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74" r:id="rId5"/>
    <p:sldId id="276" r:id="rId6"/>
    <p:sldId id="281" r:id="rId7"/>
    <p:sldId id="280" r:id="rId8"/>
    <p:sldId id="279" r:id="rId9"/>
    <p:sldId id="278" r:id="rId10"/>
    <p:sldId id="286" r:id="rId11"/>
    <p:sldId id="285" r:id="rId12"/>
    <p:sldId id="284" r:id="rId13"/>
    <p:sldId id="283" r:id="rId14"/>
    <p:sldId id="282" r:id="rId15"/>
    <p:sldId id="289" r:id="rId16"/>
    <p:sldId id="288" r:id="rId17"/>
    <p:sldId id="287" r:id="rId18"/>
    <p:sldId id="290" r:id="rId19"/>
    <p:sldId id="292" r:id="rId20"/>
    <p:sldId id="294" r:id="rId21"/>
    <p:sldId id="297" r:id="rId22"/>
    <p:sldId id="295" r:id="rId23"/>
    <p:sldId id="296" r:id="rId24"/>
    <p:sldId id="299" r:id="rId25"/>
    <p:sldId id="300" r:id="rId26"/>
    <p:sldId id="29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ЗАГАДКИ ПРО ТЕАТР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теа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715436" cy="5133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СЦЕНА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96" y="1142960"/>
            <a:ext cx="8501154" cy="571504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6903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кінотеатрі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– широкий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екран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цирку – манеж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арена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простому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сцена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АНТРАКТ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Ми в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Закінчився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перший акт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Глядачів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залі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антракт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РОЗДЯГАЛЬНЯ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96" y="1000084"/>
            <a:ext cx="8501154" cy="585791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69033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відвідувачів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Театралів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кіноглядачів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залиш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вагання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Гардероб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простіше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роздягальня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ЛЯЛЬКАР</a:t>
            </a:r>
            <a:endParaRPr lang="ru-RU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69033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Ляльку на руку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одягнув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Схожим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став на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котів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Поміняв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рукавичку –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чуємо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«кар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ляльку за собою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 – </a:t>
            </a:r>
            <a:endParaRPr lang="ru-RU" sz="2800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лялькар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МАРІОНЕТКИ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лялькою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покрутити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Потягнути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за нитки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монетки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Слухняні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хто?Маріонетки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ОПЛЕСКИ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551837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закінчились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компліменти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Звуки 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«Браво» включились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Видно 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очах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акторів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відблиски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Глядачі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дарують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оплески</a:t>
            </a:r>
            <a:endParaRPr lang="ru-RU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КОСТЮМЕР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Клоуном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то царем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Жебраком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королем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одягнути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Театральний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…костюмер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РЕЖИСЕР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285720" y="1000108"/>
            <a:ext cx="8501154" cy="557216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2551837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Усіма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керує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Мислить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бігає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кричить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акторів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надихає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виставою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керує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 оркестром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диригент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зветься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режисер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КОМПОЗИТОР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музику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для нас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Мелодії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покладе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вальс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пісні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складає?Композитор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АМФІТЕАТР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928670"/>
            <a:ext cx="8501154" cy="564360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2551837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Прийшли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 театр ми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якось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другом.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Шукали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довго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де нам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сісти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Сказали нам,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півколом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Ряди для нас в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давніх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пір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будь театр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... 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амфітеатр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ходить по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скаче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сміється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плаче!</a:t>
            </a:r>
          </a:p>
          <a:p>
            <a:pPr algn="ctr"/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кого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зобразить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Майстерністю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вразить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БУТАФОРІЯ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227483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Часом в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 для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купити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Доставити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вибудувати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просто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подобье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Є в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територія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... 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бутафорію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КВИТОК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1859340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хтось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дав вам дар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Диво-контрамарку,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значить -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обдарував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Вас таким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подарунком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 нею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безкоштовним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Вхід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посещенье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Іль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театру,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іль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кіно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Чекайте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представленья!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Тут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підступу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зовсім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Дано вам в дар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вхідний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КВИТОК!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ГРИМ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26903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актрисі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акторові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(Будь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звичайний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іль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мім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змінює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зовнішність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Майстерний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макіяж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 ...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ГРИМ!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МІЗАНСЦЕНА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6000" y="28288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Встануть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дружно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Там, де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Режисер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кличе на сцену -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Розмічає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... 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мізансцену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ГРИМЕР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86000" y="213633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оформленні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особи -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Перуки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розмальовка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шиньйони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накладки,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 наклейки, маски -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все для гриму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все, без спору.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майстрові</a:t>
            </a: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по гриму -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Художнику-...</a:t>
            </a:r>
            <a:br>
              <a:rPr lang="ru-RU" sz="24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ГРИМЕР!</a:t>
            </a:r>
            <a:endParaRPr lang="ru-RU" sz="24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ПРОЖЕКТОРИ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413338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сцену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висвітлювати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Правильно,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чудово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Освітлювальний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прилад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Потрібен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неодмінно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пройшло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«Ура!»,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Світло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...</a:t>
            </a:r>
            <a:b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ПРОЖЕКТОРИ!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ТЕАТРАЛ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86000" y="269033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любитель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Переглянув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темряву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театру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шанувальник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b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Той </a:t>
            </a:r>
            <a:r>
              <a:rPr lang="ru-RU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зветься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ТЕАТРАЛОМ!</a:t>
            </a:r>
            <a:endParaRPr lang="ru-RU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ошатне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святкове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актори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грають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чудово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Показують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тут нам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вистави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Впізнав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ДЕКОРАЦІЇ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Спектакль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вдався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славу                     </a:t>
            </a:r>
            <a:r>
              <a:rPr lang="uk-UA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публіка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дякує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Художнику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особливі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овації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яскраві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декорації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551837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Хочеш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заплаче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Хочеш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засміється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вдається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бути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паном,може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жебраком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Вміє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перевтілюваться,бо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свою роль…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АКТОР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00298" y="2500306"/>
            <a:ext cx="43577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ходить по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скаче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сміється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то плаче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кого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зобразить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–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Майстерністю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вразить</a:t>
            </a: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АКТОР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64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театрі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грає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Завтра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буде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інша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роль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жебрак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король.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біс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285720" y="1142984"/>
            <a:ext cx="8501154" cy="542928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9673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артист </a:t>
            </a:r>
            <a:r>
              <a:rPr lang="ru-RU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потанцював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Відгадай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зал кричав</a:t>
            </a:r>
            <a:r>
              <a:rPr lang="ru-RU" sz="32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РЕКВІЗИТ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386" name="AutoShape 2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Lista 95+ Imagen De Fondo Telon De Teatro Para Dibujar El último 12/20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My Image 15"/>
          <p:cNvPicPr>
            <a:picLocks noChangeAspect="1" noChangeArrowheads="1"/>
          </p:cNvPicPr>
          <p:nvPr/>
        </p:nvPicPr>
        <p:blipFill>
          <a:blip r:embed="rId2" cstate="print"/>
          <a:srcRect r="-855" b="7595"/>
          <a:stretch>
            <a:fillRect/>
          </a:stretch>
        </p:blipFill>
        <p:spPr bwMode="auto">
          <a:xfrm>
            <a:off x="428596" y="1000108"/>
            <a:ext cx="8501154" cy="557216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286000" y="28288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Все,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бачите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сцені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висить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виставі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Звуться</a:t>
            </a:r>
            <a:r>
              <a:rPr lang="ru-RU" sz="28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знайте,… </a:t>
            </a:r>
            <a:r>
              <a:rPr lang="ru-RU" sz="2800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реквізит</a:t>
            </a:r>
            <a:endParaRPr lang="ru-RU" sz="28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407</Words>
  <Application>Microsoft Office PowerPoint</Application>
  <PresentationFormat>Экран (4:3)</PresentationFormat>
  <Paragraphs>96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ЗАГАДКИ ПРО ТЕАТР</vt:lpstr>
      <vt:lpstr>АКТОР</vt:lpstr>
      <vt:lpstr>ТЕАТР</vt:lpstr>
      <vt:lpstr>ДЕКОРАЦІЇ</vt:lpstr>
      <vt:lpstr>АКТОР</vt:lpstr>
      <vt:lpstr>АКТОР</vt:lpstr>
      <vt:lpstr>АКТОР</vt:lpstr>
      <vt:lpstr>На біс!</vt:lpstr>
      <vt:lpstr>РЕКВІЗИТ</vt:lpstr>
      <vt:lpstr>СЦЕНА</vt:lpstr>
      <vt:lpstr>АНТРАКТ</vt:lpstr>
      <vt:lpstr>РОЗДЯГАЛЬНЯ</vt:lpstr>
      <vt:lpstr>ЛЯЛЬКАР</vt:lpstr>
      <vt:lpstr>МАРІОНЕТКИ</vt:lpstr>
      <vt:lpstr>ОПЛЕСКИ</vt:lpstr>
      <vt:lpstr>КОСТЮМЕР</vt:lpstr>
      <vt:lpstr>РЕЖИСЕР</vt:lpstr>
      <vt:lpstr>КОМПОЗИТОР</vt:lpstr>
      <vt:lpstr>АМФІТЕАТР</vt:lpstr>
      <vt:lpstr>БУТАФОРІЯ</vt:lpstr>
      <vt:lpstr>КВИТОК</vt:lpstr>
      <vt:lpstr>ГРИМ</vt:lpstr>
      <vt:lpstr>МІЗАНСЦЕНА</vt:lpstr>
      <vt:lpstr>ГРИМЕР</vt:lpstr>
      <vt:lpstr>ПРОЖЕКТОРИ</vt:lpstr>
      <vt:lpstr>ТЕАТРАЛ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ЗАГАДКИ ПРО ТЕАТР</dc:title>
  <dc:creator>Windows</dc:creator>
  <cp:lastModifiedBy>Windows</cp:lastModifiedBy>
  <cp:revision>8</cp:revision>
  <dcterms:created xsi:type="dcterms:W3CDTF">2024-01-11T15:07:10Z</dcterms:created>
  <dcterms:modified xsi:type="dcterms:W3CDTF">2024-01-16T15:08:12Z</dcterms:modified>
</cp:coreProperties>
</file>