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E0D6-E136-4483-A8A1-2E1B39702045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384C-75F7-4003-B5B8-C227112621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053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E0D6-E136-4483-A8A1-2E1B39702045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384C-75F7-4003-B5B8-C227112621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185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E0D6-E136-4483-A8A1-2E1B39702045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384C-75F7-4003-B5B8-C227112621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69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E0D6-E136-4483-A8A1-2E1B39702045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384C-75F7-4003-B5B8-C227112621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31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E0D6-E136-4483-A8A1-2E1B39702045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384C-75F7-4003-B5B8-C227112621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61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E0D6-E136-4483-A8A1-2E1B39702045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384C-75F7-4003-B5B8-C227112621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422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E0D6-E136-4483-A8A1-2E1B39702045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384C-75F7-4003-B5B8-C227112621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29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E0D6-E136-4483-A8A1-2E1B39702045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384C-75F7-4003-B5B8-C227112621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207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E0D6-E136-4483-A8A1-2E1B39702045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384C-75F7-4003-B5B8-C227112621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160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E0D6-E136-4483-A8A1-2E1B39702045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384C-75F7-4003-B5B8-C227112621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915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E0D6-E136-4483-A8A1-2E1B39702045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384C-75F7-4003-B5B8-C227112621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063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0E0D6-E136-4483-A8A1-2E1B39702045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5384C-75F7-4003-B5B8-C227112621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248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&#1095;&#1077;&#1088;&#1077;&#1087;&#1072;&#1093;&#1072;%20&#1093;&#1086;&#1088;.mp3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9"/>
            <a:ext cx="9144000" cy="682228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02781" y="1734892"/>
            <a:ext cx="8407794" cy="2304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 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uk-UA" sz="4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Вправи і задачі на закріплення вивчених таблиць множення і ділення</a:t>
            </a:r>
            <a:endParaRPr lang="ru-RU" sz="4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98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9"/>
            <a:ext cx="9144000" cy="682228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27584" y="1268760"/>
            <a:ext cx="295232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843808" y="3645024"/>
            <a:ext cx="295232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860032" y="1421160"/>
            <a:ext cx="295232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5" idx="0"/>
            <a:endCxn id="5" idx="2"/>
          </p:cNvCxnSpPr>
          <p:nvPr/>
        </p:nvCxnSpPr>
        <p:spPr>
          <a:xfrm>
            <a:off x="2303748" y="1268760"/>
            <a:ext cx="0" cy="165618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7" idx="1"/>
            <a:endCxn id="7" idx="3"/>
          </p:cNvCxnSpPr>
          <p:nvPr/>
        </p:nvCxnSpPr>
        <p:spPr>
          <a:xfrm>
            <a:off x="4860032" y="2249252"/>
            <a:ext cx="295232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843808" y="3645024"/>
            <a:ext cx="2952328" cy="165618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13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9"/>
            <a:ext cx="9144000" cy="68222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91680" y="26369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043608" y="1582339"/>
            <a:ext cx="7629846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5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 навчилися…..</a:t>
            </a:r>
            <a:endParaRPr lang="ru-RU" sz="5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5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Мені було легко…..</a:t>
            </a:r>
            <a:endParaRPr lang="ru-RU" sz="5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5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 відчувала труднощі…..</a:t>
            </a:r>
            <a:endParaRPr lang="ru-RU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5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Мені було цікаво…</a:t>
            </a:r>
            <a:endParaRPr lang="ru-RU" sz="5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4317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9"/>
            <a:ext cx="9144000" cy="68222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47664" y="611396"/>
            <a:ext cx="57166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Домашнє завдання</a:t>
            </a:r>
            <a:endParaRPr lang="ru-RU" sz="5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15537" y="2420888"/>
            <a:ext cx="58158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С. 53 – 54 ,   № 3 , № 11</a:t>
            </a:r>
            <a:endParaRPr lang="ru-RU" sz="4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2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9"/>
            <a:ext cx="9144000" cy="68222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5776" y="777478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Девіз уроку</a:t>
            </a:r>
            <a:endParaRPr lang="ru-RU" sz="60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2060848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Міркуємо – швидко , </a:t>
            </a:r>
          </a:p>
          <a:p>
            <a:r>
              <a:rPr lang="uk-UA" sz="5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Відповідаємо – правильно ,</a:t>
            </a:r>
          </a:p>
          <a:p>
            <a:r>
              <a:rPr lang="uk-UA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Лічимо – точно , </a:t>
            </a:r>
          </a:p>
          <a:p>
            <a:r>
              <a:rPr lang="uk-UA" sz="54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Пишемо – гарно .</a:t>
            </a:r>
            <a:endParaRPr lang="ru-RU" sz="54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18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9"/>
            <a:ext cx="9144000" cy="682228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3197" y="620688"/>
            <a:ext cx="74315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«Математичний ланцюжок»</a:t>
            </a:r>
            <a:endParaRPr lang="ru-RU" sz="4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4321" y="1972690"/>
            <a:ext cx="15760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dirty="0" smtClean="0"/>
              <a:t>18 : 3 </a:t>
            </a:r>
            <a:endParaRPr lang="ru-RU" sz="4400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1800858" y="2334551"/>
            <a:ext cx="50405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416016" y="2173504"/>
            <a:ext cx="504056" cy="39139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893673" y="2011698"/>
            <a:ext cx="9268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/>
              <a:t>Х 9</a:t>
            </a:r>
            <a:endParaRPr lang="ru-RU" sz="4400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5542800" y="2334551"/>
            <a:ext cx="50405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316320" y="2155556"/>
            <a:ext cx="504056" cy="39139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843501" y="1966535"/>
            <a:ext cx="7713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dirty="0" smtClean="0"/>
              <a:t>- 4</a:t>
            </a:r>
            <a:endParaRPr lang="ru-RU" sz="4400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3775616" y="2360254"/>
            <a:ext cx="50405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115461" y="2138792"/>
            <a:ext cx="504056" cy="39139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6607582" y="1949770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dirty="0" smtClean="0"/>
              <a:t>: 5</a:t>
            </a:r>
            <a:endParaRPr lang="ru-RU" sz="4400" dirty="0"/>
          </a:p>
        </p:txBody>
      </p:sp>
      <p:sp>
        <p:nvSpPr>
          <p:cNvPr id="17" name="Стрелка вправо 16"/>
          <p:cNvSpPr/>
          <p:nvPr/>
        </p:nvSpPr>
        <p:spPr>
          <a:xfrm>
            <a:off x="7356505" y="2293454"/>
            <a:ext cx="50405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8054328" y="2097755"/>
            <a:ext cx="504056" cy="39139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547401" y="3352630"/>
            <a:ext cx="8915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dirty="0" smtClean="0"/>
              <a:t>Х 4</a:t>
            </a:r>
            <a:endParaRPr lang="ru-RU" sz="4400" dirty="0"/>
          </a:p>
        </p:txBody>
      </p:sp>
      <p:sp>
        <p:nvSpPr>
          <p:cNvPr id="20" name="Стрелка вправо 19"/>
          <p:cNvSpPr/>
          <p:nvPr/>
        </p:nvSpPr>
        <p:spPr>
          <a:xfrm>
            <a:off x="1503283" y="3714490"/>
            <a:ext cx="50405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155240" y="3564510"/>
            <a:ext cx="504056" cy="39139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2686902" y="3352630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dirty="0" smtClean="0"/>
              <a:t>: 8</a:t>
            </a:r>
            <a:endParaRPr lang="ru-RU" sz="4400" dirty="0"/>
          </a:p>
        </p:txBody>
      </p:sp>
      <p:sp>
        <p:nvSpPr>
          <p:cNvPr id="23" name="Стрелка вправо 22"/>
          <p:cNvSpPr/>
          <p:nvPr/>
        </p:nvSpPr>
        <p:spPr>
          <a:xfrm>
            <a:off x="3435825" y="3691631"/>
            <a:ext cx="50405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054919" y="3518791"/>
            <a:ext cx="504056" cy="39139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4568348" y="3352628"/>
            <a:ext cx="8915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dirty="0" smtClean="0"/>
              <a:t>Х 7</a:t>
            </a:r>
            <a:endParaRPr lang="ru-RU" sz="4400" dirty="0"/>
          </a:p>
        </p:txBody>
      </p:sp>
      <p:sp>
        <p:nvSpPr>
          <p:cNvPr id="26" name="Стрелка вправо 25"/>
          <p:cNvSpPr/>
          <p:nvPr/>
        </p:nvSpPr>
        <p:spPr>
          <a:xfrm>
            <a:off x="5436597" y="3714488"/>
            <a:ext cx="50405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6046856" y="3518789"/>
            <a:ext cx="504056" cy="39139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6619517" y="3375486"/>
            <a:ext cx="8915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dirty="0" smtClean="0"/>
              <a:t>Х 0</a:t>
            </a:r>
            <a:endParaRPr lang="ru-RU" sz="4400" dirty="0"/>
          </a:p>
        </p:txBody>
      </p:sp>
      <p:sp>
        <p:nvSpPr>
          <p:cNvPr id="29" name="Стрелка вправо 28"/>
          <p:cNvSpPr/>
          <p:nvPr/>
        </p:nvSpPr>
        <p:spPr>
          <a:xfrm>
            <a:off x="7511108" y="3745166"/>
            <a:ext cx="50405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8172755" y="3564510"/>
            <a:ext cx="504056" cy="39139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41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9"/>
            <a:ext cx="9144000" cy="682228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76672"/>
            <a:ext cx="2544090" cy="82352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38859" y="1809187"/>
            <a:ext cx="544892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6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 : 4 + 9    *  81</a:t>
            </a:r>
          </a:p>
          <a:p>
            <a:r>
              <a:rPr lang="uk-UA" sz="6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 – 8   *  73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738859" y="4077072"/>
            <a:ext cx="518603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6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 х 1   *   6 </a:t>
            </a:r>
            <a:r>
              <a:rPr lang="uk-UA" sz="6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sz="6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7</a:t>
            </a:r>
          </a:p>
          <a:p>
            <a:r>
              <a:rPr lang="uk-UA" sz="6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 х 3     *   3 </a:t>
            </a:r>
            <a:r>
              <a:rPr lang="uk-UA" sz="6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sz="6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8</a:t>
            </a:r>
            <a:endParaRPr lang="ru-RU" sz="6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88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9"/>
            <a:ext cx="9144000" cy="682228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926" y="980726"/>
            <a:ext cx="3642426" cy="43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50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9"/>
            <a:ext cx="9144000" cy="682228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59" t="7564" r="16455" b="8950"/>
          <a:stretch/>
        </p:blipFill>
        <p:spPr>
          <a:xfrm>
            <a:off x="3419871" y="332656"/>
            <a:ext cx="1512169" cy="14844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92D050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331640" y="2060848"/>
            <a:ext cx="72923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5400" dirty="0" smtClean="0">
                <a:solidFill>
                  <a:srgbClr val="7030A0"/>
                </a:solidFill>
              </a:rPr>
              <a:t>8 х 9 + 28 =</a:t>
            </a:r>
          </a:p>
          <a:p>
            <a:r>
              <a:rPr lang="uk-UA" sz="5400" dirty="0" smtClean="0">
                <a:solidFill>
                  <a:srgbClr val="7030A0"/>
                </a:solidFill>
              </a:rPr>
              <a:t>63 : 9  +  20 : 4  –  24 : 6 =</a:t>
            </a:r>
            <a:endParaRPr lang="ru-RU" sz="5400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1640" y="4077072"/>
            <a:ext cx="437171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5400" dirty="0" smtClean="0">
                <a:solidFill>
                  <a:srgbClr val="7030A0"/>
                </a:solidFill>
              </a:rPr>
              <a:t>(100 – 44) : 8 =</a:t>
            </a:r>
          </a:p>
          <a:p>
            <a:r>
              <a:rPr lang="uk-UA" sz="5400" dirty="0" smtClean="0">
                <a:solidFill>
                  <a:srgbClr val="7030A0"/>
                </a:solidFill>
              </a:rPr>
              <a:t>7 х 4  +  5 </a:t>
            </a:r>
            <a:r>
              <a:rPr lang="uk-UA" sz="5400" dirty="0" err="1" smtClean="0">
                <a:solidFill>
                  <a:srgbClr val="7030A0"/>
                </a:solidFill>
              </a:rPr>
              <a:t>х</a:t>
            </a:r>
            <a:r>
              <a:rPr lang="uk-UA" sz="5400" dirty="0" smtClean="0">
                <a:solidFill>
                  <a:srgbClr val="7030A0"/>
                </a:solidFill>
              </a:rPr>
              <a:t> 7 =</a:t>
            </a:r>
            <a:endParaRPr lang="ru-RU" sz="5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16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9"/>
            <a:ext cx="9144000" cy="68222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59832" y="620688"/>
            <a:ext cx="255845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6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Задача</a:t>
            </a:r>
            <a:endParaRPr lang="ru-RU" sz="6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36" y="1988840"/>
            <a:ext cx="386727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5400" i="1" dirty="0" smtClean="0">
                <a:solidFill>
                  <a:srgbClr val="C00000"/>
                </a:solidFill>
              </a:rPr>
              <a:t>7 </a:t>
            </a:r>
            <a:r>
              <a:rPr lang="uk-UA" sz="5400" i="1" dirty="0" err="1" smtClean="0">
                <a:solidFill>
                  <a:srgbClr val="C00000"/>
                </a:solidFill>
              </a:rPr>
              <a:t>ящ</a:t>
            </a:r>
            <a:r>
              <a:rPr lang="uk-UA" sz="5400" i="1" dirty="0" smtClean="0">
                <a:solidFill>
                  <a:srgbClr val="C00000"/>
                </a:solidFill>
              </a:rPr>
              <a:t>. – 35 кг</a:t>
            </a:r>
          </a:p>
          <a:p>
            <a:r>
              <a:rPr lang="uk-UA" sz="5400" i="1" dirty="0" smtClean="0">
                <a:solidFill>
                  <a:srgbClr val="C00000"/>
                </a:solidFill>
              </a:rPr>
              <a:t>3 </a:t>
            </a:r>
            <a:r>
              <a:rPr lang="uk-UA" sz="5400" i="1" dirty="0" err="1" smtClean="0">
                <a:solidFill>
                  <a:srgbClr val="C00000"/>
                </a:solidFill>
              </a:rPr>
              <a:t>ящ</a:t>
            </a:r>
            <a:r>
              <a:rPr lang="uk-UA" sz="5400" i="1" dirty="0" smtClean="0">
                <a:solidFill>
                  <a:srgbClr val="C00000"/>
                </a:solidFill>
              </a:rPr>
              <a:t>. -  ? кг</a:t>
            </a:r>
            <a:endParaRPr lang="ru-RU" sz="5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6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9"/>
            <a:ext cx="9144000" cy="6822281"/>
          </a:xfrm>
          <a:prstGeom prst="rect">
            <a:avLst/>
          </a:prstGeom>
        </p:spPr>
      </p:pic>
      <p:pic>
        <p:nvPicPr>
          <p:cNvPr id="5" name="Рисунок 4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74" y="1052736"/>
            <a:ext cx="8585393" cy="482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48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9"/>
            <a:ext cx="9144000" cy="682228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19788"/>
            <a:ext cx="4572000" cy="2781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201088"/>
            <a:ext cx="5675498" cy="29768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5220072" y="980728"/>
            <a:ext cx="1728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Озеро Світязь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7644" y="4194708"/>
            <a:ext cx="2106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Озеро Синевір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22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157</Words>
  <Application>Microsoft Office PowerPoint</Application>
  <PresentationFormat>Экран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11</cp:revision>
  <dcterms:created xsi:type="dcterms:W3CDTF">2019-11-16T14:19:38Z</dcterms:created>
  <dcterms:modified xsi:type="dcterms:W3CDTF">2019-11-19T13:55:14Z</dcterms:modified>
</cp:coreProperties>
</file>