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6" r:id="rId3"/>
    <p:sldId id="272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35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C:\Users\Windows\Desktop\525e-mamini-virshi_06-0-3-500x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85728"/>
            <a:ext cx="8929750" cy="571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Головний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убір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кандидатки у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дружини</a:t>
            </a:r>
            <a:r>
              <a:rPr lang="ru-RU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ФАТА</a:t>
            </a:r>
            <a:endParaRPr lang="ru-RU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5" name="Picture 1" descr="C:\Users\Windows\Desktop\Без названи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2285992"/>
            <a:ext cx="3786214" cy="357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Улюблена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капелюх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французького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шансоньє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Моріса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Шевальє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КАНОТЬЕ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1" name="Picture 1" descr="C:\Users\Windows\Desktop\Без названия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928802"/>
            <a:ext cx="4786346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головний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убір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вибрав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собі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Кіт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чоботях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КАПЕЛЮХ З ПЕРОМ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7" name="Picture 1" descr="C:\Users\Windows\Desktop\images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2801144"/>
            <a:ext cx="4071966" cy="31281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УБОР  СОЛДАТА</a:t>
            </a:r>
            <a:b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КАСКА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3" name="Picture 1" descr="C:\Users\Windows\Desktop\Без названия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2214554"/>
            <a:ext cx="2500330" cy="29583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86116" y="857232"/>
            <a:ext cx="464347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Нехай </a:t>
            </a:r>
            <a:r>
              <a:rPr lang="ru-RU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заїдає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суєта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загрожує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стрес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Але дама в </a:t>
            </a:r>
            <a:r>
              <a:rPr lang="ru-RU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капелюшку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панове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Зовсім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не та, </a:t>
            </a:r>
            <a:r>
              <a:rPr lang="ru-RU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без...</a:t>
            </a:r>
            <a:b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Трохи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кокетливій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сміливіше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Впевненіше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житті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Трішечки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примхливість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шляпкою - в </a:t>
            </a:r>
            <a:r>
              <a:rPr lang="ru-RU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будь-який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сезон</a:t>
            </a:r>
            <a:b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Знайдете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безодню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шарму,</a:t>
            </a:r>
            <a:b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Вона </a:t>
            </a:r>
            <a:r>
              <a:rPr lang="ru-RU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завжди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хороший тон,</a:t>
            </a:r>
            <a:b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Носіть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капелюшки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пані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Картинки по запросу &quot;вірш &quot;Капелюх&quot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500174"/>
            <a:ext cx="2222988" cy="304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5" name="Picture 1" descr="C:\Users\Windows\Desktop\тиждень\шляпа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85728"/>
            <a:ext cx="8167638" cy="5840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C:\Users\Windows\Desktop\тиждень\щляпа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00042"/>
            <a:ext cx="8382058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C:\Users\Windows\Desktop\тиждень\шляпа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8286808" cy="6018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ВСЯ СПРАВА – В КАПЕЛЮСІ!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Красивые детские шляпки с кошечкой (ID#633942731), цена: 100 ₴, купить на  Prom.u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85860"/>
            <a:ext cx="8143932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якій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капелюсі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сом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плаває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8" name="AutoShape 2" descr="Карнавальная шляпа «Сомбреро», р-р. 56-58, цвет жёлтый (317888) - Купить по  цене от 979.00 руб. | Интернет магазин SIMA-LAND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uk-UA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СОМ</a:t>
            </a:r>
            <a:r>
              <a:rPr lang="uk-UA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БРЕРО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Кубинское или мексиканское сомбреро, традиционная или народная шляпа |  Премиум вектор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571744"/>
            <a:ext cx="7500990" cy="3357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357166"/>
            <a:ext cx="800105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ЯКИЙ КАПЕЛЮХ БУВ У ЮЛІЯ ЦЕЗАРЯ?</a:t>
            </a:r>
          </a:p>
          <a:p>
            <a:pPr algn="ctr"/>
            <a:r>
              <a:rPr lang="uk-UA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ВІНОК</a:t>
            </a:r>
            <a:endParaRPr lang="ru-RU" sz="4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Почему римляне носили венок вместо короны | Инцитат | Дзе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500306"/>
            <a:ext cx="6572296" cy="321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Головний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убір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барона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Мюнхгаузена</a:t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ТРЕУГОЛКА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5" name="Picture 1" descr="C:\Users\Windows\Desktop\мюнх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7875" y="1967706"/>
            <a:ext cx="5048250" cy="3790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Яке </a:t>
            </a:r>
            <a:r>
              <a:rPr lang="ru-RU" sz="49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геометричне</a:t>
            </a:r>
            <a:r>
              <a:rPr lang="ru-RU" sz="4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9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тіло</a:t>
            </a:r>
            <a:r>
              <a:rPr lang="ru-RU" sz="4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9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надягають</a:t>
            </a:r>
            <a:r>
              <a:rPr lang="ru-RU" sz="4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9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4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49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змагань</a:t>
            </a:r>
            <a:r>
              <a:rPr lang="ru-RU" sz="4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49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конкурі</a:t>
            </a:r>
            <a:r>
              <a:rPr lang="ru-RU" sz="4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ЦИЛІНДР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1" name="Picture 1" descr="C:\Users\Windows\Desktop\цылиндр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2303462"/>
            <a:ext cx="3625844" cy="36258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Як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називається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головний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убір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пришитий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пристебнутий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коміру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верхній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одягу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КАПЮШОН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7" name="Picture 1" descr="C:\Users\Windows\Desktop\Cowl_(PSF)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2928934"/>
            <a:ext cx="3786214" cy="27469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64307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якому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«головному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уборі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поміщається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2,5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мільйонів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людей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ПАНАМА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3" name="Picture 1" descr="C:\Users\Windows\Desktop\Без названия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2928934"/>
            <a:ext cx="5357850" cy="2571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11420"/>
          </a:xfrm>
        </p:spPr>
        <p:txBody>
          <a:bodyPr>
            <a:normAutofit fontScale="90000"/>
          </a:bodyPr>
          <a:lstStyle/>
          <a:p>
            <a:r>
              <a:rPr lang="ru-RU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Назвіть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головний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убір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листоношу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Пєчкіна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мультфільму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Канікули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Простоквашино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b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ШАПКА-ВУШАНКА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Windows\Desktop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2857496"/>
            <a:ext cx="3643339" cy="3286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</TotalTime>
  <Words>63</Words>
  <Application>Microsoft Office PowerPoint</Application>
  <PresentationFormat>Экран (4:3)</PresentationFormat>
  <Paragraphs>15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ВСЯ СПРАВА – В КАПЕЛЮСІ!</vt:lpstr>
      <vt:lpstr>В якій капелюсі сом плаває?</vt:lpstr>
      <vt:lpstr>Слайд 4</vt:lpstr>
      <vt:lpstr> Головний убір барона Мюнхгаузена ТРЕУГОЛКА</vt:lpstr>
      <vt:lpstr> Яке геометричне тіло надягають під час змагань у конкурі? ЦИЛІНДР</vt:lpstr>
      <vt:lpstr> Як називається головний убір, пришитий або пристебнутий до коміру верхній одягу? КАПЮШОН</vt:lpstr>
      <vt:lpstr>В якому «головному уборі» поміщається більше 2,5 мільйонів людей? ПАНАМА</vt:lpstr>
      <vt:lpstr>Назвіть головний убір листоношу Пєчкіна з мультфільму «Канікули в Простоквашино». ШАПКА-ВУШАНКА</vt:lpstr>
      <vt:lpstr> Головний убір кандидатки у дружини  ФАТА</vt:lpstr>
      <vt:lpstr>Улюблена капелюх французького шансоньє Моріса Шевальє КАНОТЬЕ </vt:lpstr>
      <vt:lpstr>Який головний убір вибрав собі Кіт у чоботях? КАПЕЛЮХ З ПЕРОМ</vt:lpstr>
      <vt:lpstr>УБОР  СОЛДАТА КАСКА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ВСЯ СПРАВА – В КАПЕЛЮСІ!</dc:title>
  <dc:creator>Windows</dc:creator>
  <cp:lastModifiedBy>Windows</cp:lastModifiedBy>
  <cp:revision>9</cp:revision>
  <dcterms:created xsi:type="dcterms:W3CDTF">2024-01-20T22:36:12Z</dcterms:created>
  <dcterms:modified xsi:type="dcterms:W3CDTF">2024-01-21T00:04:20Z</dcterms:modified>
</cp:coreProperties>
</file>