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Lst>
  <p:sldSz cy="6858000" cx="12192000"/>
  <p:notesSz cx="6858000" cy="9144000"/>
  <p:embeddedFontLst>
    <p:embeddedFont>
      <p:font typeface="Caveat"/>
      <p:regular r:id="rId45"/>
      <p:bold r:id="rId46"/>
    </p:embeddedFont>
    <p:embeddedFont>
      <p:font typeface="Century Gothic"/>
      <p:regular r:id="rId47"/>
      <p:bold r:id="rId48"/>
      <p:italic r:id="rId49"/>
      <p:boldItalic r:id="rId5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384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395E25C-91A7-4475-990F-E2B9BAE2321A}">
  <a:tblStyle styleId="{2395E25C-91A7-4475-990F-E2B9BAE2321A}" styleName="Table_0">
    <a:wholeTbl>
      <a:tcTxStyle b="off" i="off">
        <a:font>
          <a:latin typeface="Calibri"/>
          <a:ea typeface="Calibri"/>
          <a:cs typeface="Calibri"/>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12700">
              <a:solidFill>
                <a:schemeClr val="accent6"/>
              </a:solidFill>
              <a:prstDash val="solid"/>
              <a:round/>
              <a:headEnd len="sm" w="sm" type="none"/>
              <a:tailEnd len="sm" w="sm" type="none"/>
            </a:ln>
          </a:top>
          <a:bottom>
            <a:ln cap="flat" cmpd="sng" w="12700">
              <a:solidFill>
                <a:schemeClr val="accent6"/>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tcStyle>
        <a:fill>
          <a:solidFill>
            <a:schemeClr val="accent6">
              <a:alpha val="20000"/>
            </a:schemeClr>
          </a:solidFill>
        </a:fill>
      </a:tcStyle>
    </a:band1H>
    <a:band2H>
      <a:tcTxStyle/>
    </a:band2H>
    <a:band1V>
      <a:tcTxStyle/>
      <a:tcStyle>
        <a:fill>
          <a:solidFill>
            <a:schemeClr val="accent6">
              <a:alpha val="20000"/>
            </a:schemeClr>
          </a:solidFill>
        </a:fill>
      </a:tcStyle>
    </a:band1V>
    <a:band2V>
      <a:tcTxStyle/>
    </a:band2V>
    <a:lastCol>
      <a:tcTxStyle b="on" i="off"/>
    </a:lastCol>
    <a:firstCol>
      <a:tcTxStyle b="on" i="off"/>
    </a:firstCol>
    <a:lastRow>
      <a:tcTxStyle b="on" i="off"/>
      <a:tcStyle>
        <a:tcBdr>
          <a:top>
            <a:ln cap="flat" cmpd="sng" w="12700">
              <a:solidFill>
                <a:schemeClr val="accent6"/>
              </a:solidFill>
              <a:prstDash val="solid"/>
              <a:round/>
              <a:headEnd len="sm" w="sm" type="none"/>
              <a:tailEnd len="sm" w="sm" type="none"/>
            </a:ln>
          </a:top>
        </a:tcBdr>
        <a:fill>
          <a:solidFill>
            <a:srgbClr val="FFFFFF">
              <a:alpha val="0"/>
            </a:srgbClr>
          </a:solidFill>
        </a:fill>
      </a:tcStyle>
    </a:lastRow>
    <a:seCell>
      <a:tcTxStyle/>
    </a:seCell>
    <a:swCell>
      <a:tcTxStyle/>
    </a:swCell>
    <a:firstRow>
      <a:tcTxStyle b="on" i="off"/>
      <a:tcStyle>
        <a:tcBdr>
          <a:bottom>
            <a:ln cap="flat" cmpd="sng" w="12700">
              <a:solidFill>
                <a:schemeClr val="accent6"/>
              </a:solidFill>
              <a:prstDash val="solid"/>
              <a:round/>
              <a:headEnd len="sm" w="sm" type="none"/>
              <a:tailEnd len="sm" w="sm" type="none"/>
            </a:ln>
          </a:bottom>
        </a:tcBdr>
        <a:fill>
          <a:solidFill>
            <a:srgbClr val="FFFFFF">
              <a:alpha val="0"/>
            </a:srgbClr>
          </a:solidFill>
        </a:fill>
      </a:tcStyle>
    </a:firstRow>
    <a:neCell>
      <a:tcTxStyle/>
    </a:neCell>
    <a:nwCell>
      <a:tcTxStyle/>
    </a:nwCell>
  </a:tblStyle>
  <a:tblStyle styleId="{FF6595C9-94D6-4BAC-9755-C1D9284D83B5}" styleName="Table_1">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font" Target="fonts/Caveat-bold.fntdata"/><Relationship Id="rId45" Type="http://schemas.openxmlformats.org/officeDocument/2006/relationships/font" Target="fonts/Caveat-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font" Target="fonts/CenturyGothic-bold.fntdata"/><Relationship Id="rId47" Type="http://schemas.openxmlformats.org/officeDocument/2006/relationships/font" Target="fonts/CenturyGothic-regular.fntdata"/><Relationship Id="rId49" Type="http://schemas.openxmlformats.org/officeDocument/2006/relationships/font" Target="fonts/CenturyGothic-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0" Type="http://schemas.openxmlformats.org/officeDocument/2006/relationships/font" Target="fonts/CenturyGothic-bold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uk-UA"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5" name="Google Shape;185;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9" name="Google Shape;199;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3" name="Google Shape;213;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7" name="Google Shape;227;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1" name="Google Shape;241;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6" name="Google Shape;256;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8" name="Google Shape;268;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5" name="Google Shape;285;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4" name="Google Shape;294;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uk-UA"/>
              <a:t>Выберите тему и номер вопроса</a:t>
            </a:r>
            <a:endParaRPr/>
          </a:p>
        </p:txBody>
      </p:sp>
      <p:sp>
        <p:nvSpPr>
          <p:cNvPr id="295" name="Google Shape;295;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9" name="Google Shape;319;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uk-UA"/>
              <a:t>Щёлкните по вопросу, чтобы получить ответ</a:t>
            </a:r>
            <a:endParaRPr/>
          </a:p>
          <a:p>
            <a:pPr indent="0" lvl="0" marL="0" rtl="0" algn="l">
              <a:spcBef>
                <a:spcPts val="0"/>
              </a:spcBef>
              <a:spcAft>
                <a:spcPts val="0"/>
              </a:spcAft>
              <a:buNone/>
            </a:pPr>
            <a:r>
              <a:rPr lang="uk-UA"/>
              <a:t>Щёлкните по ответу, чтобы перейти к меню</a:t>
            </a:r>
            <a:endParaRPr/>
          </a:p>
        </p:txBody>
      </p:sp>
      <p:sp>
        <p:nvSpPr>
          <p:cNvPr id="320" name="Google Shape;320;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2" name="Google Shape;9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7" name="Google Shape;327;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uk-UA"/>
              <a:t>Щёлкните по вопросу, чтобы получить ответ</a:t>
            </a:r>
            <a:endParaRPr/>
          </a:p>
          <a:p>
            <a:pPr indent="0" lvl="0" marL="0" rtl="0" algn="l">
              <a:spcBef>
                <a:spcPts val="0"/>
              </a:spcBef>
              <a:spcAft>
                <a:spcPts val="0"/>
              </a:spcAft>
              <a:buNone/>
            </a:pPr>
            <a:r>
              <a:rPr lang="uk-UA"/>
              <a:t>Щёлкните по ответу, чтобы перейти к меню</a:t>
            </a:r>
            <a:endParaRPr/>
          </a:p>
        </p:txBody>
      </p:sp>
      <p:sp>
        <p:nvSpPr>
          <p:cNvPr id="328" name="Google Shape;328;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5" name="Google Shape;335;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uk-UA"/>
              <a:t>Щёлкните по вопросу, чтобы получить ответ</a:t>
            </a:r>
            <a:endParaRPr/>
          </a:p>
          <a:p>
            <a:pPr indent="0" lvl="0" marL="0" rtl="0" algn="l">
              <a:spcBef>
                <a:spcPts val="0"/>
              </a:spcBef>
              <a:spcAft>
                <a:spcPts val="0"/>
              </a:spcAft>
              <a:buNone/>
            </a:pPr>
            <a:r>
              <a:rPr lang="uk-UA"/>
              <a:t>Щёлкните по ответу, чтобы перейти к меню</a:t>
            </a:r>
            <a:endParaRPr/>
          </a:p>
        </p:txBody>
      </p:sp>
      <p:sp>
        <p:nvSpPr>
          <p:cNvPr id="336" name="Google Shape;336;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3" name="Google Shape;343;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uk-UA"/>
              <a:t>Щёлкните по вопросу, чтобы получить ответ</a:t>
            </a:r>
            <a:endParaRPr/>
          </a:p>
          <a:p>
            <a:pPr indent="0" lvl="0" marL="0" rtl="0" algn="l">
              <a:spcBef>
                <a:spcPts val="0"/>
              </a:spcBef>
              <a:spcAft>
                <a:spcPts val="0"/>
              </a:spcAft>
              <a:buNone/>
            </a:pPr>
            <a:r>
              <a:rPr lang="uk-UA"/>
              <a:t>Щёлкните по ответу, чтобы перейти к меню</a:t>
            </a:r>
            <a:endParaRPr/>
          </a:p>
        </p:txBody>
      </p:sp>
      <p:sp>
        <p:nvSpPr>
          <p:cNvPr id="344" name="Google Shape;344;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1" name="Google Shape;351;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uk-UA"/>
              <a:t>Щёлкните по вопросу, чтобы получить ответ</a:t>
            </a:r>
            <a:endParaRPr/>
          </a:p>
          <a:p>
            <a:pPr indent="0" lvl="0" marL="0" rtl="0" algn="l">
              <a:spcBef>
                <a:spcPts val="0"/>
              </a:spcBef>
              <a:spcAft>
                <a:spcPts val="0"/>
              </a:spcAft>
              <a:buNone/>
            </a:pPr>
            <a:r>
              <a:rPr lang="uk-UA"/>
              <a:t>Щёлкните по ответу, чтобы перейти к меню</a:t>
            </a:r>
            <a:endParaRPr/>
          </a:p>
        </p:txBody>
      </p:sp>
      <p:sp>
        <p:nvSpPr>
          <p:cNvPr id="352" name="Google Shape;352;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9" name="Google Shape;359;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uk-UA"/>
              <a:t>Щёлкните по вопросу, чтобы получить ответ</a:t>
            </a:r>
            <a:endParaRPr/>
          </a:p>
          <a:p>
            <a:pPr indent="0" lvl="0" marL="0" rtl="0" algn="l">
              <a:spcBef>
                <a:spcPts val="0"/>
              </a:spcBef>
              <a:spcAft>
                <a:spcPts val="0"/>
              </a:spcAft>
              <a:buNone/>
            </a:pPr>
            <a:r>
              <a:rPr lang="uk-UA"/>
              <a:t>Щёлкните по ответу, чтобы перейти к меню</a:t>
            </a:r>
            <a:endParaRPr/>
          </a:p>
        </p:txBody>
      </p:sp>
      <p:sp>
        <p:nvSpPr>
          <p:cNvPr id="360" name="Google Shape;360;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7" name="Google Shape;367;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uk-UA"/>
              <a:t>CLICK ON THE QUESTION BOX TO REVEAL THE ANSWER</a:t>
            </a:r>
            <a:endParaRPr/>
          </a:p>
          <a:p>
            <a:pPr indent="0" lvl="0" marL="0" rtl="0" algn="l">
              <a:spcBef>
                <a:spcPts val="0"/>
              </a:spcBef>
              <a:spcAft>
                <a:spcPts val="0"/>
              </a:spcAft>
              <a:buNone/>
            </a:pPr>
            <a:r>
              <a:rPr lang="uk-UA"/>
              <a:t>CLICK ON THE ANSWER BOX TO RETURN TO THE MAIN MENU</a:t>
            </a:r>
            <a:endParaRPr/>
          </a:p>
        </p:txBody>
      </p:sp>
      <p:sp>
        <p:nvSpPr>
          <p:cNvPr id="368" name="Google Shape;368;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5" name="Google Shape;375;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uk-UA"/>
              <a:t>CLICK ON THE QUESTION BOX TO REVEAL THE ANSWER</a:t>
            </a:r>
            <a:endParaRPr/>
          </a:p>
          <a:p>
            <a:pPr indent="0" lvl="0" marL="0" rtl="0" algn="l">
              <a:spcBef>
                <a:spcPts val="0"/>
              </a:spcBef>
              <a:spcAft>
                <a:spcPts val="0"/>
              </a:spcAft>
              <a:buNone/>
            </a:pPr>
            <a:r>
              <a:rPr lang="uk-UA"/>
              <a:t>CLICK ON THE ANSWER BOX TO RETURN TO THE MAIN MENU</a:t>
            </a:r>
            <a:endParaRPr/>
          </a:p>
        </p:txBody>
      </p:sp>
      <p:sp>
        <p:nvSpPr>
          <p:cNvPr id="376" name="Google Shape;376;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3" name="Google Shape;383;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uk-UA"/>
              <a:t>CLICK ON THE QUESTION BOX TO REVEAL THE ANSWER</a:t>
            </a:r>
            <a:endParaRPr/>
          </a:p>
          <a:p>
            <a:pPr indent="0" lvl="0" marL="0" rtl="0" algn="l">
              <a:spcBef>
                <a:spcPts val="0"/>
              </a:spcBef>
              <a:spcAft>
                <a:spcPts val="0"/>
              </a:spcAft>
              <a:buNone/>
            </a:pPr>
            <a:r>
              <a:rPr lang="uk-UA"/>
              <a:t>CLICK ON THE ANSWER BOX TO RETURN TO THE MAIN MENU</a:t>
            </a:r>
            <a:endParaRPr/>
          </a:p>
        </p:txBody>
      </p:sp>
      <p:sp>
        <p:nvSpPr>
          <p:cNvPr id="384" name="Google Shape;384;p2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2" name="Google Shape;392;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uk-UA"/>
              <a:t>CLICK ON THE QUESTION BOX TO REVEAL THE ANSWER</a:t>
            </a:r>
            <a:endParaRPr/>
          </a:p>
          <a:p>
            <a:pPr indent="0" lvl="0" marL="0" rtl="0" algn="l">
              <a:spcBef>
                <a:spcPts val="0"/>
              </a:spcBef>
              <a:spcAft>
                <a:spcPts val="0"/>
              </a:spcAft>
              <a:buNone/>
            </a:pPr>
            <a:r>
              <a:rPr lang="uk-UA"/>
              <a:t>CLICK ON THE ANSWER BOX TO RETURN TO THE MAIN MENU</a:t>
            </a:r>
            <a:endParaRPr/>
          </a:p>
        </p:txBody>
      </p:sp>
      <p:sp>
        <p:nvSpPr>
          <p:cNvPr id="393" name="Google Shape;393;p2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0" name="Google Shape;400;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uk-UA"/>
              <a:t>CLICK ON THE QUESTION BOX TO REVEAL THE ANSWER</a:t>
            </a:r>
            <a:endParaRPr/>
          </a:p>
          <a:p>
            <a:pPr indent="0" lvl="0" marL="0" rtl="0" algn="l">
              <a:spcBef>
                <a:spcPts val="0"/>
              </a:spcBef>
              <a:spcAft>
                <a:spcPts val="0"/>
              </a:spcAft>
              <a:buNone/>
            </a:pPr>
            <a:r>
              <a:rPr lang="uk-UA"/>
              <a:t>CLICK ON THE ANSWER BOX TO RETURN TO THE MAIN MENU</a:t>
            </a:r>
            <a:endParaRPr/>
          </a:p>
        </p:txBody>
      </p:sp>
      <p:sp>
        <p:nvSpPr>
          <p:cNvPr id="401" name="Google Shape;401;p3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 name="Google Shape;10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8" name="Google Shape;408;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uk-UA"/>
              <a:t>CLICK ON THE QUESTION BOX TO REVEAL THE ANSWER</a:t>
            </a:r>
            <a:endParaRPr/>
          </a:p>
          <a:p>
            <a:pPr indent="0" lvl="0" marL="0" rtl="0" algn="l">
              <a:spcBef>
                <a:spcPts val="0"/>
              </a:spcBef>
              <a:spcAft>
                <a:spcPts val="0"/>
              </a:spcAft>
              <a:buNone/>
            </a:pPr>
            <a:r>
              <a:rPr lang="uk-UA"/>
              <a:t>CLICK ON THE ANSWER BOX TO RETURN TO THE MAIN MENU</a:t>
            </a:r>
            <a:endParaRPr/>
          </a:p>
        </p:txBody>
      </p:sp>
      <p:sp>
        <p:nvSpPr>
          <p:cNvPr id="409" name="Google Shape;409;p3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6" name="Google Shape;416;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uk-UA"/>
              <a:t>CLICK ON THE QUESTION BOX TO REVEAL THE ANSWER</a:t>
            </a:r>
            <a:endParaRPr/>
          </a:p>
          <a:p>
            <a:pPr indent="0" lvl="0" marL="0" rtl="0" algn="l">
              <a:spcBef>
                <a:spcPts val="0"/>
              </a:spcBef>
              <a:spcAft>
                <a:spcPts val="0"/>
              </a:spcAft>
              <a:buNone/>
            </a:pPr>
            <a:r>
              <a:rPr lang="uk-UA"/>
              <a:t>CLICK ON THE ANSWER BOX TO RETURN TO THE MAIN MENU</a:t>
            </a:r>
            <a:endParaRPr/>
          </a:p>
        </p:txBody>
      </p:sp>
      <p:sp>
        <p:nvSpPr>
          <p:cNvPr id="417" name="Google Shape;417;p3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4" name="Google Shape;424;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uk-UA"/>
              <a:t>CLICK ON THE QUESTION BOX TO REVEAL THE ANSWER</a:t>
            </a:r>
            <a:endParaRPr/>
          </a:p>
          <a:p>
            <a:pPr indent="0" lvl="0" marL="0" rtl="0" algn="l">
              <a:spcBef>
                <a:spcPts val="0"/>
              </a:spcBef>
              <a:spcAft>
                <a:spcPts val="0"/>
              </a:spcAft>
              <a:buNone/>
            </a:pPr>
            <a:r>
              <a:rPr lang="uk-UA"/>
              <a:t>CLICK ON THE ANSWER BOX TO RETURN TO THE MAIN MENU</a:t>
            </a:r>
            <a:endParaRPr/>
          </a:p>
        </p:txBody>
      </p:sp>
      <p:sp>
        <p:nvSpPr>
          <p:cNvPr id="425" name="Google Shape;425;p3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2" name="Google Shape;432;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uk-UA"/>
              <a:t>CLICK ON THE QUESTION BOX TO REVEAL THE ANSWER</a:t>
            </a:r>
            <a:endParaRPr/>
          </a:p>
          <a:p>
            <a:pPr indent="0" lvl="0" marL="0" rtl="0" algn="l">
              <a:spcBef>
                <a:spcPts val="0"/>
              </a:spcBef>
              <a:spcAft>
                <a:spcPts val="0"/>
              </a:spcAft>
              <a:buNone/>
            </a:pPr>
            <a:r>
              <a:rPr lang="uk-UA"/>
              <a:t>CLICK ON THE ANSWER BOX TO RETURN TO THE MAIN MENU</a:t>
            </a:r>
            <a:endParaRPr/>
          </a:p>
        </p:txBody>
      </p:sp>
      <p:sp>
        <p:nvSpPr>
          <p:cNvPr id="433" name="Google Shape;433;p3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p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0" name="Google Shape;440;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p3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0" name="Google Shape;450;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p3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3" name="Google Shape;483;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 name="Shape 490"/>
        <p:cNvGrpSpPr/>
        <p:nvPr/>
      </p:nvGrpSpPr>
      <p:grpSpPr>
        <a:xfrm>
          <a:off x="0" y="0"/>
          <a:ext cx="0" cy="0"/>
          <a:chOff x="0" y="0"/>
          <a:chExt cx="0" cy="0"/>
        </a:xfrm>
      </p:grpSpPr>
      <p:sp>
        <p:nvSpPr>
          <p:cNvPr id="491" name="Google Shape;491;p3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2" name="Google Shape;492;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p3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8" name="Google Shape;498;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0" name="Google Shape;110;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9" name="Google Shape;119;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0" name="Google Shape;130;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6" name="Google Shape;14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7" name="Google Shape;157;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5" name="Google Shape;165;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Титульный слайд" type="title">
  <p:cSld name="TITLE">
    <p:spTree>
      <p:nvGrpSpPr>
        <p:cNvPr id="15" name="Shape 15"/>
        <p:cNvGrpSpPr/>
        <p:nvPr/>
      </p:nvGrpSpPr>
      <p:grpSpPr>
        <a:xfrm>
          <a:off x="0" y="0"/>
          <a:ext cx="0" cy="0"/>
          <a:chOff x="0" y="0"/>
          <a:chExt cx="0" cy="0"/>
        </a:xfrm>
      </p:grpSpPr>
      <p:sp>
        <p:nvSpPr>
          <p:cNvPr id="16" name="Google Shape;16;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и вертикальный текст"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Вертикальный заголовок и текст"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и объект" type="obj">
  <p:cSld name="OBJECT">
    <p:spTree>
      <p:nvGrpSpPr>
        <p:cNvPr id="21" name="Shape 21"/>
        <p:cNvGrpSpPr/>
        <p:nvPr/>
      </p:nvGrpSpPr>
      <p:grpSpPr>
        <a:xfrm>
          <a:off x="0" y="0"/>
          <a:ext cx="0" cy="0"/>
          <a:chOff x="0" y="0"/>
          <a:chExt cx="0" cy="0"/>
        </a:xfrm>
      </p:grpSpPr>
      <p:sp>
        <p:nvSpPr>
          <p:cNvPr id="22" name="Google Shape;22;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раздела" type="secHead">
  <p:cSld name="SECTION_HEADER">
    <p:spTree>
      <p:nvGrpSpPr>
        <p:cNvPr id="27" name="Shape 27"/>
        <p:cNvGrpSpPr/>
        <p:nvPr/>
      </p:nvGrpSpPr>
      <p:grpSpPr>
        <a:xfrm>
          <a:off x="0" y="0"/>
          <a:ext cx="0" cy="0"/>
          <a:chOff x="0" y="0"/>
          <a:chExt cx="0" cy="0"/>
        </a:xfrm>
      </p:grpSpPr>
      <p:sp>
        <p:nvSpPr>
          <p:cNvPr id="28" name="Google Shape;28;p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Два объекта" type="twoObj">
  <p:cSld name="TWO_OBJECTS">
    <p:spTree>
      <p:nvGrpSpPr>
        <p:cNvPr id="33" name="Shape 33"/>
        <p:cNvGrpSpPr/>
        <p:nvPr/>
      </p:nvGrpSpPr>
      <p:grpSpPr>
        <a:xfrm>
          <a:off x="0" y="0"/>
          <a:ext cx="0" cy="0"/>
          <a:chOff x="0" y="0"/>
          <a:chExt cx="0" cy="0"/>
        </a:xfrm>
      </p:grpSpPr>
      <p:sp>
        <p:nvSpPr>
          <p:cNvPr id="34" name="Google Shape;34;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Сравнение" type="twoTxTwoObj">
  <p:cSld name="TWO_OBJECTS_WITH_TEXT">
    <p:spTree>
      <p:nvGrpSpPr>
        <p:cNvPr id="40" name="Shape 40"/>
        <p:cNvGrpSpPr/>
        <p:nvPr/>
      </p:nvGrpSpPr>
      <p:grpSpPr>
        <a:xfrm>
          <a:off x="0" y="0"/>
          <a:ext cx="0" cy="0"/>
          <a:chOff x="0" y="0"/>
          <a:chExt cx="0" cy="0"/>
        </a:xfrm>
      </p:grpSpPr>
      <p:sp>
        <p:nvSpPr>
          <p:cNvPr id="41" name="Google Shape;41;p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Только заголовок" type="titleOnly">
  <p:cSld name="TITLE_ONLY">
    <p:spTree>
      <p:nvGrpSpPr>
        <p:cNvPr id="49" name="Shape 49"/>
        <p:cNvGrpSpPr/>
        <p:nvPr/>
      </p:nvGrpSpPr>
      <p:grpSpPr>
        <a:xfrm>
          <a:off x="0" y="0"/>
          <a:ext cx="0" cy="0"/>
          <a:chOff x="0" y="0"/>
          <a:chExt cx="0" cy="0"/>
        </a:xfrm>
      </p:grpSpPr>
      <p:sp>
        <p:nvSpPr>
          <p:cNvPr id="50" name="Google Shape;50;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Пустой слайд" type="blank">
  <p:cSld name="BLANK">
    <p:spTree>
      <p:nvGrpSpPr>
        <p:cNvPr id="54" name="Shape 54"/>
        <p:cNvGrpSpPr/>
        <p:nvPr/>
      </p:nvGrpSpPr>
      <p:grpSpPr>
        <a:xfrm>
          <a:off x="0" y="0"/>
          <a:ext cx="0" cy="0"/>
          <a:chOff x="0" y="0"/>
          <a:chExt cx="0" cy="0"/>
        </a:xfrm>
      </p:grpSpPr>
      <p:sp>
        <p:nvSpPr>
          <p:cNvPr id="55" name="Google Shape;55;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Объект с подписью"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Рисунок с подписью"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0"/>
          <p:cNvSpPr/>
          <p:nvPr>
            <p:ph idx="2" type="pic"/>
          </p:nvPr>
        </p:nvSpPr>
        <p:spPr>
          <a:xfrm>
            <a:off x="5183188" y="987425"/>
            <a:ext cx="6172200" cy="4873625"/>
          </a:xfrm>
          <a:prstGeom prst="rect">
            <a:avLst/>
          </a:prstGeom>
          <a:noFill/>
          <a:ln>
            <a:noFill/>
          </a:ln>
        </p:spPr>
      </p:sp>
      <p:sp>
        <p:nvSpPr>
          <p:cNvPr id="68" name="Google Shape;68;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uk-UA"/>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5.jpg"/><Relationship Id="rId4" Type="http://schemas.openxmlformats.org/officeDocument/2006/relationships/slide" Target="/ppt/slides/slide11.xml"/><Relationship Id="rId5" Type="http://schemas.openxmlformats.org/officeDocument/2006/relationships/image" Target="../media/image23.png"/><Relationship Id="rId6" Type="http://schemas.openxmlformats.org/officeDocument/2006/relationships/image" Target="../media/image2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5.jpg"/><Relationship Id="rId4" Type="http://schemas.openxmlformats.org/officeDocument/2006/relationships/slide" Target="/ppt/slides/slide12.xml"/><Relationship Id="rId5" Type="http://schemas.openxmlformats.org/officeDocument/2006/relationships/image" Target="../media/image23.png"/><Relationship Id="rId6" Type="http://schemas.openxmlformats.org/officeDocument/2006/relationships/image" Target="../media/image2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5.jpg"/><Relationship Id="rId4" Type="http://schemas.openxmlformats.org/officeDocument/2006/relationships/slide" Target="/ppt/slides/slide13.xml"/><Relationship Id="rId5" Type="http://schemas.openxmlformats.org/officeDocument/2006/relationships/image" Target="../media/image23.png"/><Relationship Id="rId6" Type="http://schemas.openxmlformats.org/officeDocument/2006/relationships/image" Target="../media/image2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5.jpg"/><Relationship Id="rId4" Type="http://schemas.openxmlformats.org/officeDocument/2006/relationships/slide" Target="/ppt/slides/slide14.xml"/><Relationship Id="rId5" Type="http://schemas.openxmlformats.org/officeDocument/2006/relationships/image" Target="../media/image23.png"/><Relationship Id="rId6" Type="http://schemas.openxmlformats.org/officeDocument/2006/relationships/image" Target="../media/image2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5.jpg"/><Relationship Id="rId4" Type="http://schemas.openxmlformats.org/officeDocument/2006/relationships/image" Target="../media/image23.png"/><Relationship Id="rId5" Type="http://schemas.openxmlformats.org/officeDocument/2006/relationships/image" Target="../media/image27.png"/><Relationship Id="rId6" Type="http://schemas.openxmlformats.org/officeDocument/2006/relationships/slide" Target="/ppt/slides/slide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8.png"/><Relationship Id="rId4" Type="http://schemas.openxmlformats.org/officeDocument/2006/relationships/image" Target="../media/image30.jpg"/><Relationship Id="rId5" Type="http://schemas.openxmlformats.org/officeDocument/2006/relationships/image" Target="../media/image4.png"/><Relationship Id="rId6" Type="http://schemas.openxmlformats.org/officeDocument/2006/relationships/hyperlink" Target="about:blank" TargetMode="External"/><Relationship Id="rId7" Type="http://schemas.openxmlformats.org/officeDocument/2006/relationships/image" Target="../media/image3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8.png"/><Relationship Id="rId4" Type="http://schemas.openxmlformats.org/officeDocument/2006/relationships/image" Target="../media/image48.png"/><Relationship Id="rId5" Type="http://schemas.openxmlformats.org/officeDocument/2006/relationships/hyperlink" Target="about:blank" TargetMode="External"/><Relationship Id="rId6" Type="http://schemas.openxmlformats.org/officeDocument/2006/relationships/image" Target="../media/image45.png"/><Relationship Id="rId7" Type="http://schemas.openxmlformats.org/officeDocument/2006/relationships/image" Target="../media/image4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8.png"/><Relationship Id="rId4" Type="http://schemas.openxmlformats.org/officeDocument/2006/relationships/image" Target="../media/image39.png"/><Relationship Id="rId5" Type="http://schemas.openxmlformats.org/officeDocument/2006/relationships/slide" Target="/ppt/slides/slide18.xml"/><Relationship Id="rId6" Type="http://schemas.openxmlformats.org/officeDocument/2006/relationships/image" Target="../media/image43.png"/></Relationships>
</file>

<file path=ppt/slides/_rels/slide18.xml.rels><?xml version="1.0" encoding="UTF-8" standalone="yes"?><Relationships xmlns="http://schemas.openxmlformats.org/package/2006/relationships"><Relationship Id="rId20" Type="http://schemas.openxmlformats.org/officeDocument/2006/relationships/slide" Target="/ppt/slides/slide1.xml"/><Relationship Id="rId22" Type="http://schemas.openxmlformats.org/officeDocument/2006/relationships/slide" Target="/ppt/slides/slide1.xml"/><Relationship Id="rId21" Type="http://schemas.openxmlformats.org/officeDocument/2006/relationships/image" Target="../media/image35.png"/><Relationship Id="rId24" Type="http://schemas.openxmlformats.org/officeDocument/2006/relationships/slide" Target="/ppt/slides/slide1.xml"/><Relationship Id="rId23" Type="http://schemas.openxmlformats.org/officeDocument/2006/relationships/image" Target="../media/image36.png"/><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40.png"/><Relationship Id="rId4" Type="http://schemas.openxmlformats.org/officeDocument/2006/relationships/slide" Target="/ppt/slides/slide21.xml"/><Relationship Id="rId9" Type="http://schemas.openxmlformats.org/officeDocument/2006/relationships/slide" Target="/ppt/slides/slide27.xml"/><Relationship Id="rId26" Type="http://schemas.openxmlformats.org/officeDocument/2006/relationships/slide" Target="/ppt/slides/slide1.xml"/><Relationship Id="rId25" Type="http://schemas.openxmlformats.org/officeDocument/2006/relationships/image" Target="../media/image33.png"/><Relationship Id="rId28" Type="http://schemas.openxmlformats.org/officeDocument/2006/relationships/slide" Target="/ppt/slides/slide19.xml"/><Relationship Id="rId27" Type="http://schemas.openxmlformats.org/officeDocument/2006/relationships/image" Target="../media/image38.png"/><Relationship Id="rId5" Type="http://schemas.openxmlformats.org/officeDocument/2006/relationships/slide" Target="/ppt/slides/slide20.xml"/><Relationship Id="rId6" Type="http://schemas.openxmlformats.org/officeDocument/2006/relationships/slide" Target="/ppt/slides/slide24.xml"/><Relationship Id="rId7" Type="http://schemas.openxmlformats.org/officeDocument/2006/relationships/slide" Target="/ppt/slides/slide23.xml"/><Relationship Id="rId8" Type="http://schemas.openxmlformats.org/officeDocument/2006/relationships/slide" Target="/ppt/slides/slide22.xml"/><Relationship Id="rId11" Type="http://schemas.openxmlformats.org/officeDocument/2006/relationships/slide" Target="/ppt/slides/slide25.xml"/><Relationship Id="rId10" Type="http://schemas.openxmlformats.org/officeDocument/2006/relationships/slide" Target="/ppt/slides/slide26.xml"/><Relationship Id="rId13" Type="http://schemas.openxmlformats.org/officeDocument/2006/relationships/slide" Target="/ppt/slides/slide29.xml"/><Relationship Id="rId12" Type="http://schemas.openxmlformats.org/officeDocument/2006/relationships/slide" Target="/ppt/slides/slide30.xml"/><Relationship Id="rId15" Type="http://schemas.openxmlformats.org/officeDocument/2006/relationships/slide" Target="/ppt/slides/slide33.xml"/><Relationship Id="rId14" Type="http://schemas.openxmlformats.org/officeDocument/2006/relationships/slide" Target="/ppt/slides/slide28.xml"/><Relationship Id="rId17" Type="http://schemas.openxmlformats.org/officeDocument/2006/relationships/slide" Target="/ppt/slides/slide31.xml"/><Relationship Id="rId16" Type="http://schemas.openxmlformats.org/officeDocument/2006/relationships/slide" Target="/ppt/slides/slide32.xml"/><Relationship Id="rId19" Type="http://schemas.openxmlformats.org/officeDocument/2006/relationships/image" Target="../media/image37.png"/><Relationship Id="rId18" Type="http://schemas.openxmlformats.org/officeDocument/2006/relationships/slide" Target="/ppt/slides/slide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40.png"/><Relationship Id="rId4" Type="http://schemas.openxmlformats.org/officeDocument/2006/relationships/slide" Target="/ppt/slid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2.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40.png"/><Relationship Id="rId4" Type="http://schemas.openxmlformats.org/officeDocument/2006/relationships/slide" Target="/ppt/slides/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40.png"/><Relationship Id="rId4" Type="http://schemas.openxmlformats.org/officeDocument/2006/relationships/slide" Target="/ppt/slides/slide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40.png"/><Relationship Id="rId4" Type="http://schemas.openxmlformats.org/officeDocument/2006/relationships/slide" Target="/ppt/slides/slide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40.png"/><Relationship Id="rId4" Type="http://schemas.openxmlformats.org/officeDocument/2006/relationships/slide" Target="/ppt/slides/slide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40.png"/><Relationship Id="rId4" Type="http://schemas.openxmlformats.org/officeDocument/2006/relationships/slide" Target="/ppt/slides/slide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40.png"/><Relationship Id="rId4" Type="http://schemas.openxmlformats.org/officeDocument/2006/relationships/slide" Target="/ppt/slides/slide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40.png"/><Relationship Id="rId4" Type="http://schemas.openxmlformats.org/officeDocument/2006/relationships/slide" Target="/ppt/slides/slide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40.png"/><Relationship Id="rId4" Type="http://schemas.openxmlformats.org/officeDocument/2006/relationships/slide" Target="/ppt/slides/slide18.xml"/><Relationship Id="rId5" Type="http://schemas.openxmlformats.org/officeDocument/2006/relationships/slide" Target="/ppt/slides/slide18.xml"/><Relationship Id="rId6" Type="http://schemas.openxmlformats.org/officeDocument/2006/relationships/image" Target="../media/image4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40.png"/><Relationship Id="rId4" Type="http://schemas.openxmlformats.org/officeDocument/2006/relationships/slide" Target="/ppt/slides/slide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40.png"/><Relationship Id="rId4" Type="http://schemas.openxmlformats.org/officeDocument/2006/relationships/slide" Target="/ppt/slides/slide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hyperlink" Target="http://www.numizm.ru/html/h/hernl8yn_fridrih-vil5hel5m.html%20/" TargetMode="External"/><Relationship Id="rId5" Type="http://schemas.openxmlformats.org/officeDocument/2006/relationships/image" Target="../media/image2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40.png"/><Relationship Id="rId4" Type="http://schemas.openxmlformats.org/officeDocument/2006/relationships/slide" Target="/ppt/slides/slide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40.png"/><Relationship Id="rId4" Type="http://schemas.openxmlformats.org/officeDocument/2006/relationships/slide" Target="/ppt/slides/slide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40.png"/><Relationship Id="rId4" Type="http://schemas.openxmlformats.org/officeDocument/2006/relationships/slide" Target="/ppt/slides/slide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40.png"/><Relationship Id="rId4" Type="http://schemas.openxmlformats.org/officeDocument/2006/relationships/slide" Target="/ppt/slides/slide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8.png"/><Relationship Id="rId4" Type="http://schemas.openxmlformats.org/officeDocument/2006/relationships/image" Target="../media/image51.jpg"/><Relationship Id="rId5" Type="http://schemas.openxmlformats.org/officeDocument/2006/relationships/image" Target="../media/image5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49.png"/><Relationship Id="rId4" Type="http://schemas.openxmlformats.org/officeDocument/2006/relationships/image" Target="../media/image46.jpg"/><Relationship Id="rId5" Type="http://schemas.openxmlformats.org/officeDocument/2006/relationships/hyperlink" Target="about:blank" TargetMode="External"/><Relationship Id="rId6" Type="http://schemas.openxmlformats.org/officeDocument/2006/relationships/image" Target="../media/image50.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8.png"/><Relationship Id="rId4" Type="http://schemas.openxmlformats.org/officeDocument/2006/relationships/image" Target="../media/image5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56.png"/><Relationship Id="rId4" Type="http://schemas.openxmlformats.org/officeDocument/2006/relationships/image" Target="../media/image54.png"/><Relationship Id="rId5" Type="http://schemas.openxmlformats.org/officeDocument/2006/relationships/image" Target="../media/image5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10.png"/><Relationship Id="rId5" Type="http://schemas.openxmlformats.org/officeDocument/2006/relationships/image" Target="../media/image1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png"/><Relationship Id="rId4" Type="http://schemas.openxmlformats.org/officeDocument/2006/relationships/image" Target="../media/image4.png"/><Relationship Id="rId5" Type="http://schemas.openxmlformats.org/officeDocument/2006/relationships/hyperlink" Target="about:blank" TargetMode="External"/><Relationship Id="rId6" Type="http://schemas.openxmlformats.org/officeDocument/2006/relationships/image" Target="../media/image16.png"/></Relationships>
</file>

<file path=ppt/slides/_rels/slide6.xml.rels><?xml version="1.0" encoding="UTF-8" standalone="yes"?><Relationships xmlns="http://schemas.openxmlformats.org/package/2006/relationships"><Relationship Id="rId11" Type="http://schemas.openxmlformats.org/officeDocument/2006/relationships/image" Target="../media/image5.png"/><Relationship Id="rId10" Type="http://schemas.openxmlformats.org/officeDocument/2006/relationships/image" Target="../media/image7.png"/><Relationship Id="rId13" Type="http://schemas.openxmlformats.org/officeDocument/2006/relationships/image" Target="../media/image15.png"/><Relationship Id="rId12"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hyperlink" Target="about:blank" TargetMode="External"/><Relationship Id="rId9" Type="http://schemas.openxmlformats.org/officeDocument/2006/relationships/image" Target="../media/image13.png"/><Relationship Id="rId15" Type="http://schemas.openxmlformats.org/officeDocument/2006/relationships/hyperlink" Target="https://www.jigsawplanet.com/?rc=play&amp;pid=30b9cd37edc7" TargetMode="External"/><Relationship Id="rId14" Type="http://schemas.openxmlformats.org/officeDocument/2006/relationships/hyperlink" Target="https://www.jigsawplanet.com/?rc=play&amp;pid=30b9cd37edc7" TargetMode="External"/><Relationship Id="rId5" Type="http://schemas.openxmlformats.org/officeDocument/2006/relationships/image" Target="../media/image14.png"/><Relationship Id="rId6" Type="http://schemas.openxmlformats.org/officeDocument/2006/relationships/image" Target="../media/image18.png"/><Relationship Id="rId7" Type="http://schemas.openxmlformats.org/officeDocument/2006/relationships/image" Target="../media/image17.png"/><Relationship Id="rId8"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hyperlink" Target="about:blank" TargetMode="External"/><Relationship Id="rId5" Type="http://schemas.openxmlformats.org/officeDocument/2006/relationships/image" Target="../media/image24.jpg"/><Relationship Id="rId6" Type="http://schemas.openxmlformats.org/officeDocument/2006/relationships/image" Target="../media/image3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5.jpg"/><Relationship Id="rId4" Type="http://schemas.openxmlformats.org/officeDocument/2006/relationships/image" Target="../media/image2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6.png"/><Relationship Id="rId4" Type="http://schemas.openxmlformats.org/officeDocument/2006/relationships/image" Target="../media/image44.png"/><Relationship Id="rId5" Type="http://schemas.openxmlformats.org/officeDocument/2006/relationships/image" Target="../media/image23.png"/><Relationship Id="rId6" Type="http://schemas.openxmlformats.org/officeDocument/2006/relationships/image" Target="../media/image27.png"/><Relationship Id="rId7" Type="http://schemas.openxmlformats.org/officeDocument/2006/relationships/slide" Target="/ppt/slides/slide10.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7" name="Shape 87"/>
        <p:cNvGrpSpPr/>
        <p:nvPr/>
      </p:nvGrpSpPr>
      <p:grpSpPr>
        <a:xfrm>
          <a:off x="0" y="0"/>
          <a:ext cx="0" cy="0"/>
          <a:chOff x="0" y="0"/>
          <a:chExt cx="0" cy="0"/>
        </a:xfrm>
      </p:grpSpPr>
      <p:sp>
        <p:nvSpPr>
          <p:cNvPr id="88" name="Google Shape;88;p13"/>
          <p:cNvSpPr txBox="1"/>
          <p:nvPr>
            <p:ph type="ctrTitle"/>
          </p:nvPr>
        </p:nvSpPr>
        <p:spPr>
          <a:xfrm>
            <a:off x="1501512" y="3912433"/>
            <a:ext cx="9248931" cy="2218543"/>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br>
              <a:rPr b="1" lang="uk-UA"/>
            </a:br>
            <a:br>
              <a:rPr b="1" lang="uk-UA"/>
            </a:br>
            <a:br>
              <a:rPr b="1" lang="uk-UA"/>
            </a:br>
            <a:br>
              <a:rPr b="1" lang="uk-UA"/>
            </a:br>
            <a:r>
              <a:rPr b="1" lang="uk-UA">
                <a:latin typeface="Times New Roman"/>
                <a:ea typeface="Times New Roman"/>
                <a:cs typeface="Times New Roman"/>
                <a:sym typeface="Times New Roman"/>
              </a:rPr>
              <a:t>Машина часу: </a:t>
            </a:r>
            <a:br>
              <a:rPr b="1" lang="uk-UA"/>
            </a:br>
            <a:r>
              <a:rPr lang="uk-UA">
                <a:solidFill>
                  <a:srgbClr val="000000"/>
                </a:solidFill>
                <a:latin typeface="Caveat"/>
                <a:ea typeface="Caveat"/>
                <a:cs typeface="Caveat"/>
                <a:sym typeface="Caveat"/>
              </a:rPr>
              <a:t> </a:t>
            </a:r>
            <a:r>
              <a:rPr i="1" lang="uk-UA">
                <a:solidFill>
                  <a:srgbClr val="000000"/>
                </a:solidFill>
                <a:latin typeface="Caveat"/>
                <a:ea typeface="Caveat"/>
                <a:cs typeface="Caveat"/>
                <a:sym typeface="Caveat"/>
              </a:rPr>
              <a:t>«</a:t>
            </a:r>
            <a:r>
              <a:rPr i="1" lang="uk-UA">
                <a:latin typeface="Caveat"/>
                <a:ea typeface="Caveat"/>
                <a:cs typeface="Caveat"/>
                <a:sym typeface="Caveat"/>
              </a:rPr>
              <a:t>назад  до видатних часів»</a:t>
            </a:r>
            <a:endParaRPr i="1">
              <a:latin typeface="Caveat"/>
              <a:ea typeface="Caveat"/>
              <a:cs typeface="Caveat"/>
              <a:sym typeface="Caveat"/>
            </a:endParaRPr>
          </a:p>
        </p:txBody>
      </p:sp>
      <p:pic>
        <p:nvPicPr>
          <p:cNvPr id="89" name="Google Shape;89;p13"/>
          <p:cNvPicPr preferRelativeResize="0"/>
          <p:nvPr/>
        </p:nvPicPr>
        <p:blipFill rotWithShape="1">
          <a:blip r:embed="rId4">
            <a:alphaModFix/>
          </a:blip>
          <a:srcRect b="0" l="0" r="0" t="0"/>
          <a:stretch/>
        </p:blipFill>
        <p:spPr>
          <a:xfrm>
            <a:off x="5528858" y="1469035"/>
            <a:ext cx="597120" cy="614597"/>
          </a:xfrm>
          <a:prstGeom prst="ellipse">
            <a:avLst/>
          </a:prstGeom>
          <a:noFill/>
          <a:ln cap="rnd" cmpd="sng" w="63500">
            <a:solidFill>
              <a:srgbClr val="FFE8BF"/>
            </a:solidFill>
            <a:prstDash val="solid"/>
            <a:round/>
            <a:headEnd len="sm" w="sm" type="none"/>
            <a:tailEnd len="sm" w="sm" type="none"/>
          </a:ln>
          <a:effectLst>
            <a:outerShdw blurRad="381000" sx="-80000" rotWithShape="0" dir="5400000" dist="292100" sy="-18000">
              <a:srgbClr val="000000">
                <a:alpha val="2196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pic>
        <p:nvPicPr>
          <p:cNvPr descr="Песталоцци - биография, личная жизнь, фото" id="187" name="Google Shape;187;p22"/>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88" name="Google Shape;188;p22">
            <a:hlinkClick action="ppaction://hlinksldjump" r:id="rId4"/>
          </p:cNvPr>
          <p:cNvSpPr/>
          <p:nvPr/>
        </p:nvSpPr>
        <p:spPr>
          <a:xfrm>
            <a:off x="9718623" y="5951095"/>
            <a:ext cx="2473377" cy="1071797"/>
          </a:xfrm>
          <a:prstGeom prst="notchedRightArrow">
            <a:avLst>
              <a:gd fmla="val 50000" name="adj1"/>
              <a:gd fmla="val 50000" name="adj2"/>
            </a:avLst>
          </a:prstGeom>
          <a:solidFill>
            <a:srgbClr val="FFF2CC"/>
          </a:solidFill>
          <a:ln cap="flat" cmpd="sng" w="12700">
            <a:solidFill>
              <a:srgbClr val="452805"/>
            </a:solidFill>
            <a:prstDash val="lg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uk-UA" sz="2000">
                <a:solidFill>
                  <a:srgbClr val="000000"/>
                </a:solidFill>
                <a:latin typeface="Century Gothic"/>
                <a:ea typeface="Century Gothic"/>
                <a:cs typeface="Century Gothic"/>
                <a:sym typeface="Century Gothic"/>
              </a:rPr>
              <a:t>Вперед</a:t>
            </a:r>
            <a:endParaRPr b="1" sz="2000">
              <a:solidFill>
                <a:srgbClr val="000000"/>
              </a:solidFill>
              <a:latin typeface="Century Gothic"/>
              <a:ea typeface="Century Gothic"/>
              <a:cs typeface="Century Gothic"/>
              <a:sym typeface="Century Gothic"/>
            </a:endParaRPr>
          </a:p>
        </p:txBody>
      </p:sp>
      <p:sp>
        <p:nvSpPr>
          <p:cNvPr id="189" name="Google Shape;189;p22"/>
          <p:cNvSpPr/>
          <p:nvPr/>
        </p:nvSpPr>
        <p:spPr>
          <a:xfrm>
            <a:off x="659567" y="238661"/>
            <a:ext cx="11137691" cy="3328998"/>
          </a:xfrm>
          <a:prstGeom prst="roundRect">
            <a:avLst>
              <a:gd fmla="val 16667" name="adj"/>
            </a:avLst>
          </a:prstGeom>
          <a:solidFill>
            <a:srgbClr val="EDEDED">
              <a:alpha val="69803"/>
            </a:srgbClr>
          </a:solidFill>
          <a:ln>
            <a:noFill/>
          </a:ln>
          <a:effectLst>
            <a:outerShdw blurRad="57785" algn="ctr" dir="3180000" dist="33020">
              <a:srgbClr val="000000">
                <a:alpha val="29803"/>
              </a:srgbClr>
            </a:outerShdw>
          </a:effectLst>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None/>
            </a:pPr>
            <a:r>
              <a:rPr lang="uk-UA" sz="2850">
                <a:solidFill>
                  <a:schemeClr val="dk1"/>
                </a:solidFill>
                <a:latin typeface="Century Gothic"/>
                <a:ea typeface="Century Gothic"/>
                <a:cs typeface="Century Gothic"/>
                <a:sym typeface="Century Gothic"/>
              </a:rPr>
              <a:t>"Сповідь", </a:t>
            </a:r>
            <a:endParaRPr/>
          </a:p>
          <a:p>
            <a:pPr indent="0" lvl="0" marL="0" marR="0" rtl="0" algn="ctr">
              <a:lnSpc>
                <a:spcPct val="80000"/>
              </a:lnSpc>
              <a:spcBef>
                <a:spcPts val="0"/>
              </a:spcBef>
              <a:spcAft>
                <a:spcPts val="0"/>
              </a:spcAft>
              <a:buNone/>
            </a:pPr>
            <a:r>
              <a:rPr lang="uk-UA" sz="2850">
                <a:solidFill>
                  <a:schemeClr val="dk1"/>
                </a:solidFill>
                <a:latin typeface="Century Gothic"/>
                <a:ea typeface="Century Gothic"/>
                <a:cs typeface="Century Gothic"/>
                <a:sym typeface="Century Gothic"/>
              </a:rPr>
              <a:t> "Дозвілля відлюдника" (1780), </a:t>
            </a:r>
            <a:endParaRPr/>
          </a:p>
          <a:p>
            <a:pPr indent="0" lvl="0" marL="0" marR="0" rtl="0" algn="ctr">
              <a:lnSpc>
                <a:spcPct val="80000"/>
              </a:lnSpc>
              <a:spcBef>
                <a:spcPts val="0"/>
              </a:spcBef>
              <a:spcAft>
                <a:spcPts val="0"/>
              </a:spcAft>
              <a:buNone/>
            </a:pPr>
            <a:r>
              <a:rPr lang="uk-UA" sz="2850">
                <a:solidFill>
                  <a:schemeClr val="dk1"/>
                </a:solidFill>
                <a:latin typeface="Century Gothic"/>
                <a:ea typeface="Century Gothic"/>
                <a:cs typeface="Century Gothic"/>
                <a:sym typeface="Century Gothic"/>
              </a:rPr>
              <a:t> "Лінгард і Гертруда" (1781-87), </a:t>
            </a:r>
            <a:endParaRPr/>
          </a:p>
          <a:p>
            <a:pPr indent="0" lvl="0" marL="0" marR="0" rtl="0" algn="ctr">
              <a:lnSpc>
                <a:spcPct val="80000"/>
              </a:lnSpc>
              <a:spcBef>
                <a:spcPts val="0"/>
              </a:spcBef>
              <a:spcAft>
                <a:spcPts val="0"/>
              </a:spcAft>
              <a:buNone/>
            </a:pPr>
            <a:r>
              <a:rPr lang="uk-UA" sz="2850">
                <a:solidFill>
                  <a:schemeClr val="dk1"/>
                </a:solidFill>
                <a:latin typeface="Century Gothic"/>
                <a:ea typeface="Century Gothic"/>
                <a:cs typeface="Century Gothic"/>
                <a:sym typeface="Century Gothic"/>
              </a:rPr>
              <a:t> "Як Гертруда вчить своїх дітей" (1801), </a:t>
            </a:r>
            <a:endParaRPr/>
          </a:p>
          <a:p>
            <a:pPr indent="0" lvl="0" marL="0" marR="0" rtl="0" algn="ctr">
              <a:lnSpc>
                <a:spcPct val="80000"/>
              </a:lnSpc>
              <a:spcBef>
                <a:spcPts val="0"/>
              </a:spcBef>
              <a:spcAft>
                <a:spcPts val="0"/>
              </a:spcAft>
              <a:buNone/>
            </a:pPr>
            <a:r>
              <a:rPr lang="uk-UA" sz="2850">
                <a:solidFill>
                  <a:schemeClr val="dk1"/>
                </a:solidFill>
                <a:latin typeface="Century Gothic"/>
                <a:ea typeface="Century Gothic"/>
                <a:cs typeface="Century Gothic"/>
                <a:sym typeface="Century Gothic"/>
              </a:rPr>
              <a:t>"Пам'ятна записка про семінарії в кантоні Во" (1806) </a:t>
            </a:r>
            <a:endParaRPr/>
          </a:p>
          <a:p>
            <a:pPr indent="0" lvl="0" marL="0" marR="0" rtl="0" algn="ctr">
              <a:lnSpc>
                <a:spcPct val="80000"/>
              </a:lnSpc>
              <a:spcBef>
                <a:spcPts val="0"/>
              </a:spcBef>
              <a:spcAft>
                <a:spcPts val="0"/>
              </a:spcAft>
              <a:buNone/>
            </a:pPr>
            <a:r>
              <a:rPr lang="uk-UA" sz="2850">
                <a:solidFill>
                  <a:schemeClr val="dk1"/>
                </a:solidFill>
                <a:latin typeface="Century Gothic"/>
                <a:ea typeface="Century Gothic"/>
                <a:cs typeface="Century Gothic"/>
                <a:sym typeface="Century Gothic"/>
              </a:rPr>
              <a:t>"Лебедина пісня" (1826)</a:t>
            </a:r>
            <a:endParaRPr/>
          </a:p>
          <a:p>
            <a:pPr indent="0" lvl="0" marL="0" marR="0" rtl="0" algn="ctr">
              <a:lnSpc>
                <a:spcPct val="80000"/>
              </a:lnSpc>
              <a:spcBef>
                <a:spcPts val="0"/>
              </a:spcBef>
              <a:spcAft>
                <a:spcPts val="0"/>
              </a:spcAft>
              <a:buNone/>
            </a:pPr>
            <a:r>
              <a:rPr lang="uk-UA" sz="2850">
                <a:solidFill>
                  <a:schemeClr val="dk1"/>
                </a:solidFill>
                <a:latin typeface="Century Gothic"/>
                <a:ea typeface="Century Gothic"/>
                <a:cs typeface="Century Gothic"/>
                <a:sym typeface="Century Gothic"/>
              </a:rPr>
              <a:t>Усі ці твори належать до спадку Песталоцці ?</a:t>
            </a:r>
            <a:endParaRPr sz="2850">
              <a:solidFill>
                <a:schemeClr val="dk1"/>
              </a:solidFill>
              <a:latin typeface="Century Gothic"/>
              <a:ea typeface="Century Gothic"/>
              <a:cs typeface="Century Gothic"/>
              <a:sym typeface="Century Gothic"/>
            </a:endParaRPr>
          </a:p>
        </p:txBody>
      </p:sp>
      <p:grpSp>
        <p:nvGrpSpPr>
          <p:cNvPr id="190" name="Google Shape;190;p22"/>
          <p:cNvGrpSpPr/>
          <p:nvPr/>
        </p:nvGrpSpPr>
        <p:grpSpPr>
          <a:xfrm>
            <a:off x="374754" y="3676834"/>
            <a:ext cx="4407108" cy="2612665"/>
            <a:chOff x="3246370" y="4552561"/>
            <a:chExt cx="3066362" cy="1912576"/>
          </a:xfrm>
        </p:grpSpPr>
        <p:pic>
          <p:nvPicPr>
            <p:cNvPr id="191" name="Google Shape;191;p22"/>
            <p:cNvPicPr preferRelativeResize="0"/>
            <p:nvPr/>
          </p:nvPicPr>
          <p:blipFill rotWithShape="1">
            <a:blip r:embed="rId5">
              <a:alphaModFix/>
            </a:blip>
            <a:srcRect b="0" l="0" r="0" t="0"/>
            <a:stretch/>
          </p:blipFill>
          <p:spPr>
            <a:xfrm>
              <a:off x="3246370" y="4552561"/>
              <a:ext cx="3066362" cy="1912576"/>
            </a:xfrm>
            <a:prstGeom prst="rect">
              <a:avLst/>
            </a:prstGeom>
            <a:noFill/>
            <a:ln>
              <a:noFill/>
            </a:ln>
          </p:spPr>
        </p:pic>
        <p:sp>
          <p:nvSpPr>
            <p:cNvPr id="192" name="Google Shape;192;p22"/>
            <p:cNvSpPr/>
            <p:nvPr/>
          </p:nvSpPr>
          <p:spPr>
            <a:xfrm>
              <a:off x="3338150" y="5066392"/>
              <a:ext cx="2590388" cy="92333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lang="uk-UA" sz="5400" cap="none">
                  <a:solidFill>
                    <a:schemeClr val="dk1"/>
                  </a:solidFill>
                  <a:latin typeface="Calibri"/>
                  <a:ea typeface="Calibri"/>
                  <a:cs typeface="Calibri"/>
                  <a:sym typeface="Calibri"/>
                </a:rPr>
                <a:t>правда</a:t>
              </a:r>
              <a:endParaRPr/>
            </a:p>
          </p:txBody>
        </p:sp>
      </p:grpSp>
      <p:grpSp>
        <p:nvGrpSpPr>
          <p:cNvPr id="193" name="Google Shape;193;p22"/>
          <p:cNvGrpSpPr/>
          <p:nvPr/>
        </p:nvGrpSpPr>
        <p:grpSpPr>
          <a:xfrm>
            <a:off x="7555843" y="3690228"/>
            <a:ext cx="4636157" cy="2260867"/>
            <a:chOff x="8587714" y="3555049"/>
            <a:chExt cx="2704767" cy="1912576"/>
          </a:xfrm>
        </p:grpSpPr>
        <p:pic>
          <p:nvPicPr>
            <p:cNvPr id="194" name="Google Shape;194;p22"/>
            <p:cNvPicPr preferRelativeResize="0"/>
            <p:nvPr/>
          </p:nvPicPr>
          <p:blipFill rotWithShape="1">
            <a:blip r:embed="rId6">
              <a:alphaModFix/>
            </a:blip>
            <a:srcRect b="0" l="0" r="0" t="0"/>
            <a:stretch/>
          </p:blipFill>
          <p:spPr>
            <a:xfrm>
              <a:off x="8587714" y="3555049"/>
              <a:ext cx="2704767" cy="1912576"/>
            </a:xfrm>
            <a:prstGeom prst="rect">
              <a:avLst/>
            </a:prstGeom>
            <a:noFill/>
            <a:ln>
              <a:noFill/>
            </a:ln>
          </p:spPr>
        </p:pic>
        <p:sp>
          <p:nvSpPr>
            <p:cNvPr id="195" name="Google Shape;195;p22"/>
            <p:cNvSpPr/>
            <p:nvPr/>
          </p:nvSpPr>
          <p:spPr>
            <a:xfrm>
              <a:off x="8754495" y="4109903"/>
              <a:ext cx="2052419" cy="92333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lang="uk-UA" sz="5400" cap="none">
                  <a:solidFill>
                    <a:schemeClr val="dk1"/>
                  </a:solidFill>
                  <a:latin typeface="Calibri"/>
                  <a:ea typeface="Calibri"/>
                  <a:cs typeface="Calibri"/>
                  <a:sym typeface="Calibri"/>
                </a:rPr>
                <a:t>брехня</a:t>
              </a:r>
              <a:endParaRPr b="0" sz="5400" cap="none">
                <a:solidFill>
                  <a:schemeClr val="dk1"/>
                </a:solidFill>
                <a:latin typeface="Calibri"/>
                <a:ea typeface="Calibri"/>
                <a:cs typeface="Calibri"/>
                <a:sym typeface="Calibri"/>
              </a:endParaRPr>
            </a:p>
          </p:txBody>
        </p:sp>
      </p:grpSp>
      <p:sp>
        <p:nvSpPr>
          <p:cNvPr id="196" name="Google Shape;196;p22"/>
          <p:cNvSpPr/>
          <p:nvPr/>
        </p:nvSpPr>
        <p:spPr>
          <a:xfrm>
            <a:off x="2368173" y="5816423"/>
            <a:ext cx="7140315" cy="963658"/>
          </a:xfrm>
          <a:prstGeom prst="roundRect">
            <a:avLst>
              <a:gd fmla="val 16667" name="adj"/>
            </a:avLst>
          </a:prstGeom>
          <a:solidFill>
            <a:srgbClr val="E1EFD8">
              <a:alpha val="69803"/>
            </a:srgbClr>
          </a:solidFill>
          <a:ln>
            <a:noFill/>
          </a:ln>
          <a:effectLst>
            <a:outerShdw blurRad="57785" algn="ctr" dir="3180000" dist="33020">
              <a:srgbClr val="000000">
                <a:alpha val="29803"/>
              </a:srgbClr>
            </a:outerShdw>
          </a:effectLst>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None/>
            </a:pPr>
            <a:r>
              <a:rPr lang="uk-UA" sz="2850">
                <a:solidFill>
                  <a:schemeClr val="dk1"/>
                </a:solidFill>
                <a:latin typeface="Century Gothic"/>
                <a:ea typeface="Century Gothic"/>
                <a:cs typeface="Century Gothic"/>
                <a:sym typeface="Century Gothic"/>
              </a:rPr>
              <a:t>Так, дійсно, це все доробки Песталоцці</a:t>
            </a:r>
            <a:endParaRPr sz="2850">
              <a:solidFill>
                <a:schemeClr val="dk1"/>
              </a:solidFill>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96"/>
                                        </p:tgtEl>
                                        <p:attrNameLst>
                                          <p:attrName>style.visibility</p:attrName>
                                        </p:attrNameLst>
                                      </p:cBhvr>
                                      <p:to>
                                        <p:strVal val="visible"/>
                                      </p:to>
                                    </p:set>
                                    <p:anim calcmode="lin" valueType="num">
                                      <p:cBhvr additive="base">
                                        <p:cTn dur="500"/>
                                        <p:tgtEl>
                                          <p:spTgt spid="196"/>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pic>
        <p:nvPicPr>
          <p:cNvPr descr="Песталоцци - биография, личная жизнь, фото" id="201" name="Google Shape;201;p23"/>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02" name="Google Shape;202;p23">
            <a:hlinkClick action="ppaction://hlinksldjump" r:id="rId4"/>
          </p:cNvPr>
          <p:cNvSpPr/>
          <p:nvPr/>
        </p:nvSpPr>
        <p:spPr>
          <a:xfrm>
            <a:off x="9718623" y="5980769"/>
            <a:ext cx="2473377" cy="1071797"/>
          </a:xfrm>
          <a:prstGeom prst="notchedRightArrow">
            <a:avLst>
              <a:gd fmla="val 50000" name="adj1"/>
              <a:gd fmla="val 50000" name="adj2"/>
            </a:avLst>
          </a:prstGeom>
          <a:solidFill>
            <a:srgbClr val="FFF2CC"/>
          </a:solidFill>
          <a:ln cap="flat" cmpd="sng" w="12700">
            <a:solidFill>
              <a:srgbClr val="452805"/>
            </a:solidFill>
            <a:prstDash val="lg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uk-UA" sz="2000">
                <a:solidFill>
                  <a:srgbClr val="000000"/>
                </a:solidFill>
                <a:latin typeface="Century Gothic"/>
                <a:ea typeface="Century Gothic"/>
                <a:cs typeface="Century Gothic"/>
                <a:sym typeface="Century Gothic"/>
              </a:rPr>
              <a:t>Вперед</a:t>
            </a:r>
            <a:endParaRPr b="1" sz="2000">
              <a:solidFill>
                <a:srgbClr val="000000"/>
              </a:solidFill>
              <a:latin typeface="Century Gothic"/>
              <a:ea typeface="Century Gothic"/>
              <a:cs typeface="Century Gothic"/>
              <a:sym typeface="Century Gothic"/>
            </a:endParaRPr>
          </a:p>
        </p:txBody>
      </p:sp>
      <p:grpSp>
        <p:nvGrpSpPr>
          <p:cNvPr id="203" name="Google Shape;203;p23"/>
          <p:cNvGrpSpPr/>
          <p:nvPr/>
        </p:nvGrpSpPr>
        <p:grpSpPr>
          <a:xfrm>
            <a:off x="787984" y="3581715"/>
            <a:ext cx="3993878" cy="2387812"/>
            <a:chOff x="3246370" y="4552561"/>
            <a:chExt cx="3066362" cy="1912576"/>
          </a:xfrm>
        </p:grpSpPr>
        <p:pic>
          <p:nvPicPr>
            <p:cNvPr id="204" name="Google Shape;204;p23"/>
            <p:cNvPicPr preferRelativeResize="0"/>
            <p:nvPr/>
          </p:nvPicPr>
          <p:blipFill rotWithShape="1">
            <a:blip r:embed="rId5">
              <a:alphaModFix/>
            </a:blip>
            <a:srcRect b="0" l="0" r="0" t="0"/>
            <a:stretch/>
          </p:blipFill>
          <p:spPr>
            <a:xfrm>
              <a:off x="3246370" y="4552561"/>
              <a:ext cx="3066362" cy="1912576"/>
            </a:xfrm>
            <a:prstGeom prst="rect">
              <a:avLst/>
            </a:prstGeom>
            <a:noFill/>
            <a:ln>
              <a:noFill/>
            </a:ln>
          </p:spPr>
        </p:pic>
        <p:sp>
          <p:nvSpPr>
            <p:cNvPr id="205" name="Google Shape;205;p23"/>
            <p:cNvSpPr/>
            <p:nvPr/>
          </p:nvSpPr>
          <p:spPr>
            <a:xfrm>
              <a:off x="3338150" y="5066392"/>
              <a:ext cx="2590388" cy="92333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lang="uk-UA" sz="5400" cap="none">
                  <a:solidFill>
                    <a:schemeClr val="dk1"/>
                  </a:solidFill>
                  <a:latin typeface="Calibri"/>
                  <a:ea typeface="Calibri"/>
                  <a:cs typeface="Calibri"/>
                  <a:sym typeface="Calibri"/>
                </a:rPr>
                <a:t>правда</a:t>
              </a:r>
              <a:endParaRPr/>
            </a:p>
          </p:txBody>
        </p:sp>
      </p:grpSp>
      <p:grpSp>
        <p:nvGrpSpPr>
          <p:cNvPr id="206" name="Google Shape;206;p23"/>
          <p:cNvGrpSpPr/>
          <p:nvPr/>
        </p:nvGrpSpPr>
        <p:grpSpPr>
          <a:xfrm>
            <a:off x="6978721" y="3562507"/>
            <a:ext cx="4158971" cy="2407020"/>
            <a:chOff x="8587714" y="3555049"/>
            <a:chExt cx="2704767" cy="1912576"/>
          </a:xfrm>
        </p:grpSpPr>
        <p:pic>
          <p:nvPicPr>
            <p:cNvPr id="207" name="Google Shape;207;p23"/>
            <p:cNvPicPr preferRelativeResize="0"/>
            <p:nvPr/>
          </p:nvPicPr>
          <p:blipFill rotWithShape="1">
            <a:blip r:embed="rId6">
              <a:alphaModFix/>
            </a:blip>
            <a:srcRect b="0" l="0" r="0" t="0"/>
            <a:stretch/>
          </p:blipFill>
          <p:spPr>
            <a:xfrm>
              <a:off x="8587714" y="3555049"/>
              <a:ext cx="2704767" cy="1912576"/>
            </a:xfrm>
            <a:prstGeom prst="rect">
              <a:avLst/>
            </a:prstGeom>
            <a:noFill/>
            <a:ln>
              <a:noFill/>
            </a:ln>
          </p:spPr>
        </p:pic>
        <p:sp>
          <p:nvSpPr>
            <p:cNvPr id="208" name="Google Shape;208;p23"/>
            <p:cNvSpPr/>
            <p:nvPr/>
          </p:nvSpPr>
          <p:spPr>
            <a:xfrm>
              <a:off x="8754495" y="4109903"/>
              <a:ext cx="2052419" cy="92333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lang="uk-UA" sz="5400" cap="none">
                  <a:solidFill>
                    <a:schemeClr val="dk1"/>
                  </a:solidFill>
                  <a:latin typeface="Calibri"/>
                  <a:ea typeface="Calibri"/>
                  <a:cs typeface="Calibri"/>
                  <a:sym typeface="Calibri"/>
                </a:rPr>
                <a:t>брехня</a:t>
              </a:r>
              <a:endParaRPr b="0" sz="5400" cap="none">
                <a:solidFill>
                  <a:schemeClr val="dk1"/>
                </a:solidFill>
                <a:latin typeface="Calibri"/>
                <a:ea typeface="Calibri"/>
                <a:cs typeface="Calibri"/>
                <a:sym typeface="Calibri"/>
              </a:endParaRPr>
            </a:p>
          </p:txBody>
        </p:sp>
      </p:grpSp>
      <p:sp>
        <p:nvSpPr>
          <p:cNvPr id="209" name="Google Shape;209;p23"/>
          <p:cNvSpPr/>
          <p:nvPr/>
        </p:nvSpPr>
        <p:spPr>
          <a:xfrm>
            <a:off x="509666" y="238661"/>
            <a:ext cx="11482466" cy="3190339"/>
          </a:xfrm>
          <a:prstGeom prst="roundRect">
            <a:avLst>
              <a:gd fmla="val 16667" name="adj"/>
            </a:avLst>
          </a:prstGeom>
          <a:solidFill>
            <a:srgbClr val="DDEAF6">
              <a:alpha val="69803"/>
            </a:srgbClr>
          </a:solidFill>
          <a:ln>
            <a:noFill/>
          </a:ln>
          <a:effectLst>
            <a:outerShdw blurRad="57785" algn="ctr" dir="3180000" dist="33020">
              <a:srgbClr val="000000">
                <a:alpha val="29803"/>
              </a:srgbClr>
            </a:outerShdw>
          </a:effectLst>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None/>
            </a:pPr>
            <a:r>
              <a:t/>
            </a:r>
            <a:endParaRPr sz="1950">
              <a:solidFill>
                <a:schemeClr val="dk1"/>
              </a:solidFill>
              <a:latin typeface="Century Gothic"/>
              <a:ea typeface="Century Gothic"/>
              <a:cs typeface="Century Gothic"/>
              <a:sym typeface="Century Gothic"/>
            </a:endParaRPr>
          </a:p>
          <a:p>
            <a:pPr indent="0" lvl="0" marL="0" marR="0" rtl="0" algn="ctr">
              <a:lnSpc>
                <a:spcPct val="80000"/>
              </a:lnSpc>
              <a:spcBef>
                <a:spcPts val="0"/>
              </a:spcBef>
              <a:spcAft>
                <a:spcPts val="0"/>
              </a:spcAft>
              <a:buNone/>
            </a:pPr>
            <a:r>
              <a:rPr lang="uk-UA" sz="3770">
                <a:solidFill>
                  <a:schemeClr val="dk1"/>
                </a:solidFill>
                <a:latin typeface="Century Gothic"/>
                <a:ea typeface="Century Gothic"/>
                <a:cs typeface="Century Gothic"/>
                <a:sym typeface="Century Gothic"/>
              </a:rPr>
              <a:t>Чи правда, що  </a:t>
            </a:r>
            <a:endParaRPr/>
          </a:p>
          <a:p>
            <a:pPr indent="0" lvl="0" marL="0" marR="0" rtl="0" algn="ctr">
              <a:lnSpc>
                <a:spcPct val="80000"/>
              </a:lnSpc>
              <a:spcBef>
                <a:spcPts val="0"/>
              </a:spcBef>
              <a:spcAft>
                <a:spcPts val="0"/>
              </a:spcAft>
              <a:buNone/>
            </a:pPr>
            <a:r>
              <a:rPr lang="uk-UA" sz="3770">
                <a:solidFill>
                  <a:schemeClr val="dk1"/>
                </a:solidFill>
                <a:latin typeface="Century Gothic"/>
                <a:ea typeface="Century Gothic"/>
                <a:cs typeface="Century Gothic"/>
                <a:sym typeface="Century Gothic"/>
              </a:rPr>
              <a:t> на честь Песталоцці названо </a:t>
            </a:r>
            <a:endParaRPr sz="3770">
              <a:solidFill>
                <a:schemeClr val="dk1"/>
              </a:solidFill>
              <a:latin typeface="Century Gothic"/>
              <a:ea typeface="Century Gothic"/>
              <a:cs typeface="Century Gothic"/>
              <a:sym typeface="Century Gothic"/>
            </a:endParaRPr>
          </a:p>
          <a:p>
            <a:pPr indent="0" lvl="0" marL="0" marR="0" rtl="0" algn="ctr">
              <a:lnSpc>
                <a:spcPct val="80000"/>
              </a:lnSpc>
              <a:spcBef>
                <a:spcPts val="0"/>
              </a:spcBef>
              <a:spcAft>
                <a:spcPts val="0"/>
              </a:spcAft>
              <a:buNone/>
            </a:pPr>
            <a:r>
              <a:rPr lang="uk-UA" sz="3770">
                <a:solidFill>
                  <a:schemeClr val="dk1"/>
                </a:solidFill>
                <a:latin typeface="Century Gothic"/>
                <a:ea typeface="Century Gothic"/>
                <a:cs typeface="Century Gothic"/>
                <a:sym typeface="Century Gothic"/>
              </a:rPr>
              <a:t>Дитяче село Песталоцці, а </a:t>
            </a:r>
            <a:endParaRPr/>
          </a:p>
          <a:p>
            <a:pPr indent="0" lvl="0" marL="0" marR="0" rtl="0" algn="ctr">
              <a:lnSpc>
                <a:spcPct val="80000"/>
              </a:lnSpc>
              <a:spcBef>
                <a:spcPts val="0"/>
              </a:spcBef>
              <a:spcAft>
                <a:spcPts val="0"/>
              </a:spcAft>
              <a:buNone/>
            </a:pPr>
            <a:r>
              <a:rPr lang="uk-UA" sz="3770">
                <a:solidFill>
                  <a:schemeClr val="dk1"/>
                </a:solidFill>
                <a:latin typeface="Century Gothic"/>
                <a:ea typeface="Century Gothic"/>
                <a:cs typeface="Century Gothic"/>
                <a:sym typeface="Century Gothic"/>
              </a:rPr>
              <a:t> на площі Песталоцці в місті Івердон поставлений пам'ятник в його честь?</a:t>
            </a:r>
            <a:endParaRPr/>
          </a:p>
        </p:txBody>
      </p:sp>
      <p:sp>
        <p:nvSpPr>
          <p:cNvPr id="210" name="Google Shape;210;p23"/>
          <p:cNvSpPr/>
          <p:nvPr/>
        </p:nvSpPr>
        <p:spPr>
          <a:xfrm>
            <a:off x="1304145" y="5561352"/>
            <a:ext cx="8204344" cy="1296648"/>
          </a:xfrm>
          <a:prstGeom prst="roundRect">
            <a:avLst>
              <a:gd fmla="val 16667" name="adj"/>
            </a:avLst>
          </a:prstGeom>
          <a:solidFill>
            <a:srgbClr val="E1EFD8">
              <a:alpha val="69803"/>
            </a:srgbClr>
          </a:solidFill>
          <a:ln>
            <a:noFill/>
          </a:ln>
          <a:effectLst>
            <a:outerShdw blurRad="57785" algn="ctr" dir="3180000" dist="33020">
              <a:srgbClr val="000000">
                <a:alpha val="29803"/>
              </a:srgbClr>
            </a:outerShdw>
          </a:effectLst>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None/>
            </a:pPr>
            <a:r>
              <a:rPr lang="uk-UA" sz="2850">
                <a:solidFill>
                  <a:schemeClr val="dk1"/>
                </a:solidFill>
                <a:latin typeface="Century Gothic"/>
                <a:ea typeface="Century Gothic"/>
                <a:cs typeface="Century Gothic"/>
                <a:sym typeface="Century Gothic"/>
              </a:rPr>
              <a:t>Так, дійсно, Дитяче село Песталоцці знаходиться у Трогені, Швейцарія, також там поставлений його пам’ятник. </a:t>
            </a:r>
            <a:endParaRPr sz="2850">
              <a:solidFill>
                <a:schemeClr val="dk1"/>
              </a:solidFill>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10"/>
                                        </p:tgtEl>
                                        <p:attrNameLst>
                                          <p:attrName>style.visibility</p:attrName>
                                        </p:attrNameLst>
                                      </p:cBhvr>
                                      <p:to>
                                        <p:strVal val="visible"/>
                                      </p:to>
                                    </p:set>
                                    <p:anim calcmode="lin" valueType="num">
                                      <p:cBhvr additive="base">
                                        <p:cTn dur="500"/>
                                        <p:tgtEl>
                                          <p:spTgt spid="210"/>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pic>
        <p:nvPicPr>
          <p:cNvPr descr="Песталоцци - биография, личная жизнь, фото" id="215" name="Google Shape;215;p24"/>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16" name="Google Shape;216;p24">
            <a:hlinkClick action="ppaction://hlinksldjump" r:id="rId4"/>
          </p:cNvPr>
          <p:cNvSpPr/>
          <p:nvPr/>
        </p:nvSpPr>
        <p:spPr>
          <a:xfrm>
            <a:off x="9718623" y="6075138"/>
            <a:ext cx="2473377" cy="1071797"/>
          </a:xfrm>
          <a:prstGeom prst="notchedRightArrow">
            <a:avLst>
              <a:gd fmla="val 50000" name="adj1"/>
              <a:gd fmla="val 50000" name="adj2"/>
            </a:avLst>
          </a:prstGeom>
          <a:solidFill>
            <a:srgbClr val="FFF2CC"/>
          </a:solidFill>
          <a:ln cap="flat" cmpd="sng" w="12700">
            <a:solidFill>
              <a:srgbClr val="452805"/>
            </a:solidFill>
            <a:prstDash val="lg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uk-UA" sz="2000">
                <a:solidFill>
                  <a:srgbClr val="000000"/>
                </a:solidFill>
                <a:latin typeface="Century Gothic"/>
                <a:ea typeface="Century Gothic"/>
                <a:cs typeface="Century Gothic"/>
                <a:sym typeface="Century Gothic"/>
              </a:rPr>
              <a:t>Вперед</a:t>
            </a:r>
            <a:endParaRPr b="1" sz="2000">
              <a:solidFill>
                <a:srgbClr val="000000"/>
              </a:solidFill>
              <a:latin typeface="Century Gothic"/>
              <a:ea typeface="Century Gothic"/>
              <a:cs typeface="Century Gothic"/>
              <a:sym typeface="Century Gothic"/>
            </a:endParaRPr>
          </a:p>
        </p:txBody>
      </p:sp>
      <p:grpSp>
        <p:nvGrpSpPr>
          <p:cNvPr id="217" name="Google Shape;217;p24"/>
          <p:cNvGrpSpPr/>
          <p:nvPr/>
        </p:nvGrpSpPr>
        <p:grpSpPr>
          <a:xfrm>
            <a:off x="862653" y="3797803"/>
            <a:ext cx="4229099" cy="2492744"/>
            <a:chOff x="8536916" y="1922504"/>
            <a:chExt cx="2704767" cy="1912576"/>
          </a:xfrm>
        </p:grpSpPr>
        <p:pic>
          <p:nvPicPr>
            <p:cNvPr id="218" name="Google Shape;218;p24"/>
            <p:cNvPicPr preferRelativeResize="0"/>
            <p:nvPr/>
          </p:nvPicPr>
          <p:blipFill rotWithShape="1">
            <a:blip r:embed="rId5">
              <a:alphaModFix/>
            </a:blip>
            <a:srcRect b="0" l="0" r="0" t="0"/>
            <a:stretch/>
          </p:blipFill>
          <p:spPr>
            <a:xfrm>
              <a:off x="8536916" y="1922504"/>
              <a:ext cx="2704767" cy="1912576"/>
            </a:xfrm>
            <a:prstGeom prst="rect">
              <a:avLst/>
            </a:prstGeom>
            <a:noFill/>
            <a:ln>
              <a:noFill/>
            </a:ln>
          </p:spPr>
        </p:pic>
        <p:sp>
          <p:nvSpPr>
            <p:cNvPr id="219" name="Google Shape;219;p24"/>
            <p:cNvSpPr/>
            <p:nvPr/>
          </p:nvSpPr>
          <p:spPr>
            <a:xfrm>
              <a:off x="8617873" y="2436335"/>
              <a:ext cx="2284921" cy="92333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lang="uk-UA" sz="5400" cap="none">
                  <a:solidFill>
                    <a:schemeClr val="dk1"/>
                  </a:solidFill>
                  <a:latin typeface="Calibri"/>
                  <a:ea typeface="Calibri"/>
                  <a:cs typeface="Calibri"/>
                  <a:sym typeface="Calibri"/>
                </a:rPr>
                <a:t>правда</a:t>
              </a:r>
              <a:endParaRPr/>
            </a:p>
          </p:txBody>
        </p:sp>
      </p:grpSp>
      <p:grpSp>
        <p:nvGrpSpPr>
          <p:cNvPr id="220" name="Google Shape;220;p24"/>
          <p:cNvGrpSpPr/>
          <p:nvPr/>
        </p:nvGrpSpPr>
        <p:grpSpPr>
          <a:xfrm>
            <a:off x="7113632" y="3651929"/>
            <a:ext cx="4173961" cy="2486918"/>
            <a:chOff x="8587714" y="3555049"/>
            <a:chExt cx="2704767" cy="1912576"/>
          </a:xfrm>
        </p:grpSpPr>
        <p:pic>
          <p:nvPicPr>
            <p:cNvPr id="221" name="Google Shape;221;p24"/>
            <p:cNvPicPr preferRelativeResize="0"/>
            <p:nvPr/>
          </p:nvPicPr>
          <p:blipFill rotWithShape="1">
            <a:blip r:embed="rId6">
              <a:alphaModFix/>
            </a:blip>
            <a:srcRect b="0" l="0" r="0" t="0"/>
            <a:stretch/>
          </p:blipFill>
          <p:spPr>
            <a:xfrm>
              <a:off x="8587714" y="3555049"/>
              <a:ext cx="2704767" cy="1912576"/>
            </a:xfrm>
            <a:prstGeom prst="rect">
              <a:avLst/>
            </a:prstGeom>
            <a:noFill/>
            <a:ln>
              <a:noFill/>
            </a:ln>
          </p:spPr>
        </p:pic>
        <p:sp>
          <p:nvSpPr>
            <p:cNvPr id="222" name="Google Shape;222;p24"/>
            <p:cNvSpPr/>
            <p:nvPr/>
          </p:nvSpPr>
          <p:spPr>
            <a:xfrm>
              <a:off x="8754495" y="4109903"/>
              <a:ext cx="2052419" cy="92333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lang="uk-UA" sz="5400" cap="none">
                  <a:solidFill>
                    <a:schemeClr val="dk1"/>
                  </a:solidFill>
                  <a:latin typeface="Calibri"/>
                  <a:ea typeface="Calibri"/>
                  <a:cs typeface="Calibri"/>
                  <a:sym typeface="Calibri"/>
                </a:rPr>
                <a:t>брехня</a:t>
              </a:r>
              <a:endParaRPr b="0" sz="5400" cap="none">
                <a:solidFill>
                  <a:schemeClr val="dk1"/>
                </a:solidFill>
                <a:latin typeface="Calibri"/>
                <a:ea typeface="Calibri"/>
                <a:cs typeface="Calibri"/>
                <a:sym typeface="Calibri"/>
              </a:endParaRPr>
            </a:p>
          </p:txBody>
        </p:sp>
      </p:grpSp>
      <p:sp>
        <p:nvSpPr>
          <p:cNvPr id="223" name="Google Shape;223;p24"/>
          <p:cNvSpPr/>
          <p:nvPr/>
        </p:nvSpPr>
        <p:spPr>
          <a:xfrm>
            <a:off x="659567" y="238661"/>
            <a:ext cx="11137691" cy="3328998"/>
          </a:xfrm>
          <a:prstGeom prst="roundRect">
            <a:avLst>
              <a:gd fmla="val 16667" name="adj"/>
            </a:avLst>
          </a:prstGeom>
          <a:solidFill>
            <a:srgbClr val="EDEDED">
              <a:alpha val="69803"/>
            </a:srgbClr>
          </a:solidFill>
          <a:ln>
            <a:noFill/>
          </a:ln>
          <a:effectLst>
            <a:outerShdw blurRad="57785" algn="ctr" dir="3180000" dist="33020">
              <a:srgbClr val="000000">
                <a:alpha val="29803"/>
              </a:srgbClr>
            </a:outerShdw>
          </a:effectLst>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None/>
            </a:pPr>
            <a:r>
              <a:rPr lang="uk-UA" sz="3750">
                <a:solidFill>
                  <a:schemeClr val="dk1"/>
                </a:solidFill>
                <a:latin typeface="Century Gothic"/>
                <a:ea typeface="Century Gothic"/>
                <a:cs typeface="Century Gothic"/>
                <a:sym typeface="Century Gothic"/>
              </a:rPr>
              <a:t>Чи правдиве твердження, що </a:t>
            </a:r>
            <a:endParaRPr/>
          </a:p>
          <a:p>
            <a:pPr indent="0" lvl="0" marL="0" marR="0" rtl="0" algn="ctr">
              <a:lnSpc>
                <a:spcPct val="80000"/>
              </a:lnSpc>
              <a:spcBef>
                <a:spcPts val="0"/>
              </a:spcBef>
              <a:spcAft>
                <a:spcPts val="0"/>
              </a:spcAft>
              <a:buNone/>
            </a:pPr>
            <a:r>
              <a:rPr lang="uk-UA" sz="3750">
                <a:solidFill>
                  <a:schemeClr val="dk1"/>
                </a:solidFill>
                <a:latin typeface="Century Gothic"/>
                <a:ea typeface="Century Gothic"/>
                <a:cs typeface="Century Gothic"/>
                <a:sym typeface="Century Gothic"/>
              </a:rPr>
              <a:t>основним методологічним положенням у поглядах Песталоцці виступає твердження, що моральні, розумові та фізичні сили людини не схильні до саморозвитку і до діяльності ?</a:t>
            </a:r>
            <a:endParaRPr sz="3750">
              <a:solidFill>
                <a:schemeClr val="dk1"/>
              </a:solidFill>
              <a:latin typeface="Century Gothic"/>
              <a:ea typeface="Century Gothic"/>
              <a:cs typeface="Century Gothic"/>
              <a:sym typeface="Century Gothic"/>
            </a:endParaRPr>
          </a:p>
        </p:txBody>
      </p:sp>
      <p:sp>
        <p:nvSpPr>
          <p:cNvPr id="224" name="Google Shape;224;p24"/>
          <p:cNvSpPr/>
          <p:nvPr/>
        </p:nvSpPr>
        <p:spPr>
          <a:xfrm>
            <a:off x="1888761" y="5816423"/>
            <a:ext cx="7619727" cy="963658"/>
          </a:xfrm>
          <a:prstGeom prst="roundRect">
            <a:avLst>
              <a:gd fmla="val 16667" name="adj"/>
            </a:avLst>
          </a:prstGeom>
          <a:solidFill>
            <a:srgbClr val="E1EFD8">
              <a:alpha val="69803"/>
            </a:srgbClr>
          </a:solidFill>
          <a:ln>
            <a:noFill/>
          </a:ln>
          <a:effectLst>
            <a:outerShdw blurRad="57785" algn="ctr" dir="3180000" dist="33020">
              <a:srgbClr val="000000">
                <a:alpha val="29803"/>
              </a:srgbClr>
            </a:outerShdw>
          </a:effectLst>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None/>
            </a:pPr>
            <a:r>
              <a:rPr lang="uk-UA" sz="2850">
                <a:solidFill>
                  <a:schemeClr val="dk1"/>
                </a:solidFill>
                <a:latin typeface="Century Gothic"/>
                <a:ea typeface="Century Gothic"/>
                <a:cs typeface="Century Gothic"/>
                <a:sym typeface="Century Gothic"/>
              </a:rPr>
              <a:t>Ні, навпаки, він стверджував, що вони схильні до саморозвитку і до діяльності</a:t>
            </a:r>
            <a:endParaRPr sz="2850">
              <a:solidFill>
                <a:schemeClr val="dk1"/>
              </a:solidFill>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24"/>
                                        </p:tgtEl>
                                        <p:attrNameLst>
                                          <p:attrName>style.visibility</p:attrName>
                                        </p:attrNameLst>
                                      </p:cBhvr>
                                      <p:to>
                                        <p:strVal val="visible"/>
                                      </p:to>
                                    </p:set>
                                    <p:anim calcmode="lin" valueType="num">
                                      <p:cBhvr additive="base">
                                        <p:cTn dur="500"/>
                                        <p:tgtEl>
                                          <p:spTgt spid="224"/>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pic>
        <p:nvPicPr>
          <p:cNvPr descr="Песталоцци - биография, личная жизнь, фото" id="229" name="Google Shape;229;p25"/>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30" name="Google Shape;230;p25">
            <a:hlinkClick action="ppaction://hlinksldjump" r:id="rId4"/>
          </p:cNvPr>
          <p:cNvSpPr/>
          <p:nvPr/>
        </p:nvSpPr>
        <p:spPr>
          <a:xfrm>
            <a:off x="9718623" y="5979827"/>
            <a:ext cx="2473377" cy="1071797"/>
          </a:xfrm>
          <a:prstGeom prst="notchedRightArrow">
            <a:avLst>
              <a:gd fmla="val 50000" name="adj1"/>
              <a:gd fmla="val 50000" name="adj2"/>
            </a:avLst>
          </a:prstGeom>
          <a:solidFill>
            <a:srgbClr val="FFF2CC"/>
          </a:solidFill>
          <a:ln cap="flat" cmpd="sng" w="12700">
            <a:solidFill>
              <a:srgbClr val="452805"/>
            </a:solidFill>
            <a:prstDash val="lg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uk-UA" sz="2000">
                <a:solidFill>
                  <a:srgbClr val="000000"/>
                </a:solidFill>
                <a:latin typeface="Century Gothic"/>
                <a:ea typeface="Century Gothic"/>
                <a:cs typeface="Century Gothic"/>
                <a:sym typeface="Century Gothic"/>
              </a:rPr>
              <a:t>Вперед</a:t>
            </a:r>
            <a:endParaRPr b="1" sz="2000">
              <a:solidFill>
                <a:srgbClr val="000000"/>
              </a:solidFill>
              <a:latin typeface="Century Gothic"/>
              <a:ea typeface="Century Gothic"/>
              <a:cs typeface="Century Gothic"/>
              <a:sym typeface="Century Gothic"/>
            </a:endParaRPr>
          </a:p>
        </p:txBody>
      </p:sp>
      <p:grpSp>
        <p:nvGrpSpPr>
          <p:cNvPr id="231" name="Google Shape;231;p25"/>
          <p:cNvGrpSpPr/>
          <p:nvPr/>
        </p:nvGrpSpPr>
        <p:grpSpPr>
          <a:xfrm>
            <a:off x="659567" y="3798573"/>
            <a:ext cx="3993878" cy="2387812"/>
            <a:chOff x="3246370" y="4552561"/>
            <a:chExt cx="3066362" cy="1912576"/>
          </a:xfrm>
        </p:grpSpPr>
        <p:pic>
          <p:nvPicPr>
            <p:cNvPr id="232" name="Google Shape;232;p25"/>
            <p:cNvPicPr preferRelativeResize="0"/>
            <p:nvPr/>
          </p:nvPicPr>
          <p:blipFill rotWithShape="1">
            <a:blip r:embed="rId5">
              <a:alphaModFix/>
            </a:blip>
            <a:srcRect b="0" l="0" r="0" t="0"/>
            <a:stretch/>
          </p:blipFill>
          <p:spPr>
            <a:xfrm>
              <a:off x="3246370" y="4552561"/>
              <a:ext cx="3066362" cy="1912576"/>
            </a:xfrm>
            <a:prstGeom prst="rect">
              <a:avLst/>
            </a:prstGeom>
            <a:noFill/>
            <a:ln>
              <a:noFill/>
            </a:ln>
          </p:spPr>
        </p:pic>
        <p:sp>
          <p:nvSpPr>
            <p:cNvPr id="233" name="Google Shape;233;p25"/>
            <p:cNvSpPr/>
            <p:nvPr/>
          </p:nvSpPr>
          <p:spPr>
            <a:xfrm>
              <a:off x="3338150" y="5066392"/>
              <a:ext cx="2590388" cy="92333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lang="uk-UA" sz="5400" cap="none">
                  <a:solidFill>
                    <a:schemeClr val="dk1"/>
                  </a:solidFill>
                  <a:latin typeface="Calibri"/>
                  <a:ea typeface="Calibri"/>
                  <a:cs typeface="Calibri"/>
                  <a:sym typeface="Calibri"/>
                </a:rPr>
                <a:t>правда</a:t>
              </a:r>
              <a:endParaRPr/>
            </a:p>
          </p:txBody>
        </p:sp>
      </p:grpSp>
      <p:grpSp>
        <p:nvGrpSpPr>
          <p:cNvPr id="234" name="Google Shape;234;p25"/>
          <p:cNvGrpSpPr/>
          <p:nvPr/>
        </p:nvGrpSpPr>
        <p:grpSpPr>
          <a:xfrm>
            <a:off x="7788190" y="3572807"/>
            <a:ext cx="4158971" cy="2407020"/>
            <a:chOff x="8587714" y="3555049"/>
            <a:chExt cx="2704767" cy="1912576"/>
          </a:xfrm>
        </p:grpSpPr>
        <p:pic>
          <p:nvPicPr>
            <p:cNvPr id="235" name="Google Shape;235;p25"/>
            <p:cNvPicPr preferRelativeResize="0"/>
            <p:nvPr/>
          </p:nvPicPr>
          <p:blipFill rotWithShape="1">
            <a:blip r:embed="rId6">
              <a:alphaModFix/>
            </a:blip>
            <a:srcRect b="0" l="0" r="0" t="0"/>
            <a:stretch/>
          </p:blipFill>
          <p:spPr>
            <a:xfrm>
              <a:off x="8587714" y="3555049"/>
              <a:ext cx="2704767" cy="1912576"/>
            </a:xfrm>
            <a:prstGeom prst="rect">
              <a:avLst/>
            </a:prstGeom>
            <a:noFill/>
            <a:ln>
              <a:noFill/>
            </a:ln>
          </p:spPr>
        </p:pic>
        <p:sp>
          <p:nvSpPr>
            <p:cNvPr id="236" name="Google Shape;236;p25"/>
            <p:cNvSpPr/>
            <p:nvPr/>
          </p:nvSpPr>
          <p:spPr>
            <a:xfrm>
              <a:off x="8754495" y="4109903"/>
              <a:ext cx="2052419" cy="92333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lang="uk-UA" sz="5400" cap="none">
                  <a:solidFill>
                    <a:schemeClr val="dk1"/>
                  </a:solidFill>
                  <a:latin typeface="Calibri"/>
                  <a:ea typeface="Calibri"/>
                  <a:cs typeface="Calibri"/>
                  <a:sym typeface="Calibri"/>
                </a:rPr>
                <a:t>брехня</a:t>
              </a:r>
              <a:endParaRPr b="0" sz="5400" cap="none">
                <a:solidFill>
                  <a:schemeClr val="dk1"/>
                </a:solidFill>
                <a:latin typeface="Calibri"/>
                <a:ea typeface="Calibri"/>
                <a:cs typeface="Calibri"/>
                <a:sym typeface="Calibri"/>
              </a:endParaRPr>
            </a:p>
          </p:txBody>
        </p:sp>
      </p:grpSp>
      <p:sp>
        <p:nvSpPr>
          <p:cNvPr id="237" name="Google Shape;237;p25"/>
          <p:cNvSpPr/>
          <p:nvPr/>
        </p:nvSpPr>
        <p:spPr>
          <a:xfrm>
            <a:off x="894413" y="238661"/>
            <a:ext cx="10403174" cy="2954244"/>
          </a:xfrm>
          <a:prstGeom prst="roundRect">
            <a:avLst>
              <a:gd fmla="val 16667" name="adj"/>
            </a:avLst>
          </a:prstGeom>
          <a:solidFill>
            <a:srgbClr val="B3C6E7">
              <a:alpha val="69803"/>
            </a:srgbClr>
          </a:solidFill>
          <a:ln>
            <a:noFill/>
          </a:ln>
          <a:effectLst>
            <a:outerShdw blurRad="57785" algn="ctr" dir="3180000" dist="33020">
              <a:srgbClr val="000000">
                <a:alpha val="2980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uk-UA" sz="4000">
                <a:solidFill>
                  <a:schemeClr val="dk1"/>
                </a:solidFill>
                <a:latin typeface="Century Gothic"/>
                <a:ea typeface="Century Gothic"/>
                <a:cs typeface="Century Gothic"/>
                <a:sym typeface="Century Gothic"/>
              </a:rPr>
              <a:t>Чи правда, що він заявляв, що дитину слід привчати до праці шляхом навчання тих навичок, які будуть актуальні для його віку?</a:t>
            </a:r>
            <a:endParaRPr sz="4000">
              <a:solidFill>
                <a:schemeClr val="dk1"/>
              </a:solidFill>
              <a:latin typeface="Century Gothic"/>
              <a:ea typeface="Century Gothic"/>
              <a:cs typeface="Century Gothic"/>
              <a:sym typeface="Century Gothic"/>
            </a:endParaRPr>
          </a:p>
        </p:txBody>
      </p:sp>
      <p:sp>
        <p:nvSpPr>
          <p:cNvPr id="238" name="Google Shape;238;p25"/>
          <p:cNvSpPr/>
          <p:nvPr/>
        </p:nvSpPr>
        <p:spPr>
          <a:xfrm>
            <a:off x="2368173" y="5816423"/>
            <a:ext cx="7140315" cy="963658"/>
          </a:xfrm>
          <a:prstGeom prst="roundRect">
            <a:avLst>
              <a:gd fmla="val 16667" name="adj"/>
            </a:avLst>
          </a:prstGeom>
          <a:solidFill>
            <a:srgbClr val="E1EFD8">
              <a:alpha val="69803"/>
            </a:srgbClr>
          </a:solidFill>
          <a:ln>
            <a:noFill/>
          </a:ln>
          <a:effectLst>
            <a:outerShdw blurRad="57785" algn="ctr" dir="3180000" dist="33020">
              <a:srgbClr val="000000">
                <a:alpha val="29803"/>
              </a:srgbClr>
            </a:outerShdw>
          </a:effectLst>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None/>
            </a:pPr>
            <a:r>
              <a:rPr lang="uk-UA" sz="2850">
                <a:solidFill>
                  <a:schemeClr val="dk1"/>
                </a:solidFill>
                <a:latin typeface="Century Gothic"/>
                <a:ea typeface="Century Gothic"/>
                <a:cs typeface="Century Gothic"/>
                <a:sym typeface="Century Gothic"/>
              </a:rPr>
              <a:t>Так, абсолютно правильно, саме так вважав Песталоцці</a:t>
            </a:r>
            <a:endParaRPr sz="2850">
              <a:solidFill>
                <a:schemeClr val="dk1"/>
              </a:solidFill>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38"/>
                                        </p:tgtEl>
                                        <p:attrNameLst>
                                          <p:attrName>style.visibility</p:attrName>
                                        </p:attrNameLst>
                                      </p:cBhvr>
                                      <p:to>
                                        <p:strVal val="visible"/>
                                      </p:to>
                                    </p:set>
                                    <p:anim calcmode="lin" valueType="num">
                                      <p:cBhvr additive="base">
                                        <p:cTn dur="500"/>
                                        <p:tgtEl>
                                          <p:spTgt spid="238"/>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pic>
        <p:nvPicPr>
          <p:cNvPr descr="Песталоцци - биография, личная жизнь, фото" id="243" name="Google Shape;243;p26"/>
          <p:cNvPicPr preferRelativeResize="0"/>
          <p:nvPr/>
        </p:nvPicPr>
        <p:blipFill rotWithShape="1">
          <a:blip r:embed="rId3">
            <a:alphaModFix/>
          </a:blip>
          <a:srcRect b="0" l="0" r="0" t="0"/>
          <a:stretch/>
        </p:blipFill>
        <p:spPr>
          <a:xfrm>
            <a:off x="0" y="0"/>
            <a:ext cx="12192000" cy="6858000"/>
          </a:xfrm>
          <a:prstGeom prst="rect">
            <a:avLst/>
          </a:prstGeom>
          <a:noFill/>
          <a:ln>
            <a:noFill/>
          </a:ln>
        </p:spPr>
      </p:pic>
      <p:grpSp>
        <p:nvGrpSpPr>
          <p:cNvPr id="244" name="Google Shape;244;p26"/>
          <p:cNvGrpSpPr/>
          <p:nvPr/>
        </p:nvGrpSpPr>
        <p:grpSpPr>
          <a:xfrm>
            <a:off x="404735" y="3567659"/>
            <a:ext cx="4229099" cy="2492744"/>
            <a:chOff x="8536916" y="1922504"/>
            <a:chExt cx="2704767" cy="1912576"/>
          </a:xfrm>
        </p:grpSpPr>
        <p:pic>
          <p:nvPicPr>
            <p:cNvPr id="245" name="Google Shape;245;p26"/>
            <p:cNvPicPr preferRelativeResize="0"/>
            <p:nvPr/>
          </p:nvPicPr>
          <p:blipFill rotWithShape="1">
            <a:blip r:embed="rId4">
              <a:alphaModFix/>
            </a:blip>
            <a:srcRect b="0" l="0" r="0" t="0"/>
            <a:stretch/>
          </p:blipFill>
          <p:spPr>
            <a:xfrm>
              <a:off x="8536916" y="1922504"/>
              <a:ext cx="2704767" cy="1912576"/>
            </a:xfrm>
            <a:prstGeom prst="rect">
              <a:avLst/>
            </a:prstGeom>
            <a:noFill/>
            <a:ln>
              <a:noFill/>
            </a:ln>
          </p:spPr>
        </p:pic>
        <p:sp>
          <p:nvSpPr>
            <p:cNvPr id="246" name="Google Shape;246;p26"/>
            <p:cNvSpPr/>
            <p:nvPr/>
          </p:nvSpPr>
          <p:spPr>
            <a:xfrm>
              <a:off x="8617873" y="2436335"/>
              <a:ext cx="2284921" cy="92333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lang="uk-UA" sz="5400" cap="none">
                  <a:solidFill>
                    <a:schemeClr val="dk1"/>
                  </a:solidFill>
                  <a:latin typeface="Calibri"/>
                  <a:ea typeface="Calibri"/>
                  <a:cs typeface="Calibri"/>
                  <a:sym typeface="Calibri"/>
                </a:rPr>
                <a:t>правда</a:t>
              </a:r>
              <a:endParaRPr/>
            </a:p>
          </p:txBody>
        </p:sp>
      </p:grpSp>
      <p:grpSp>
        <p:nvGrpSpPr>
          <p:cNvPr id="247" name="Google Shape;247;p26"/>
          <p:cNvGrpSpPr/>
          <p:nvPr/>
        </p:nvGrpSpPr>
        <p:grpSpPr>
          <a:xfrm>
            <a:off x="7503542" y="3406475"/>
            <a:ext cx="4563540" cy="2891777"/>
            <a:chOff x="8587714" y="3555049"/>
            <a:chExt cx="2704767" cy="1912576"/>
          </a:xfrm>
        </p:grpSpPr>
        <p:pic>
          <p:nvPicPr>
            <p:cNvPr id="248" name="Google Shape;248;p26"/>
            <p:cNvPicPr preferRelativeResize="0"/>
            <p:nvPr/>
          </p:nvPicPr>
          <p:blipFill rotWithShape="1">
            <a:blip r:embed="rId5">
              <a:alphaModFix/>
            </a:blip>
            <a:srcRect b="0" l="0" r="0" t="0"/>
            <a:stretch/>
          </p:blipFill>
          <p:spPr>
            <a:xfrm>
              <a:off x="8587714" y="3555049"/>
              <a:ext cx="2704767" cy="1912576"/>
            </a:xfrm>
            <a:prstGeom prst="rect">
              <a:avLst/>
            </a:prstGeom>
            <a:noFill/>
            <a:ln>
              <a:noFill/>
            </a:ln>
          </p:spPr>
        </p:pic>
        <p:sp>
          <p:nvSpPr>
            <p:cNvPr id="249" name="Google Shape;249;p26"/>
            <p:cNvSpPr/>
            <p:nvPr/>
          </p:nvSpPr>
          <p:spPr>
            <a:xfrm>
              <a:off x="8754495" y="4109903"/>
              <a:ext cx="2052419" cy="92333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lang="uk-UA" sz="5400" cap="none">
                  <a:solidFill>
                    <a:schemeClr val="dk1"/>
                  </a:solidFill>
                  <a:latin typeface="Calibri"/>
                  <a:ea typeface="Calibri"/>
                  <a:cs typeface="Calibri"/>
                  <a:sym typeface="Calibri"/>
                </a:rPr>
                <a:t>брехня</a:t>
              </a:r>
              <a:endParaRPr b="0" sz="5400" cap="none">
                <a:solidFill>
                  <a:schemeClr val="dk1"/>
                </a:solidFill>
                <a:latin typeface="Calibri"/>
                <a:ea typeface="Calibri"/>
                <a:cs typeface="Calibri"/>
                <a:sym typeface="Calibri"/>
              </a:endParaRPr>
            </a:p>
          </p:txBody>
        </p:sp>
      </p:grpSp>
      <p:sp>
        <p:nvSpPr>
          <p:cNvPr id="250" name="Google Shape;250;p26"/>
          <p:cNvSpPr/>
          <p:nvPr/>
        </p:nvSpPr>
        <p:spPr>
          <a:xfrm>
            <a:off x="659567" y="238661"/>
            <a:ext cx="11137691" cy="3328998"/>
          </a:xfrm>
          <a:prstGeom prst="roundRect">
            <a:avLst>
              <a:gd fmla="val 16667" name="adj"/>
            </a:avLst>
          </a:prstGeom>
          <a:solidFill>
            <a:srgbClr val="F4B081">
              <a:alpha val="69803"/>
            </a:srgbClr>
          </a:solidFill>
          <a:ln>
            <a:noFill/>
          </a:ln>
          <a:effectLst>
            <a:outerShdw blurRad="57785" algn="ctr" dir="3180000" dist="33020">
              <a:srgbClr val="000000">
                <a:alpha val="29803"/>
              </a:srgbClr>
            </a:outerShdw>
          </a:effectLst>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None/>
            </a:pPr>
            <a:r>
              <a:rPr lang="uk-UA" sz="4650">
                <a:solidFill>
                  <a:schemeClr val="dk1"/>
                </a:solidFill>
                <a:latin typeface="Century Gothic"/>
                <a:ea typeface="Century Gothic"/>
                <a:cs typeface="Century Gothic"/>
                <a:sym typeface="Century Gothic"/>
              </a:rPr>
              <a:t>Чи належить ця цитата для Песталоцці: «Освіта це здатність слухати майже все, що завгодно, не втрачаючи самовладання і впевненості в собі»?</a:t>
            </a:r>
            <a:endParaRPr sz="4650">
              <a:solidFill>
                <a:schemeClr val="dk1"/>
              </a:solidFill>
              <a:latin typeface="Century Gothic"/>
              <a:ea typeface="Century Gothic"/>
              <a:cs typeface="Century Gothic"/>
              <a:sym typeface="Century Gothic"/>
            </a:endParaRPr>
          </a:p>
        </p:txBody>
      </p:sp>
      <p:sp>
        <p:nvSpPr>
          <p:cNvPr id="251" name="Google Shape;251;p26"/>
          <p:cNvSpPr/>
          <p:nvPr/>
        </p:nvSpPr>
        <p:spPr>
          <a:xfrm>
            <a:off x="2368173" y="5816423"/>
            <a:ext cx="7140315" cy="963658"/>
          </a:xfrm>
          <a:prstGeom prst="roundRect">
            <a:avLst>
              <a:gd fmla="val 16667" name="adj"/>
            </a:avLst>
          </a:prstGeom>
          <a:solidFill>
            <a:srgbClr val="E1EFD8">
              <a:alpha val="69803"/>
            </a:srgbClr>
          </a:solidFill>
          <a:ln>
            <a:noFill/>
          </a:ln>
          <a:effectLst>
            <a:outerShdw blurRad="57785" algn="ctr" dir="3180000" dist="33020">
              <a:srgbClr val="000000">
                <a:alpha val="29803"/>
              </a:srgbClr>
            </a:outerShdw>
          </a:effectLst>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None/>
            </a:pPr>
            <a:r>
              <a:rPr lang="uk-UA" sz="2850">
                <a:solidFill>
                  <a:schemeClr val="dk1"/>
                </a:solidFill>
                <a:latin typeface="Century Gothic"/>
                <a:ea typeface="Century Gothic"/>
                <a:cs typeface="Century Gothic"/>
                <a:sym typeface="Century Gothic"/>
              </a:rPr>
              <a:t>Ні, ця цитата наледить Роберту Фросту</a:t>
            </a:r>
            <a:endParaRPr sz="2850">
              <a:solidFill>
                <a:schemeClr val="dk1"/>
              </a:solidFill>
              <a:latin typeface="Century Gothic"/>
              <a:ea typeface="Century Gothic"/>
              <a:cs typeface="Century Gothic"/>
              <a:sym typeface="Century Gothic"/>
            </a:endParaRPr>
          </a:p>
        </p:txBody>
      </p:sp>
      <p:sp>
        <p:nvSpPr>
          <p:cNvPr id="252" name="Google Shape;252;p26"/>
          <p:cNvSpPr/>
          <p:nvPr/>
        </p:nvSpPr>
        <p:spPr>
          <a:xfrm>
            <a:off x="1804020" y="1078635"/>
            <a:ext cx="9443803" cy="4362138"/>
          </a:xfrm>
          <a:prstGeom prst="roundRect">
            <a:avLst>
              <a:gd fmla="val 16667" name="adj"/>
            </a:avLst>
          </a:prstGeom>
          <a:solidFill>
            <a:srgbClr val="FFF2CC"/>
          </a:solidFill>
          <a:ln cap="flat" cmpd="sng" w="12700">
            <a:solidFill>
              <a:srgbClr val="42719B"/>
            </a:solidFill>
            <a:prstDash val="lg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uk-UA" sz="3600">
                <a:solidFill>
                  <a:srgbClr val="000000"/>
                </a:solidFill>
                <a:latin typeface="Century Gothic"/>
                <a:ea typeface="Century Gothic"/>
                <a:cs typeface="Century Gothic"/>
                <a:sym typeface="Century Gothic"/>
              </a:rPr>
              <a:t>Чудово, молодець, ми впевнені, </a:t>
            </a:r>
            <a:endParaRPr/>
          </a:p>
          <a:p>
            <a:pPr indent="0" lvl="0" marL="0" marR="0" rtl="0" algn="ctr">
              <a:spcBef>
                <a:spcPts val="0"/>
              </a:spcBef>
              <a:spcAft>
                <a:spcPts val="0"/>
              </a:spcAft>
              <a:buNone/>
            </a:pPr>
            <a:r>
              <a:rPr lang="uk-UA" sz="3600">
                <a:solidFill>
                  <a:srgbClr val="000000"/>
                </a:solidFill>
                <a:latin typeface="Century Gothic"/>
                <a:ea typeface="Century Gothic"/>
                <a:cs typeface="Century Gothic"/>
                <a:sym typeface="Century Gothic"/>
              </a:rPr>
              <a:t>що ти набрав максимальну кількість далі, прямуй за стрілкою до нових пригод!</a:t>
            </a:r>
            <a:endParaRPr sz="3600">
              <a:solidFill>
                <a:schemeClr val="lt1"/>
              </a:solidFill>
              <a:latin typeface="Calibri"/>
              <a:ea typeface="Calibri"/>
              <a:cs typeface="Calibri"/>
              <a:sym typeface="Calibri"/>
            </a:endParaRPr>
          </a:p>
        </p:txBody>
      </p:sp>
      <p:sp>
        <p:nvSpPr>
          <p:cNvPr id="253" name="Google Shape;253;p26">
            <a:hlinkClick action="ppaction://hlinksldjump" r:id="rId6"/>
          </p:cNvPr>
          <p:cNvSpPr/>
          <p:nvPr/>
        </p:nvSpPr>
        <p:spPr>
          <a:xfrm>
            <a:off x="9718623" y="5979827"/>
            <a:ext cx="2473377" cy="1071797"/>
          </a:xfrm>
          <a:prstGeom prst="notchedRightArrow">
            <a:avLst>
              <a:gd fmla="val 50000" name="adj1"/>
              <a:gd fmla="val 50000" name="adj2"/>
            </a:avLst>
          </a:prstGeom>
          <a:solidFill>
            <a:srgbClr val="FFF2CC"/>
          </a:solidFill>
          <a:ln cap="flat" cmpd="sng" w="12700">
            <a:solidFill>
              <a:srgbClr val="452805"/>
            </a:solidFill>
            <a:prstDash val="lg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uk-UA" sz="2000">
                <a:solidFill>
                  <a:srgbClr val="000000"/>
                </a:solidFill>
                <a:latin typeface="Century Gothic"/>
                <a:ea typeface="Century Gothic"/>
                <a:cs typeface="Century Gothic"/>
                <a:sym typeface="Century Gothic"/>
              </a:rPr>
              <a:t>Вперед</a:t>
            </a:r>
            <a:endParaRPr b="1" sz="2000">
              <a:solidFill>
                <a:srgbClr val="000000"/>
              </a:solidFill>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51"/>
                                        </p:tgtEl>
                                        <p:attrNameLst>
                                          <p:attrName>style.visibility</p:attrName>
                                        </p:attrNameLst>
                                      </p:cBhvr>
                                      <p:to>
                                        <p:strVal val="visible"/>
                                      </p:to>
                                    </p:set>
                                    <p:anim calcmode="lin" valueType="num">
                                      <p:cBhvr additive="base">
                                        <p:cTn dur="500"/>
                                        <p:tgtEl>
                                          <p:spTgt spid="251"/>
                                        </p:tgtEl>
                                        <p:attrNameLst>
                                          <p:attrName>ppt_y</p:attrName>
                                        </p:attrNameLst>
                                      </p:cBhvr>
                                      <p:tavLst>
                                        <p:tav fmla="" tm="0">
                                          <p:val>
                                            <p:strVal val="#ppt_y+1"/>
                                          </p:val>
                                        </p:tav>
                                        <p:tav fmla="" tm="100000">
                                          <p:val>
                                            <p:strVal val="#ppt_y"/>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52"/>
                                        </p:tgtEl>
                                        <p:attrNameLst>
                                          <p:attrName>style.visibility</p:attrName>
                                        </p:attrNameLst>
                                      </p:cBhvr>
                                      <p:to>
                                        <p:strVal val="visible"/>
                                      </p:to>
                                    </p:set>
                                    <p:animEffect filter="fade" transition="in">
                                      <p:cBhvr>
                                        <p:cTn dur="500"/>
                                        <p:tgtEl>
                                          <p:spTgt spid="2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57" name="Shape 257"/>
        <p:cNvGrpSpPr/>
        <p:nvPr/>
      </p:nvGrpSpPr>
      <p:grpSpPr>
        <a:xfrm>
          <a:off x="0" y="0"/>
          <a:ext cx="0" cy="0"/>
          <a:chOff x="0" y="0"/>
          <a:chExt cx="0" cy="0"/>
        </a:xfrm>
      </p:grpSpPr>
      <p:sp>
        <p:nvSpPr>
          <p:cNvPr descr="data:image/png;base64,iVBORw0KGgoAAAANSUhEUgAAATsAAADoCAYAAACQAUPyAAAAAXNSR0IArs4c6QAAIABJREFUeF7cvVmzZdl1nTd3v093+8ysrBZVaClTDgqyJUrsSVEA2IgMyaQj/GKH/e4IhZ8cFkkYoAACBuVOdvjf2P4TMhsHAZFAVWZlc5vT7LN7xzfmWjdLDv+B61t1IzNvc87ea681mzHHHDP5pd/8/Xm73VpzONjZ2Zmdnp5a13XW9YMNw2ippZbnhZmlNgyDWZJYXhRW1QVfsrbv7NAcrBs6fS/JUuNjHEebpsnGfrB5miyfZiuyXK+VZrn1/WBpllk79HZsW8vy1PIyN7PZxmm0qq5tHAdrDntr26OVBdeRWd/31ne9FXlty8XSyrTQNdZlbVmW+bUPvU3zbHOaWLoo9T5919rUD1aNieWzWZnmNk6TdclkwzzpmhaLha77dru1bp6tXi5ttVhYmReWsALTbPM8W5okdnFxYYfDwVg7rqkoCqurWvfadq01bWN5kVmW5pZYYtPEfc1mltmcZtZ2vU2J2ZiYTanZZJPNyWxzNls+z7ZOzPJhsnlmWVPLstyS1Nd2MrPDsdX95mliCfc6T7rGPEn1c+002ubkRNfKc0uSxJrmaO2xs1pry/MxS9JM184ztZTr9OtgkfiZRbmyaZysbRqzebDMRqvryrbHg/W8b15allc2z4mN42RD11t/OFqdFXayXllVlXqdtusszTMr69KKOrdj21nbdrq37tjZPI7aHzxLng3XrP3DOuS51r3vO5uNZ5Vpn2RFakWZs+3scNhrr2RpYut6aWPHvpv1s3yyp3jerM2YzFZVlQ3j6GtjPFPdvt5nnkars9LmyayqakvS3PaHxiwv7fNf/rJ98uKZ3e7v7OnbT6w7NJYlqd2+vrbHj59oX3K9ZZXaMPW2Pezsdnun/c41Td1gJ1Vl7z99Yk8fX9lqVdhud2s3NzfWtoNV5cKq5cr2/V73WMxm1WRWj7PVSWpFyl7ItJajzWZZakmRGVuLa+d7ZVlaWWR2bI/Wj35mzRLtvylNLCtya4fOknG2ck6snFPLpnDveWpzntjMueAcTYMl86Rz9e0f/G+80IP9SH7xN35vbprGjk1jq+XKTk5OtDF4uGzeLGHxKsvzUovJZmHzzCx1MsvYcbiHiUX1gzYbG5OFGm0aRksGXscs18Fy4yNDmuXWjYOMGQ8P48B7swHrRa1DiMHj+8PQ6utc69B1dnnx2Kq8soSHNM1WcujY1GzgcZTR1YNdlJakifVdZ3PXWRGMnWFIMMp5YiMmKM9l3OZxst1hb3ldW1GWtqhrGbuUzTRNOoA8cd6L62ET8J4pmzDNbByGsB6931OKAXdjx2eS5DYnqY28XjB24zxZPw826nO0dB5tkyRWzImMHL/vn/yBQ8ns9c2NDlVdFlaVpYzaxL1jbPreUhzSojZOAdfsa4mZNFut1nZ7e+uHn+db1ZaXODTT2nENeZlaP/RW5gu9RpYkVuaJtc3B2q6xOUusxVpmhRmGYU5kqGQsusHyyWy9cmPXda3WCWuSF7mleWLDNNmxabVu4zBq3bkPLHkm92Ba337G4Lvh5XqLIreqLi3PU5uwRjwYm7VH+vaov7MvMl2L6b6jsesxoLzWPNpitdK6cL/TzA7gsE/ab3iBGic1p1bg6JPMmmPLi9kXvvwV+/jFJzIyZZXb3A92dXFpN69e2+npmR4q608wMNnozrxrbbfb2d31reVzYm9fXdn5emlvPbq0k3VlXXeU48QRjSMGKbOkSixJZltYZsVktsBBWyJjp71W5NZPo/U2W5KnfvYS9kumoCDPcD6DDdOoddD9saoYR4KGcdC5TIfZ8tEsGf08zLxWkVlRlzaM7oQweDy/b373f3rYxu7nvvbPZh5O2xzl7dbrtRbtcHRjxwbGu5VlHRbMD1w/tIpGWMyBDULQkWDoOBuTHY9HXygMz8hhYQ3zsPlybV6ivHb0hZS3KlJ5767vZVxXq5VlWWrHY2OHZq8/+dlkTuzRo8eWE2d0gwwZRoXDHw0Cjw5jl1elv27b6hCWs0doRZrbnJrNWaYIK80LKxcLnZ3m2NjqdOOvhcvEyA1uhPnE6HG9iojCe94fyH6wfuxlKDjcRC4cYNbSjV0mY5cXpb4vgztP1k69HMY4DZbOgy3nxOqc9Sr1Gpxr7omNTjS23e8sxZizubPwfQxC+OQZ8rOKxs0PPa/Bz6/WK0XTfA9vXxSVZWWh5859cPj55O/r1cZSrnnoFQF1bSOj0CejdRhPjF2S2zj7vaYsJg5umm1R1TJM7vR6j4ozIvRU0TSOi43D/uPa6qqSUU0tsaFv7x0Xv8c+4/qIvpfLhQ0DEXyn6INjTMTHfuMa9UwSv9/4jHCurI0czDTpdQbt4OneAGL4eHbzMNgiza3gOaUlqy7jnFWVffilL9qPn/3E97vNtigKe+/dd+35x8+0VhiWu7s7ywsPCnqe6TzZfn+QQSQPefvi0h6fn9rVxamtl74+PIvjsbXDvrWma2x15nt/mWS2SHKrMdwYM5wdji0x6zBCXL98oQca2pcZESA/a4r+FMVzljOuyTME9tI8TJZ0o6XY+hEnMOk8zGVmeV3JKZg+cQq9/Ytvfv9hG7u//2u/O2szdb0Wik2gCElebtSGKYtSBwKvqPQC7zj1CjYwGB7t+QKOw2T9ONrxeJBRwGMbhg3Dk7LRcy04m4K/E9mx2XlPorFjd7SONLWsZOw4sE1z0MHA0PFvIoBlvXLvf+ysCyldkefaILw+1z+w8SuP+HhYST8oLcDYEerrYGMQlPKmVoTDduw6u7g4twHD27bWt52MNpGA0jylVL3SQdYrGhWtDfcbAjEOFvfJmvjvY0iSsDEzNy5h+7CxcBJzOlqWzJZimGVQS0vTTBED76tcK6amWdj4ggvYsW7gWFdedsKYhaiTr8vYpKmVdSUDKKhi9N/jZPC9aBz2u60MIVFgATxwbG3CqXHAF5Xtj40NCnGJVHPruUeM+TALusBpZLxXWWit2QNACUQrrFvbu7HFwXJbXFt0qBxSnqunsqOuzU2LGy8MKE7x2DbWD53N86j3UmoLdAFMMmJzZ8vlDIi4iWLdOViaao8a2TCpu80yvoqU5sFSIshxtmVRWGYYThxUZsWisnc/94H95JOf2P54sKrIrcxze+fpU3v14qU9unwkp/bxJ5/odc/Oz/Unexe4Y3d7Z6uytMv1ib3/9LGdrJZWVXhc31ek9ftdozNQb4BPUltmpS2zwmpLLOf6WYg0sWPfaf2nzBT9xkyB+6vYN8lsBVEaz5mshkxKxpCI03ReyYqyMbF0TmwK57Zj3+SpHcnM2IfJZCnwyjzaH//J//iwjd1Xf/E357KolAZpHYkc2PuFR18YOyKwmMbGNJEQl/QwLXLhPSweB6cNEYPSWA4wu24C+5tk7BxvcGMnzzeM95gX703Iz+eiXioN42vC6fr+PkohreSadaC73gYZSz/kHEwOBMnmKIvq+AaGy4ZBaQTGjojN00cwu9lmsEjSwfB+i0WtaCRijtooRGkK9mbb7raOjZREXp66RGxMOBHGJWBAMnKkCconhP4pYOT3+FRqmuoMGnYN7z10RwM6U7SUkpS5seKaef8MQ0fkiPEj7UsyRWCkvbw3Dw7jEg2cIIhw2Pk+1xhxHowsRoXvE13hTEhz76GGzqOy9WopY8ItyFhx3Xlho4GlDmYDETxR5mRVQXrWGQ5os17L2O22d4RVtlrWiniIEHFoRFo4mOhEiO0w10TsrClpGdfM4dMakiWUGNhOTmwGQgl+oMgzM/aupdaRUWDAMVbgdxgMHEGS2v5wCHhXKmy3T2ZFekAzKRhu29siL/W6egY58Etuj995ah9/8rEym7LIFU2+9fiJtYeDvfXkLa3Ds+efao8/evzEkiyx3X5vr16+tNvXr+1ydWJPLs7s8cWZrQXVkDi4I+V322OvFJNspCSyy0tb5G+MXdwzh/5oBsZdZNZNYKJunBTZJaktMrNKAUgwdjggnj/rSErMvpUpzy1PMjnLpuusIfiYTWvBhsTQAfTMc29//L0HnsZ+9Rd/awarA5uQIQveNJVX4IA4OF7oYRchzZlUlMBLY+yUIpkpdSM94nV0oJU6kPcDcnKY3JjKEHBAUz8k3TBq8TkYHBDAbPArihR8nY3DgReGA5g9z7ZaLPXw5r7X+2HsOIgcDDBGDv8wOsDN4cAgkp5kIbJTMYPIhwMEppYm4fcSYUxCHoOB4n04KIoEI25H6qiM3r+ulJA0CqMZU1thbP4zIb/28IQ0Dbwk4CzYJjkY7oEIK+At/l4A5jjzUPjR10Y7Ozu1rm8dG1WU7NG3pSEdHTvdB+/H9QkqCJEb2FVVV/dpMNcHvqNCUihYkIqB5XHAX7++Fpb0+MmVlSXPqLXRiISIiAtFFTzHgnRL0TEOM5Xj41lvVmutZ7PbyfFRTJrG3trBv98cj7ZvDvcOIs9KRRvtobVxoPiTKQIkwsPQ4wWy3HFjpbAYp5DikyKDSR1GUt8Q2YGb4nR59gH7JGrl5yyPKeGoezIKZSz1sbWC/cl+s8TKaqFU+vLxI3v+/LkiHYw20dPjq0f26vmndn5+qevshkkwBc5zv9/p+sDsXn36ws7qpVLYRxdntllWVpSpnicGH+cyDA6wcW+ko2WSWZUqvtSn9ryZNVOnrGXOMXaDtZwDDDqRfWK2KQt3TKS5YKtAC3IIvhfreuHGLin0vAaMXdvangIfTmgDnCVQSs8KWOGb3/0fHnZk9/d+9Xdnoiiv2uFdwEDANjzsj6FvnhG9eQQnbyEwmDjYjRcHXYYOQNQwPLkD5kRHQ0tOpWjDC0MhlVPaykKO2iRVWQvg7/rO+rFVdTbLC6W0bB6ubyBaGSZbVB6NEn2RXoUAScBsWVCZLT1Nc+siY0R6IvCbCldRKIUWXod7zTIdIAx0e2xkeLleIoKQZ+nvjmlNVlaVYTS43+htY4rLv3EOMoQxZZBRjNW+2fa7vQw4hlGpt8MuvsFS96wOF3gUyoXKM/OzSWLn56f3BRLSfqC5NC0sK0rLFNm6UZQjGsFQD/L6fAILcA+8H1EP98q54N71Xpx1ouvlysq6tuvbne6VCnSeJ9bxPFl77QB3KqRg3M+q9Gok1eIYTZZZrkyUtDphf8iAg1E1gi7kYG3SexFx4ninIZGh4XqAUcq6cLhAoRYRsB9kroJV5mBrD1AWSBLbDWCgfJ0iEZjjZDORZ6hox4ic6LulqMTPz4MMKhgo2SVR6G63F1aDcaDKf3F5aa+uX+vwn2xWqjhfnp3an//ZX9jV5ZWdnV8IhlkIv5vt5euXuq6x6+321bWdrVd2sVnbe28/tUVNxDoL8+b+hesOXoBK0smhgOCcU9J5FQx93fO6lLFmPdjHXDv7RceLFBzoQCCt47S8Fp+qPAMFCT5ILJszYeDzOGsdYCHwgzgYJfh6Xpyx3v7gu//6YRu7n/va782kPximXrgPUQLVsj5EYmBLHDCwNjd2xEJKKwBf5VkdwyJ68BQLKkMVXhPv3OlTi69yOVhV8P5dp6igrha2qJZeIRtaW64rbYBe/AjwvFxUCapfSkfY2GBVbNLPgNRu7DCcK206pZK864T3p5pFuudpJweYFAYPSfke48Q9NNu9NgXWiYMpSkdIj2N1jwNKJZrUXekzRiVUDbkHqsP3H34K33yfjXVsnaKgiJZNTwXSoxTSEagdRJtenPDSLdewKEqrKCYIO1to0/bdaLvdwY7toHQLTG7fHq2octss19rsMuDADWlqd3c3igoViZLSyMDklmLIB0+pgDEOzdESjCevqWJDZcfj3truaIvlMpgZilWjHQ6NolCiEBlxKrwFDo90ulPkBYwBnHA8NIpaeP/lslZxxMHzVBEeVcnV8kwQCM8M2IKIl0hc1cVktvVm4zDJ2AGKOrzAoef1h842V5fWhvuTKxm9pqDKeoBT+B2cFU76cHSaxpzxM6kM2dh1dnNzJ2O3XPt+unr0yO7ubu3Y7EXvOFku7GSztr/4i7+0jz76vK03J/ZXf/VDu7p6ZJeXl3a3vVOl9fbmxprt1j54+rY9ubqwd5++ZXk+Kx3uhqOcGp8z0ZaKbYlwNgwcTsIo8KgA45kCEabS/8HTXqXfZExkM0AKoQrPWSuqwkr2mI4eqWym58uZwIli7BQk81EQYPA1CoEeOXPwcIb/1Tf/1cM2dr/8W/8JK6zyf6zkUemCHkCZ37E6ryZy7J2TBVbllU/HXqj4eHUNI8DhqOulsIrDfqcII0sDl4lKD+kqvCPRRCYtNu8T6SMJUWU22rE/Wsvh4wBlhNuOR4hbNk4CbNko0A7EMxOgiiEEEwwVT66RaFXRhNNGlBIKlyw8spihWzgnK3r+4xbOVqrDyp/gWDLq3F+W2d1uq5+nOBONndKPGWA4F3fMo7YsFBZ8kzou08kwYLyI1IItDM4F0D+1T++uragrp/1AP/GARsYJQy+we7n09L53ztwEVaJa2Ar6kHEQOluWta6dAoNHoFSbD9b3rWMyMuRw21I/JKPTVODDCU+difKcqkFhgYNOyit+G9CgKpX+/KHzaH2FCeYC9D2SbFSdX5aVDPuBqBYqS1ko1eVwLVcrAfM79suc2KJcK3HgwMfUmgjo2LeKxs8vzq0fO3En+76xk8VS1319fW3t2Nvq9ESRGI6PLIP7p5iAg6DgxM8K3pCTJ5uBRlcqo3FumUM6GDr2v/apoA5wXTEnla2cbdZ2/eq13dzd2le+8lN2fnllP/zhj+zxo8f21ltv2Y9+9EN79uyZDFXXHOzR6Zm98+Sxvf/uU6vq3HbNjd3c3Sisxx2rbqKsaFAWA2cQyGaETTD2VlHFxybBMgh7S8ZunrSf2OdKh3vHd8H06qUXpHB4wD7sOQqLGH5FveAQfLK/cs6AWZFSfXecj/8wkv/8mw+8QPGP/+l/NhM54H0jN47NDEeIzSgcCF6Y8CsvKkRMis1OSV5eFYJu55umqhacGRk7iJ4yduDGVW4FvDDK2tOscvyxAUvKbVEvnHQsAzBbNxys6Vs7UsUEfM8gSpZGSlTzNKgugUUNR1XmOHYioVJ95Hp7p4foa9q0oTQaDiObFu/GgQfzEL8qALjCsNpBRk6/G6q3MR1mW3DwnGYDudWJnNGwYZQpKXDw5QjwjJlXAjFMEGqVWlCNEDWAKq57UbiGaZnZLdXsFOdSiqyMARWHr2ltaFsRb0nFvUrLpWeKgLOissVqKcIvUWpFVMQ9csDzTEYKTBSKBYZaqSxrTnoE/gd+SkQmOIJKQC1M1c0YTrEX9YPDxb3x3iJwBx6iUn8MPusBGRsAPewtolCcFRVu1lQFqRb6CQWHUs6N9FnOtKgtAWbD2CXubHgfyLBUTuvNyqMOqEsY0qrU2oE1Kn0OuCm0KcEj4iB6NV/V4fAR8VZBEKRtXL+xl0Nxh4wGgyByPRw/IkOYBSBeni5++umndrfb2Re//CU7ubiwjz/+xE43p3Z1dWUf/+Rv7MWnz+2421t/PNq7GLp33rHHV2dWVpDqD7pvrhdn1XdutJr9Xte7KGtbL5dK/9n7pShEnkkRjKgwqD0ajJ2YFXBYK09LWcRQzSYDAj4g5SfaU2ZBhsV/ZDD355u7Za2I/ENqNM32X/7BA4/sfuP3/4tZeNuhcb4T3iCZlebgcQGLYZCL1hB4chgslQ5DpwS/N8LVA5CGF7Te2KFpFb6LggJRFuA9d8Y7G5sIR58doXkqQ4bXchb7YEk6yNg1UBpST6H1M1SmMH5ElBCO6YwgBsdLi/oBhubFFWE8LZghkSUeS4V7T2MUrjvniGTcf9dZ+2wmUWTYzhQEArs/kpYdS4MqAt4CgTlROumVPifXisenCpunupHZTkSHU4gVWyccE1U77qiooaADgijGibhULIlIoAc0u70dD0c7X584ZUBGwx0QWxS+YEX0IrAbvtukKJhnjPPCIABEY0i5btB4FUZmU3oKThZTHkX0FCCIsGKFeRz0OqTRn8UoVQEW3cVJ1nnpVCXhlmSRgWpEKkt6yiFyUq93u6iqODgMgrFW8QYDeuyVfi1Kii+JHbpWa5OHwwpYCdGZqI0IFTzSMQMnZEd8CsZApC+BDcJndEzaD7OqoRRecDpUZoFdgEsolqRUrj2rUWSnDGIW9YR1o2DBdcPBW242dnNzq2tf1JW9evXS7m5e2/b6xpKht4/ef9/ef/stOz1ZGcdqSnpF4eDGXT8pIsOwD8ejdc1Rho9zwX6imwfuIpHnfrfz5xkcOk4hchRV/bfCOugsBm7tUanvTYUFukfWC0eoHA3iP0m0imSzVUvHRLU/e1Lj2f75H/7gYaexv/H7//lnjB10Eq8fwKD3CqOorIrwKBTECMb5WZ4ikqLQgaGUhIeyOrEpSYSFOP2BQoCz1Vlk8fJCNwWGhWgFeEC0B9pgAEStFV7X0oaEsVPLVipSZkXbDLsJXhQFimDsvLvBuWJeSTLvnBgmFQyIkqKxa+jaIKIp4F0lAmKF18lAH+3k5NTylMjJo151EahNyaM1fkedINBziGQCwVjVWG1ALyyoQBO4bnhlDLGwMmFbXukWxzCQXTn8GNK0zsXlIm0uq8IBZTJF2u8GGP6ljB/361FioLNQjaaKSjsc3weXJOUPoDRrBT6VAEOAnUYKCy1oh4P13VHVOQoXOuSWK6oj5VdEdB8pe2FABRg9TwooGEDHj0jVSSOJNrl+MFyn0eBCMGSOj0ILUtdNnornBti+AMcDN2L/Na0qqVBZWKQDFf+ht6x0EjnA/3BsHIuDaCsuX2p1QeufG2RFMHWlv9PGB2VFG10pPI7Ki0nqwgB3nsASF/p+loLFJuLsicBduANk71W0ZO0be/XqlZ2cn9oHn/+8pUSox1aQAFHwfncnWsr29Wsrk8S++OHn7O3HV7ZQuyX4LORz0IPZ9g1Mg9SZBtw7xp89TTtXkinCw+mxrxphhm7slBkIy/YuJe6/B38oChvyRPQqwTZAJjLsTp4mFWfNMpySilPOV8TYLU9LnVWR2XvO+Wj/9bcfeDX2a//sP51ZLKqrLIK4XoTopWMtzcHB06IAcGYB3COzWDGtGzoejEdqHHqY5FW19PRlODq/HcMFxhJZ9KEzQAYBjlDwTBzKJAUba4TNDAD96jbADUKC9N5RyC6E4+KIwY5UKk0o7mnKCO5HiggeM+ItobH4gSMyh2elNAz2AeBt4oZxT+rdNPbk6on3o2IwW2gc3T0exT1wP/AA1WsZDH+sXnO4iKo83Z9FeyG6ZGNy2IWBiMaDLfDrjSRn+hmJsMpVJS5bjHZipQ38Dmxz6qAiwCsEvKfPF4Kw87PcsDiRdgSrm2YdlLoiehiE5Q0p9546ABj6mTHydJpwYIAJwFHzcqEKr7e74TSctAr+IwMX2gOhSoC1Ol0Jw9koXWdDLZdLq2qKT3DYiOILXRtGoV4sLKF6nJkoD9uGCi3V9tSScbBxfxRRuaQlLTU7QlnBAJDuY6D2B0VX68XS15qK75zYcrGxZt94Sx09z6HTR1lMd5DjFmUpBXYBgsDYtYJdcODn52fOS7w3dpMyEp0BPHMojr1++UKp89vvv2/vffg5wQdEgRiVni4kOj2axq6ffWqLLLUvf/SRemKzFAM0WpI7xAHPcLujyJPa6XKt38XVwP8UUiTKqBfC4keBoxLTwDMr4aAQoXFUYNb1woYyVTqL05TxDsU6b7LDkMKSnC0lqBkdukmz2colmQLwBDgzUNBkf/SdB47Z/dzX/umsCqDSKA9jeVIYMzY/lAKB/VAp4B0BWo+9b3IVJjwdoCigKp4a6pd6OE4KpSLqEYDoLEQyAu5zvT6vc7LZKGLbb3fabKS9lg6qRs6kL3CsOIBjYgUpJulz0zipUy1rbApniPAz2qRgK9Ad1K5G1LgIxse7FgRMU82TgffIhIetlHychJU4UdWxN8fUvIzPfYNHAqpTcYwcu3virtJj54bxulqHDk9KMCWSSYjwHAdVD+5i4f2rNF1j5ITjsGajIh6KAFwn+F1V1NZsO6uKhW0WdJkgLHD0LhEnY1mSls6dohgwTrauFx759Kwr7V7Ovlc6W3C9HmkROdZius7WHQeb88JOTs/l4Yl6SXFpkRp7OHJOiKYqOk5EIYN3f4RoTURXKrTgsUVpbdvb1IEJIpgwi1+3OTm1mT5PDlaZ2+0RjLe1isaF/mhz01s2UZEt1ekAgXYuITJ7G9Txbm+ruraz9capToqiIcrm2rsIWwAD0GgP1w2cy9sQKLp5C5wintBfi7Ojx5aIX6+jjILoP7PFci3Djdclit3dbe0ZBONxsC9+5Sv21nvv2pHiDYTqprP2eLRsHu2439vLjz+2Oknsp77wBXv3ySNoBaJ4FXXqHSEDFfW9jX2iVLXZ3Soad8iIs+X3G7md0TmSkZByR0NFOg91pwRrLAvrEIAYCTowasAr7iQExXB2RfaHgjKJmoUNAGoiWNCZum91NPvDb//pw05j/+4v/cYcq6VEOERLEHp5gOqpUzmcspu2hfCFyBdjsbzHNbe68LYfrzLmimbAq7SggXUP4A13DjwHD6k0JnGVCg4RFTOMHdST2TodgA6jKkWO3JIpsUoky8QmpcyJDIMAf8jNeaVSuh4sxo70kOLA5Lw3p8tIX0Rpk4PSTrRUBwEVLSq+BVVC36z4TtJrorJIDuaeAfkxdiInBzGA6HGJ1sQPXFTaSPTvEvlypPC6YrXQzhQq4OCR1QKYwIscHILb29fqr6S/jWoxUS7RCBFhMmd29/pgq8XazsDuKEBQpbTepmxS+pihVkIVkchonKzOC7VgYRSrZW0DvgPyMvaKw566OgqHp8wrYUSQY0nf6uVamBuKHXUJZw3OYiD0hv5SOajQWoRVLysOsPfe0gaGc2v2rfUNRprmp1Tp9Ob8TNyuZhqsOlnbkZ5cG6xIO7NjY9YMVmF05GgH66mILpe6brBPgP/T1cbOVmtD/8NFAAAgAElEQVRr9gcXC+CQ96Na3XCkOLDrV68UuQnU171SGHPuIkaSSqfTp9zRCPsD51UEjvPIRStxsq3by5uba7t+/Vrk96/8e3/LTh9f2V1z1HOCEI3zhr5y2N7Z7tUrO1ss7Evvv2+PL88tmXAs0IOgtSwVAOBcwMZibzCdC+pSIrvRMw74XigSOukcHpxzWLkXClkUHShgYdCOdNKIrkJHRqFPordI/he6B7dQNCsiO9pDcwUa3Oi9ms042B9964Fjdl/9pd+kVUC8Hm6SwIPITRFdwKc4lGwepf4CtD268SjIux+W1VLGziuyzqlSJRNTGboNxOSmI0O8KZftAScCbAVcPd2sAwDbCbdr596OyAbhf2jzwrsWhT7B9jiY6jncH0SL2KxPZAjgv9H2oiKEUHa8t1NlvLfXSbvCYEJRYaT/FbWLqpL3Xi4WdnN9o4NAZKAqWOiUYKOwyYSfxHacIC3heJ73fanIITzQa5lUmzF2/Az3Ehu0I+7njdz+O22zk4TRYHQadGLKYwynMVFLEdbqZHVi5ydnug/JHyn47WzXHKwnCiZth82vjY6xIUVrbXV6qhSW7hEqm+pvhsZDQUQ9qk44PT+7kKPbNa3WGUNxeXpifXOwmf1BJCVSNZ00Xujg70TyEoIIBPJSkV0lbHbqJqsL1Fhccmp5srFte7C7trXFBVEeEZXZukxsorjVjcIPobiqXzNLrV6vBegjXtFsd3a+ObVVVUlmCddMjzME9Pfee0+O4Md/82PbbbdWC5uDEN8oyiV9xYiS1bCXcXbKciaUb7aighCFa+9bYqv1RkIZ6qhJzG5vrgWHnF2c2xe+/CUrVkt7ef3auY5pbq8/fam93UKn6Vp7cnZu77/1xM7h8LUHaw5bS9LRNpu1SMs8QLdbboAwvHRGECkLH5bk1SSKjEemXJeTj2WAU+9HpuJdqjuptyMviDCAKtzemQLUo0IZEM/s7yWZMCJdIjuegaLzN2emG1v7b7/1wDG7n//G782KwODWebRu0zjb/tDeywpFzE1mJyhtsCEI+SXHVAOcurHrW48OiKggXZL+CtSPfbcAqLFyR5VQWJ/jf2ozYrtO9Ok1wqCkNlEUttpsZHT4oGIIo9txOu/6YFOvlmtFlVQbd93RNdqCPpk2TOCSua5cIuoGRQjOpDYONBKlAd7zKIoE1UE07QLPzgszjg0RCTv9wlNMXkP0nehJwXgA0fX1wakzpRtNb3NCOCHwuUKTu2gO9OtS2Sb6pNGbKIrrqirhUWCkZcqB8gp2pARhwJrO5bKobkJdIBqjCq0OmWCcMG6RYyhNv977nDGmRHk93ELhQ0GLjurtZ/h4YHZgaSrTBn05UiZgCqJcj7aPXvjJkUJybJM0FqWak9XGiikVrrfZbKydR9u2R3v64efs2fUr4bwFjrEbbFkvfY+BOa4WdnN3p9eCw8Z++fTjT+z5T36iai2N9URs4zDb5uRM+nK0NX5CY34y21JFCifLo8+HYRBEAbYZpJ0i11SVYqLSxUIRHREekSHGocKYFbn2/5/9xZ/bz/7cP1QnA/xG552OlvZeOSd9huiMcXx0fm4fvfeebRZkIPRqs4/9NYussiKjAORVfI4IxP4ovKEzw//sY+GyuQIFHAZ7Dw6jS31xT46/cZ8izYsB4e2gYG/gvBLsoCou2gnkbDh1wDShMwX8FagDDDIUAL/5rf/5YaexP/+b//GMB6H9xQVhHIycRu9woIVK0ck8CiyHyBk5VvLeM312S0UDcNvkIVUVcrFOjwK9qMHqO7fMOWeRAxcBflUlAxVD+FPsKSU8xzAFzTV+ngftWBvEX39oRHdsYLCgIRxokcNHDJPTEGTUKHJgdPFygT+G4RTgHroJBkUuXrKP0Z/zybzKq7SX15NeGFQVB4K8txh9tVbYSTQYGG1XSanDfQH4owQSih+QpbVeXhQBcGZDk65hPuFhSUiSPkaY/GeXtru5k3NhTe+BfvoiTzci50Y5Kgydei+BJeKBCa1j0WFg5DB27HgUQRT90hmx33mVnf5UoAKqq9AVBsCcwLULuB8HHqMOTkv0Wy9rq1YLHdC2HxRZ0rK1rleWza4Gcn5+bsvNWlXMq3ef2g9/8mOJEFTSxcOJZXZ2cWF1kKWSU1ut7EtILf31X9tf/pv/y7Y3t7YEaiA9VTU2sQ8++EhreX1zLfqHVyOdVE0ECqfQaUVSrVRkEx0nmC2qOhkZy+bE6uVCURBRGsUqqfekmf3bv/lre3V9bb/1T37bblCJEUdvFv4FJYafxSCy/9iXF2enUkhZ1qSTkyWS8+qdikMng9Boigs4JxfP1DNkz0n4BiaDU7hUPcaw92CgqAAtlH2o/DWPKm4RpXG/tNrh+FW1Fa2qELatDiPJpThrwHvLPeAAknDSOI/ZK+z//zF2pEoTtAdwAw6hmHXuFQB1xT1q1YMXgXgZNgifxUIH1ZU/vOGfsx8rj6QUMnYh4onGjkW+96QhOoqGhPeMNBfnY7kcUTQ2RBD3nQuhUujUjkR4GtSXlEZp5G9EP/A2IdEG6JHE2Er7ze9HRFEwy9Jxy24/yANiBGIbWHxvN4zO0YmpBMaYQxQjxFjMUGWWlilUkiuXrVL7VnvUezvhNmjO0WYXImG8LUYCA6vIDtFKIjtY9rxWURsGWVpzHFS6M4Jo6cXVhe0hc2MkfdmdVIsYA+tKs34wdjKsiiSce6i+ZzoVjkHvTqrQsPBrVRjFwqdSK93MkD8R4ULJoNIdHAKGbHN6ojYrvrbfN+qc4HBxMDnE9Aefoo59eWHr01M7uTy3//tHP7RXLz61fBjtZLnUdV5ePRLn8Pr6xj786CP76KMP7fmzZ/aXf/5n9vyTZ7aqF+K0dYeDMhRe/4MPPrCb21u72956JVJN8Z49ELlzHxRcwGUlSxFVitXZRzN9acvVxtanJwL6JVaw32vPwE8jR6czgvv7+je+YX/1b38kIw0EQhp43G0VWR/B8OAA5k4duTq/sKrKbOpRfiYwgBzvlBHa/bO0dNEJ9jBVVtJQbTiXooIbKc6mUnXfu+x7qDmkr8pkPmvsKLgHsY5Ig8IJoIhMy2J8DWgyrIFUY0JQEknn7tBH+8NvPXBS8T/4+n80R/llGQZoCR3hrkdhyKUrnJ3AujiATgxmkbv2jegihy6mZCLHwgcIiiCEy/fGzn2PA/5BSSRKZrsXcQOEoQNTiT2nRBdOenYAl8MZSZ7C0qImnoRFUbBAy84VObyIQnXWG/2VroaihHu7oMhCoQ5MErzjgHIufC9XWxHfSfJXbuBEwwDH09pgTL3J3g87aaBjm2ws7h8vyr+j/p1SVQo8aksiuuCeAI/Z8CjG0GXhRRRwMQo0bHDen3uFWLxcriRNT9SBgQd/I7pYrpZq5pbhRV0lVM7pucVo8jpyPIGGECNrPa9QqZYElWTeiZidX4mBALujP1kN6hh8KYeIv+Npqwe+oe91KYdEVZgOjr51uME7bFw5B4Lv+mRly/VG6rifvnhh++2tRFY3Qc+QiJjr4TrfevrUnjx5Yv/n//G/2+tXr2QkHl1eyvDe3V4r6jo7PbHVeq2IDvxZHMVQWWR9vWOolRABh1zMmyBbJfFl9OOKpS3qtZWLWvjuoYUWQgrrytAYPjEJTk+F133yyTMZRK4Vg9E3e9ve3ggrROJqvVwJO+XvZZlZXQMzYJxbF7bluQuZBNelHRI+pbeBSXtOe89HDWBstQ+CsaOXNkv4fVd10fkroFg5ZyXuTRHc1e7ojIno0GIXjyLcIBmGfh+QTtRg4Wf+6FsPXLzzP/xHiHeGNhkqNyxID1fJ9dFUsBg4TFAbiE5KkT456Ic9m8UNE6oobCIiOxYmY9BDMAyR3KnezGDs1JQfOhjuO1Ikohh6dOHsySOiyOEP1rscHOxXx0IoMHAIxIMLem0cJBUngvoH7U5ZAgHT8TM2rQvNelkUIw4+QhgkVRFwsz6zqoQ64tGajGsAhkU+bhox/aNBcm/oRFWXCsfI0NRNm5P3xMJ9c56Up8f+c46RjhOFDF7DjR30BykQh77j6M2jsYucPheq9Hke0iDkQFal7gcHQYok0jGRLKLJofrqysU0/lMpDg3mUYSVKp4q0SbaitxS4saT92XtRaHBuBHN0oVC5K/Xw1GOVi0XOrQi1/a0fLkjEAk6L9WiB3bIz7ksF6o2RLpH8b6qPLfd3Z0bmKqyt956quLAC4zhfi8Su1JKdAyzzI6Hg9rGKEIsV97OtjvsAhbpvEfeEFn8tgnS9Rl4bKH9zPNQRqC5FaUVWW0J2JaEAuAM0h1kVgvo924MxDmJgim4kerCMIBuQ5frMkvskx//jXTsnjx6ZI8urlz1m3bJqrSzM2Z7IIiKbiG8USdbUwnHmOJYHJd2ZxUhHf2JYQ54svZlqLIqCJB0mhvvKcGx+57mHCE6IMef0bu+0D0ogMFJT3DxOAP01KY2SrQU7hPP3YOMP/neA4/svvorvw1vMXhjNhv4HQRF0jIH9Yn8YJ4TBeHlCdVZPBUowrAZqB0cHp9zgIdwThAN9mCAMfUTRgbcQ3pUIN/koLgG9Uiu23ExXZLk0B1TEcgfeGD8m/kGnha7IRSNJTTlS4KppjeTw+/XJMUWKm9BaRiiret9+cMkXVDaJ8ECPKVHWXGTxSiSVIKNxudKxs4Z7FSpI7WFewb34HeLcuHS3nMQ4VSUBSm7ve+XxRh2LZgo9AEUKnJV6qigRmoEX1MaGxRbiDh8iI0LcXISMXRUWBmctNttBcJDe9G1LyqtLSkx0R+vJfXkIKHOtfMeLi+Uqg2PItN0JCJDzsvXmsglFopE+mb9ZURJox2zJc2VgCowAREthziDmOwyRoRSAvRPT2yxqsOBzOyOlioiETH9idR8zgZQCXw5MEsqq+y5tx4/VkTeNRRDGjcYQAmsg+TXMb4U1JxPBr8QgnCeL6yjms39UMdB3YsoSIOeJq+kVuwt0jkcnUtRQbqnaAWiqp7pcbSrx4+s6Tu7udvao6dPle4SLW0WC6un3n7yox/Zi+fP7Mnjx/a5dz+4F7oQ5SVlr41WpJMk1FO1a6W2rlbaV3f7O8fK1HIXcWLPIngOMVMSxCCBBdSgvZJLyknVXUFM4kRwYKEIMbBOGDsUZrhvqdNAN9OgKrKizJJ86VQzsEedu97+9E8feDX27/zq78yRVCnMTZVZphwxcyI0fxP5aM4EktqVNjxeIUYOAkYlExUG0sieuef2EQ7+sLw53rWzOASK2sJBJTzXsI/A5odYySID1BMZcE2xE4GrghoSH3gElpU2SgWZyM6LGq4KT5oJh+3NA5eibkg5/XVCwB7ENp097x41RozxtWNaq/RKQLIXQHi/exUNvT4ZXmVlgXS7r5GwTzwlWwoBgapQ5Ne0TE0b76embW9upFSreuE4BYl2r+SCX80pON0sqSVwVSIrdUD0vYYmOTm2Fe2G4gWFAgxilEly2ssbY0f6p/94BlT31ksFnlNzNGg5jgV5L3BoJZF4Z8d1sE7gpVJIVg4rA0lqSSGiwMjA24vDiahsZ4larFgD1o9o59XLF0qbheMGmIDoXnJcKny4KgvPnmcCZ4yMg9eNpGxFqurS8Wa2YcQxkZX4HigKDFkih00W07Q7a9qDdURR4HkF61nLEBOBqjoJcZexAHR3DN6ryzVtzk6t2pzYi7sbW56cBoqU2SntbkwVe/7MXjx7bhfn5/aFz33eNmFGBdeDoQOzy5PRFmQoJLB0iiTeOz5ko3VkG7rauPZhVEJoiRSJH1ggQDScK50RBv7Ahww0GiJnBjOpVTN07CCIuz+gMANVh34k5NS8TxlhrbxcKbKT9Jv6ywf7wfcfOqn4H/3uHFtQpA0nIjAqqYUWDjxIGmJhdB3UCaICDhYRHw+izMCAEqUVwsOkDQe+8P9t7IjWBMiGwR8AyOBNExtLHRxOC6HqqPaf0eWZnK/m6a8Tgd8orijVDGmtyz1BwvUGbm93gwbixkKcN5SZQ2osQ3w/qhBSNan4G/HS+6j0Xmb9TTcFh8QPa+WCnn0veWsEUV2NGL06Cgusiavr4nWxe1TJIN9yRce214Fc1Bs7WZ/o4EPxkIQi07rUc/tGJBUOorTKiGBLn4xGQYMuAZwOaR6RiKKFzcYWqITw+6FgI2OHmklQddG0NSI5tdAlNkAQZl06nyexrHxU5aE9CpvCuLcMzeF1wHEX3o4HjwsmfotsfUrlFnWWSkbwgLFI4Kut7Xa3teXJSgRookhwttvba+ncgW/m1cJOTk+sOTT3bXqsLQcbQ07qisHC0KlaHCbLcV9gmXTqQOlojneOzakIQ7Wb+/CshSiGPlkN2YFYixxUXkvIleIW/bQLIJrUJM/U3m5tRsVaLWGsU2ZX77xtL7d3ltULm5BpIrI8HGxDQW17pzR2s1zZRx98ZOfnF0qnb29vNMej6/ZG78jpcmnny6XGGiYtkMpkA1p3IvAHnboAZzi+6pJY0elKKSgWquidVgcQMIWT/l2EAvjEx0+yT2FWbNkrmiRX6KwSCetEEbjg+FKk20O0OEz2g+8/8DT2Z37lt+dIrlV7VWgGRnGBhebwEO7C01muwSW8N09j2sLMTfAY6d5BAA5gfl5qmILPqgwCmN647q0/MlxBXli0CI2Fg+DqzG0iDYwnD6uiSkkEqJmtXk3j92MlVwYs0FAcN3PVEm9fCzM2Y3TJv4OWGsbU2+EIZlxxd5oSFSXK2uWXVKUMv+N4nxc4VKCBHU8KxdQriMdBhkiUHWF1bBgfyUeaykehqVNQyEi7AZIdT5PIQlVro8Gi594xFqSSdD5gQBzDm0SaTqtCqTO8rmbo1IHBnFiu8eb6WrQaKYEId/XZoohkgo9KtDQUeoiUYPkTAQpWIBpmbkLf2G6/tbQd7GJ9IoxOfEY6XaRUAnuBViSfcLVYOzGWFHZqWutub21BW2DqgD6GUB0APM+6Vuophn93UNZwArl4d+dipnSKgMkyGyVOSItCDBIY9UNMNTEe5liEccdEwz4pP/9yvJlrF2HbvI2MfSa1GdSJEShAxrxYWFEuVbGW8YOJQAqIk2P40nZvY3vU1DeEJE4vLy1fLu3I3gUoowWSotNuJ2N3hHS826oK+8H7n7Mnbz2VA3z56qUd24PNOL25tw/fecvePr+w9vbO2jvv2e4hiAdOq3fVuHNXpqG9inP3qXLqnCCyljaGS58hyCqx1MBjjQrYBC20p2leDKmuBBLdCfosKM94FLwQ6Iin6apEP3jwMyh+9bchnd17RvFtmCgG5ytNVTGDJS7dM0iLQdHXW8VgYLthkWAmxk5a+JMVNbQNFEwCjocChVInbyeLHDn1VobChHpcgxQNkZ+3WMGP9RYXRXK8X+g+iKkV7xejr0ipIG1SISL0aXrF1wF211zzSEYqIlIOUVOpZMZ97gUYjkeqqnbF4kM4TLy2jB0RVOYyTLGAgZtcLGlT8vtVEwcqFMIyQwu2ZKy87whjp/dU2k2Vm2iWgSmlNjCabfhYZthy+RJrRAYKagLtVTnDZVBeDnptKDXTHkd8SiUUonPg1wHQSp4KRwC3T2Ko3krEgeG59Ols277x6u6WLgY2vVdSoZPEOaykrhCCkRKCk6ZiDsOpmQfbdOp0eSNu6u2BHDL0DMETibxF0KYbZbWw19fXTogmsl9t5FgjHzN2oUSZ/CgUq+cTZpTE4pNDEB7JEElPjP2kDQ5DSsYyvBkhoK4Ehfa5JcybzWs5Bir5LoFP9jfK2A2HowxfxKwhHI/QTMCMNY/DHWaCQTwerEPodBjs8vLc3n33fTs5PbNjN4gWtN9v7eb1C0un3r7wwbt2sVja4fpa7X1c39mjK62r9nBQCZIRUqk1Dmpyw6RWMBHo2dpebFJqnDkdSdEgXFcV4zy6i2NQE4Qg4FZS8df8FF832ADuVLwgSJDyg+//Lw+bVPzVf/w7s+NSjkOQEpA2giFQEdNMU2nGefQUgfgY5ZDueRgNXcInwsuwYDbY7KGvNhorDr8Y/VI3ASNibivCA3FiO604rrMlOehQbYoVWVUE76VsAqYYH6gk5cOs1dAS45ig3xvpiiSI1NcZx+/hzaIis1frVF1GWJFxgRhcTVlKQtXSddLA7zBmjBTEHolfVdEt4vM1ANMlj6OIkvvxIpA4caHFCpxEsyDQDaQTghF5LZSI7o2iifidk6LbNRVOtQ0N0nXDwBGtlctanRPXN6/1+rTNna5PtH50mwA5SH6TqlsoZCg6ZX0hhUPzib3D4HIQwjcrSaYfbu7s+tMX0owDBI/GjugXojNKJejLaWYwRr3tLekGzTrFYWqcUagGxslzGG3wRFI5GVcUhZeV3WzvNK1MCKpKwWEuLtXxqDQdKu7oL95XyTVuksgzzPUNUIUk9VXddzkjsD4wZy4UB85BpmgzUAknioZRoDm4SFoRleuJuc4hDiOk0XR9QDnRoBscR5gLwevRvZHh8K9f2rhHc660p2+/JSFPHM3+gKqNC2S0x71tVpW9/9YjS/vBDre30mqEeF3UrknotCbf01JAcS0SN3qBLO4ZgxspiaIC4cBDzoMxVErqo05d1h6KkXP2kKwi9UYZxfUHkXbvbWr3PntWEbCT5b/3/f/1YRu7v/Pr/yR2dd43QguTaJCApgE/qJZxSKRX5nwzpbJqPg4aWmyKHjloH/asB8DwlTCrkm4KT38Jxdnggw4BkaKajoIXixEavwfgGiusrPJn1UWI7mJJPhrpuDEIueEdqQIaqos0d9MWJa08GT1AXI8cSAsY0AO+N09hCA5Tn6B0UOHlMAWpJ64dDI6oA0oLkZ3oEYzFU0uZ4jdP16Qr5xuOFFSVYKXWGEMa5QNpFNoKUU6CBDoYVKdqMDI96lJAPTjPRJ7l9TByDZPDgDdxNBXPCbl1iMow6p1kGiM7VUixHUipg9uFtfYC0GAkd3HqlA8OT21xsvFWLmCM2zvhf1rvzKeGgbthwTX3F9VoddogDUVRwmwBOZY0CudC7EzKrUotuGTlcyiCGAP3Qr8rOnULSMjaBF5lJ6NwrTpPyXwtIWUTrTm9h+/HtCu2HvIzmk0CNKEZFRi7Sp98gPt5tgYZGiPH0HT6hYPystS1XWeQWq2zAZg658WNer3UoHK04hhMpA4FFIEw9kwm4/WPwD+5quMUBCAdv7650Z559PjKzk43dnG6sovTjeEmc6Z6afLaZK+u75QVyNlLK9ElwdTdwpDv9dIJ5z0gQugIEq/Vq7s4SMmlhf2tAiIdLqEaz94TZ7b2yYBHGVZvg6T3eZHhYF2GnhXg6//yew+8Xexv/dLXNCSbDzYHi8BmLZlngJcLB4pNziGjGRuvKx378HsqpdNeFGanEjnx/QVaaKryvSHcahIWBk89fj6wWO+tUFv6Ki5FE4Q2YzXUIyIH0GVIwYOCAKOrVXgjvzaHplNFGXlXP+G+vLTu0tS8Lb27bGaCL4ydqgap97MiOIqBIgrhWohY6UP0NtVCIDibA+UOUiFFg+L1ueHGYIBDcT8w9VkTUhruIwoIyHhHyXZFSqSYEJg1DEBqLVKPgU+maNEPKvdLBU2YF+kVyhUhjeSAcjigSgi9JNoO0Sn0Eza/hplLphwdQSZ++TVzLUrhSp+7SyRkYF1aHyg2ODImiYXJYQD38Ncw3mr2LzSX11ufQhO9lIsRZfADI2095k0cGGoUpLaQoDo7kfoJSr9yhCjehNYvWux4fyJUccOkq+eyR14pBxd14xhxLaJGCVWESj69olQoq9JnfqAmLNJ85np9Bo6MgUXaiGg7EM9Zb96Dr7HH1KRflrY+3djLm2s5fKI89gMbqQfrplvk2TMrNYWuCI3+KAy7hh8E64vzMzs9Wds0HLUPz89OjDjYqR5U9ysfNxr5m4qu3pDzKUjBBNDYUdoh74Vl3djlahUjS/Ih38AjSJrF/mjwPiAQx4zJ4LhRxDsmG5qD1dBi4mQyCcPO9u2HPkrxSz/3a3OkXqglKxi7VcFAZKchsPlZlAP8MkmFO5Cpae1BIkn9dWilkWYGPXyakzmkRCgRe2laFGwHDZOh+qrXUeeG/x7VPN6XamZol78vCOjN4njHYCSjEVR6GwZP8/soYnAYIHziVSE2O2bn7TR1TeTBWQbk5ucQqsSw+axaIj+avQHX2cRsUlp/fLJ8ZpvNiTYjze1gaKSwRIBKjcCHlrUmVHnXwZ3LmItwbXayObH9DiA6pGoa5E27FqmHF3s6sC9koIKxI/V3tWLUKpxqIc8eZmGAu5ICs8GRNVKlXIIC7ghE1UBfL3S/REclDcnPtJOR4oj3GGTRwW9Jc6HL8DqiKaBWs9s534uDhVDDeiVeIlVdLL4Ixhp07XgZA5ygG+Gf1quFj0lUYAUZulC72IHZtmUpg+bpI3w9lK9dN5Cv08GBsWUtxJ8U5BF7qmNBiT3rqh/0a2Pw1GGDYgg3hPDAditOI7w7uJBGtZLoO3G+pTjfoSjAdRJtiWKUeR/y6mRtr25vQseKDyMSnYk5yHdbu/nRXxvmql5AID4V1+6CVjH0GZ0PpRTy9avnShuXy0ozZv3eaju7eORZQuzF7t0Au4EmGoXb6A4BY6dCWugK8l5+d2LsayJWDbgK50cZGedZPDt4hj4vpMhdiitBLKHf+9hLDZDnvCf2x9/97x92GvuVX/h1T7xExoxSN4lVtC6heKp+0UIAt4+b61W5ihweB0hpPnYFE03jSgBIC58mRbopdVpPYwFoJdWj4cTeniT8TxPlXY5I0tCIJoa5q1Ij/n9NtI/yUl6K94pUHGTNLgEjU6RHMSQrfPoWtbggQ+RN0r5Z2Aga8oLAZ4HB41qp3qmpQveFkXP1ECe5chR4bbwtqUGcbcsBlIpzjgpLbTu0zPZ3OuCKVo69hgsNHVww8MHK1U18KKVVC1fW3W4PaneICtCkahwCPlBjkQoJLVo4k5crVwAAACAASURBVLC2t3d3ag5frxBmgJM/3xs7RcNgqBC3Q1VPEIP3kjj+I/Z84HJNZv2hFeWFtI3qKUaWiAZjEdvQSPtUYAGvZCcx6CgA9VybD3mhcojhbvV3Xg9nxLPXiMbFwpbrE7vd7/XcD8fGlirGeJWR6iF/BzuOhQlFl4rsIEM7YVw5BGotVW7d1Cq9nkd4nYkNmmMLhccje+8aQdKM4dusSyGga0pJu6Ogq1c7Ix8Rp8e1I17AfBRYChh78Fvx1SBA44Dutma3iKbSX21KV+miODs9lZACVCJgAWTdd9sbQSu0V1K44BxWy5UG5viQq9AeKVydglIwdmqDdcUa1tRnpngBD6M3oH5DpRZjZwgx9DJ6BBlYcvYJArSimbEHRbp34QoGMBUGxcYJ6CrmpYl95zsPnGf307/6DVFPYttTxDzcg/hAGg4CEcR2txXVAS/Ghwt5zjIIREv3faea65rYGvpAUih1wdixGRvoHvDQ1isbIaRKLgkFW+fTaTIXWI8UR1xCPaav9zSQgB1JhQU6hBq8MUQUSUgXicqcrCpjJyFDF2DUgVdagmqJp4REmhpZiKik5tni5H0S+rFhAlqja6efUJwx74+Q11TXAi2nzElVBMQELLAnHze5vXmlNiYqchjk25ut6wLORI3VfVcEg6dJs5leBVGYObBa41B8YUP6FHeMXeBCBrl0DB/UoObYyCERicnYhQp2dAgRN/Q5u2HwUJDcUiVWvcQcoF5Gcn+7k4TU+dmpR4ep2eZko2KIp4tuOB0T87mtKaoaRWWDoA4iairqDk+gI8czAbPjGZBagXUi2V4uV7bd7UVLUfubYgin+IiK0SM8ioHzyjtGT6RteHyavhZmlHBYq9yakVkTZAs4W48qpcbNPJSxE5VinsgqiOYoUND6xqIQDvkwbX5G1ylhDJc9Pzs7t8ePH9uLly+1d7Vm5qrLLn6bWs+s2GcvLKEIUxX25PGVvfP223ayWnkR79gY3ZSkm8cGtRTwa4WScni75mir1VlIW+PITY9eXaHFRTv5kEpxqEg71cav3ftqXeGEPUnRiwdYLl2FBqe3P4Q1lEQ93S84qtwWJYpAqLuE+dCaxzPad7/zwMU7v/QLvz6T3mjYcsC+WHjEIsWnCixtpRVEZIGHp4MU0jJvgEeG3XvohKfJ07rIoaI1f5K+cTSrApzAq6Kw3dm0kr8OJGDvHcUohYb20GCuKE+VXrh2MreePkAjaT2N1mBlTSrzFi0/Oc5PcvJVLNkjl+MDmp1j5+KibGpSCzYqlonoSsUv5dUBJ8oLV0RGbaJeoCkrCgJzxgHlq0Vmy0VpU9uokgn+xcZjBisVu/12Lw22Tb3Q+shZBJ4h19keD8ovMYAdAqJUAM/OZJhvXkFKXcoAqzUqdII4JomOYCEZes2oRfobqaLFQhQSwGdSHAohiqjh45WVFHiJsEbGWPaD7bcHYW8zrzmM6jmliR1NPdrE9gytCSoy7AsDwpByBhpwlY1UNnFUmuwGy9/7LIlseUaK7kiLF5XwPiljg4fREkd0U9JxESbUNXQ4eG+qHLOlwu98pi/GbuG4VNDhg9qSVT6tDGVk9QfjgCO3LgjOesFD9HE3XFK/dKVuuKDqzQ6CDs+ev5CEPP25GFccDqoqF1eXImzvxbd059TvdnZ4/sy6uxtblZV99OHn7N133naNOrXPMfNhtBmnob5TF1CF7sIRANeeeiI5KsMebNwT5UVfdXiAlDrKpmOMSGsly++RyD1+rfGdjbf84UzSMKnNR8Vy734+5MDozybdT/nUbEWvxo6Tff/7D9zYfe5nf3mOFc/IUyJtPYxQGwCKfa6o7AUYiVJEn+OpKFCNxl4NiwdPFVBFSD5cV0spFip/unKvE2Q5qF4I8LQVHDBEdQHPU8Sg6qEXKMAV+9lnX0qEMmB4HCoJGOCY0VyTsXsjpR5Vc30GKBEd6g8QSenNDTJJgVzsTW2T1VQvA/VARs6JTN7wn8BBPEpifrGmVchs24Sh3gnadbkkzDF2CHEqLcuQOuc1gvILRlnDd32Mo9rkJfhJKu8bnEolOCkdCsgJEbm9enVjVxePfINKxcWHC/nh9b5XiU0SRfNvoifEG+mV1Xg+99S0VUGi9japwnKUfOFgkV6iJowDo/d0D37j4gt0FVB8aTlYYZQg+BPTsCiKQA1PwS5Fz6GK6hgskZecndLHMEaRSBZHu6hVlJDqccCCRYkAMwpE7hHdN6JcnrEieeTURWy5n4+iEQIsL0aR6ATIWdOxBps0D8OjQkXC0nfz6EjRm8QrXLlFbWn07i5rydnT8/vjj3+iVPvi4lJ47fNPnktT8fLRldSWj4OLrSoIAFv8+Mc2bm/1+++/8649efJYrWcUoIjoECfFoaaCaIBCvGqNsZI0+xxGeZKViIojwqUKD5riBn4IRqrJZ06hUTxBNYlIE6FUBAJYdzih0JkYyyhjV6jVT62cEYVTUcnXws+6q7HcG8I5te9977972JjdF3/+12avYnno5FQLZ9HHw4NHZMEAeb2LgbkMRaiA+tSjSLGIxEdtdDAhedNJGw7+EORj90gu5UQhgBQagB8vzT7TzFP08INqsBu8UP4n0pnAvYgAgmZe6FUcO48ioLlEYQJFPfG/0PfqDd6ucae2IrlDSJdaAadsjJ33E0rM1KuD8sAY/NBVgRw8xm59eqFUaCc+G4U9ZJRolQIramwKE+jFfFffZuFCBkSTYaIXm1GdFwySZgBPKASQumHsKBIR9ZDiUEl8+vY7viZgnQFXcQiC/mWvIIPTYOw0vSxlxgeGl7GDTvdxNr5TGqQVSMRR0n1QWE3kiFdnLuuBqWNo5zk3kgMyly4TD1Nf1fgRw9zo0IN/5SXta4w/9ECDPeJxhBPWEcLk2qmaLpZwynwCFlchPBZqhJwqIxwdIwZSoK8UxxChFJRieMYuZ+/QBYO2wRaBToiauXZUg6U8jfFl7m1oN7yv9nON0m1Eht01/NbrpdaNdO/5i08V2aGth7F7/fK19v/55YVlVWmHjqloXtqfjns7vnxhxvDutLAnV1d2fnoqDBijBeUGE0ZXjMv2j4IgKAJJQFbCCagZ034GCOBKOpr3Sg6h7MqHXCWTK0sT1eH82bxEqbtDIwgHGELCpCr2gH96OxxOk9eO7AZlQWHmMZonKLJAeZLzkBpObt/7kwdeoPjbv/Ybs5M93ePKaJF6Bs/n+JVXXn0GrEd2RGPCjkhTQk9qCKC1pfEezoPzqe4+v3W+l7BxKSnIle4RNYkLrtvoXCJkvdU7CqtdlVff1K4B52MDHREP6sGQKSlAaPYDA7Xx3GEgSTB4FAHUQaHrD0KZRJM+cTPw7DzrHaEE5K7PJhJwwM+UJgfKC2kYhY1qudY2ZM4tm6leL5zeQnM1QLxETinGpA4SF4W4V+AqcRgykaYKb2qN86qm5l6kHs2Cs3Bf7TiJEHtxeRVwFqfcaO6t1ElcERl8kuuhlQwjuoCOQ1RMeky1GAVhOQW4gJmiYq1pjIpCtEear7GBpN9B1QRQnKouOKF6R4OatWZ/0LPLnN8UCXRSSW8RA7YQLQb1lqKUsfOmftSbXYhS/D+MGp0pQYl6gaQYjf9EK6SzHFLRPxx/1Z6QM/J15YP3vLi88F5fBrG3rR32B/+5MMtD1AtVrTxj4L7Z85GmRFGEIVKs2WG7VYRNb+vp2YUcyfb2ThHV+mSjcZSH7iicgxmx7e7O0qYxxgqdV0u7PDm1FViZjJELxdbAMKMP/WEfu7Ye09kQTsisoN2QAhUmTnM9CMCJYz3p5mdU/aYzgu4kjGYgYmPstodGwQJ7yTE+118EV+b7d4e9InqpDQUdPBXvtBTw9njmvfesB2fyvYfOs/vpX/66hmRHflIkFoKJqG1HIpo+ElBgs1SIXSpJrWHCyLxf1aO7oB8i5VrqQD69STy4fpLCLtw1QHIwGeYN8NpU5VQmR/ttGO3u4H2SgO0gfsLcZDC8OuTtam/mV+CB69JH9gkkDvLgwhwlIeWDYFwI0fEddP8lr0SlNYMo4LNWHRsiTXDJO+dyBRl5hhGH8n+MgrlmaDlEhjRo06fK5hUSpDGKTrNgtxP1EMUKSiT9lEw89wM1BqK24590IYCzVUR4yZsNh6iixLPEHXxj9DHIYINEeRgHceUSCkIu2Lhkbi5tZc3BDoe95cjDi5lfu7CpikyeAik6kM6Zj4TUp9JtV9XguWGUKASocld6f2+D9psk5Aurs5Wm29NDihGlCkjBRi1qYJIH9NpGyanHYpJH4Yx77Hw8JvgvpOHQHUC0F4VWWU44bGCEOGs3qEgXcT+lxA+Y7nV3e2v9MRKQU0V1rA10FxV/Qu8o7wV2TXQHfsgzx4gzdxdjxxkgslutNvre7e2djACFNoydMLcslWDn9tVr629v7Wq5sqcXV3a5PrElgg1QW4jQ5lFGnjY28YsCVEKmyvQ8/mRPaTg35wy4R0bSRXHJtOIwbN6Y6Fb4dpjhCzyh7sQwlFznm1ZCzigS+VRiMYZyQB7gRBaEio2079Vg4t6DLDn/2ey73/3XDzuN/du/8DVVYxUdBGUFDJM3Tju3SzpqDH6BrR2Mh+gYTF0KgL0PgA5jAsEewH6cKOR4aee0lFg9iwRmJHjcaBDZQeZNvA2nbZTCePcCBYMYN3IYfdYnh5i0hoeDJ3RdL0/LiAy86uhzMPkkzcDYRUxRqV432vHQOYt+prODKI4pY2iqeRivtK6uhQ8RAUOlAWD34dY0lvd2zaEamBtBxEgV0qt35OUYCHV38D0OY5mLjsKMVaYlqhskgSQMcZvOjcmmrrM1UaIq3xGPI80suCDbgb/J67pKMgtEmgd+pgFBS09XWvXnjraAWoNqcHu0PbNZhU8RxXuVvJY6r0/fQtuMJnFen4ILkVqMlpFscsIvs1UJZrwdDMPZzrO1rHFe2unizKbBjZ2a9XF+QAIdabcz/jlMqJgQ3SCPLpqF2scGCaNq+6hNjGg6Oh3PFiT2UPjf2a/3M4hPTiRxVdcre/3ylb1+8dKl10NrItepUZdUUQOxGvA+kr0pEqiXGKiGSA/5+O1OXL9FRUV8KYxXbZXsWzphqOwzWChP7dWnn9rti5d2vL6x968e2YdvvW0XmxNboroNx5EGf0jANMcwz4VUJpCYmfFRMhpbw3DIXDyyA9JRxRaMWkRfFyx1CpQXKTxKcxl/Is6UqDRgCMqiRE9xR4l4BdkTRh8DLecexi/K0KrnnQqxR6Fel5vsj775wPXsvvorvznHSqzaeUJzvPo/4U/VVdBpGyTgiVePRYP7tFV6jJ7zk06wqSVnrm4AeHduBCUUiWdXX2kXqrHO01IUQWocpm0BUIOZydhNYbZnSFml/IGRE6nWWfJSMtHBwXC/6QjheUPnEO4TyJG8H61QGLtD09l+C75B2wxEVB8WXhRh4An0iKqy9Xqje0O9hNd3DT+XosKw3d3t7Hg8+ICiEOVKeHKcdNgwzEQOVB/plGDeBxsKg+dCA6RgAMdoiE22QwaoIpUK9AfJ4vuQcQoAexUDXLGCe4MwC9GX6AdjJw1VYTIeEVcii0Kw7Vy+Cb6VxE3J2We1d6kdTcajUfXTZd6J0N2RcZ1Sh9ZsYTA853VhcVR8SVLrcqfklEb664YoAv6khPyb0wnnzAU3fcAQzsn5kRzYSZihBhop+nKqTGzv4/k7dO6GVlJODb2uoyrWTBWj6ntzc6dhPF5N9zSPdA+jAKmWiIXvifMXOHQYOwo7FF8Yq1kyHHy3t4uzM0E2PFOxDwKZmj+3h62ibwzDy+fP7e7Tl1bPiX345KmM3elype6NekFxx6lWPAc5CmHCXpFd4pAgABOJQq4PWo+cI54HxQ3eIyoPOwLqESDRiMZz0vJFUFEtfIXCMB3RUMpCzxR+HYR+0bCotZHiJpn2WiE9QcQKbi3hniiWCULJ7L/5Fw+8Gvv3f/13ZOzgLYm7hKEIEZ6GX5NKocM/Dvq+CLOhQhp7U9XDqiqO84DUCx88bsQKMHguje0Av4uB+jQv73KAszVro6lgMg/Cg0R4lHpHILtGmkXPjAavtvroOTyrp7ARFdccVJXbw0jDoPwajVFZVMJiaAMjvVbbjLouSA2c14XxhWoAKE3KAF+JUj5puyTphVd6vyiYpgYFEQUGzAurc9jv9X2MHbQMJE2QetIwcJrU0YCDZmC0acHdg6JB432myEcDXrz921NKuFNEBqIaOKEXUJl0i2uQuKo6FFhfJJZo40rVzQFel4ORsckRaCUtZvh1UtgK0vI4WnPYWUpkS+QEUM6zY3IcIg+keBmzZVl7qAren0okMWDsGAhTVPeEZBW5AhYV5bEir5ODy7Phg2E8Mn4UT4DSgA6IPsFC1QFiiqy0d2S83GioWERqFkQ8T8/P7enTt+2vf/Q31jWdfjfuU/pYYZsT1YnDqfYsx5MjYZjUzo0dHQW5FQhiHo5q5I9tcjIcVSl8FsLQ7e5Wxo7ndP3yhe1f3Vg1mH341lP74PFbvo/zRPAGtTC6dojcSd/duTBScVD0DT8VXqf0F1F9IRqfCTSY+esjL93YxSKLcz7p6iGQiMYOeCJStzB+LKBEQSVXv/d1EBmdebEoMKfSLKylFtTbrkES3+ezZKU71D/4wwdOKv6ZX/i60lg20H0PpTCSz6TnQVYGw0WqprA64Hzex+ryQBgyr+wS/cSpXblHXFlQPRXO5woLRI2u9uHtRRxmdSTQx9q3wjXU/yoCpvdCEn26TX0j3Em0oV5a6ea5x3J6iVe3NK8Csc4wIxUCKI34uu+ZAourG2M4Ie5GPFB9h9HASLOPrgSMHMau1DCV9WKhA3rYb0Xw5IDgIBB21DwCDWN2IjKHhetZruA0ArQzys6Nndj8CcoW3hMJcCMD7oN8g1ILhePckqK0xWZtt4edKrUcAE2PhwbE34M6NFEqEQIcORRwqUaqjQxFj0Vtee0VV/T20t5HF1IYER2xmFVZVetrUQWBVgxPa+3YqoEcvBVtNw4ZlJrV5tRq1EAYdUk7FlEG0AcdKqRJcgC55r9y2G7ubgUtSCKeSrKyAKcwqcUvaNexp3hWdJ6Axwkv1j4Ds3SIgIMcK7R87+52d9/uJeyP/ckUNBws0EMgQoMJs3oaRRCq7EoD1f2TS5sPNscabA56EQ5lGGy9WXtRoyqtxWlJFGOy6xcv7e7FS8uOg33xvffso7fftZM1YwyCxHvfaG8TQVUF/eO1ciGquaxB7PcmDIUviGI0qt/bvbfJ+b73Bn2CBJ4vrYzEGPAl5ZiUBreaIObOgclyiDGA2eWqprO2UdKLog/0KHifCBFAB2s6WslcwTsWBf/kew8cs/vpn/1V5Xw+OyKQNjEetND8O9pZUDP+3ZGGPorQG/hDWUKbNUMjK7DfeTAM+KAqxKZzQ4jR9AojJ4uWI/W8BnIvqTJ4Dqmiqquk06rUejN2ULdxflQYAkN1NTLMVR2mGT70hBKxOSbpihY8PFWZ9X6OJ0Wdf++59HRFdAzx8rh396Y+VNsBYiqKRBsQOXa7O6UjeHeNuYPyQAM8uGcY3CPqjrodiAQhoXK4fQgNhGpUjdMw6AWsSylLIEwzbUofOI6ikLG7a/Y+8AXOIkktqrOR1xg4be7UU8sUVHsalCPeSCpH32+QFEoHiK6z5VNiRZXZcTyK4oODoZADb5EDCFG3mzobUy8UQaOoJeFPCmWW0s2gApSnq0i6E8VkgytE8/5Sh4HaRBwr4D4T3kihpgJXIl38TAeIizq4bh0RTORdCl8M83Ax+NLqEw6HUvRC+xLjLOPJHiD9Dqk/syNkJKX75qk0h18qHxjvaba6qC1jgDbkZ6VyufMTY0FPmB2pofMbwU2vX7yww/WN1YPZ5995x957/MQWlUdQ7P2B8YnzaBWKI3mm1BWjwvPm+1yDtBWVmjo2PSde4NN9KCKliOfVVa4Vp+7zYEsnzgtuITqMdBywXb4MZud6iD6gyfFlIm8iehwXEV7X+8hUesm9aQM4Y7bvff+BY3b//j/8tVnDckNrSRwI7Wmppwj3PapBGcNjMJdcgrIg/C0QMTFQqpKpkukMT8i9iiACE5xNRtSkITFSvOU5MA3Mp2P5BHU6IwgAvBkfIUvUIDRVSQnImxGBqswVTBvLhRPJCNKREObFOlE1ElB9iA4VSR+TyCwMUF+nmPB3GUbFSp42SuKGCEe8pTCIe9/oIKFCC9ETFQ9Hih0bgcOE0ixG0Um+gbisVH7UwB1SA6UyqliT/pM6+QwE1EzkbEjbP6N2IdVk8EIm0lOFFFDPa3tVD2MiekLoCOkHDjz6ZPRpplaDXy5r63i+Egulj3Iw6ybLwCKzXCIJ7dQqYlFXAkOAgvPT6EewOlQsMTCBiqNWQLTzULalcnnhVUvIvAkdDBq+4wYbgwIlhpQe0U4OK46DdeC9SWd9P4YWwEB5ce1WJfMhKgmDyUNxzfmTnpbSixzpONHYaYg3zha1Fo0c6O5l/gXQEx0uEQYgQsLgmAGiiKdGBoAxQNmG/RsKKjxriaEmFIJ6u3312ob9wVYzxu5de+fRIxWhyBYoeWtfU1klshJu5o4YuXs8sIpLJUIQvSr6OKioUO2wBNooLl3vOLfjcsKpIatLep55MJ4B8doKZJiBEmYYSzGawlZI1ckEuB6k3GFP4IjRaSTlFeSgWRyZffuPv/Owq7F/95e+PtN4LZItvCt5cPdCEuWMuJhSI4xAMCafaVOSpw3KxZGmIWUZDtTssxe8cvRGzp2oCXAZEFVHQIKJnn4SFRDiC0tIsyAVlVkLmx9KTCD4Yhz1HkElpVajvD+Ply9f6LUI7fGAmoMalFj501MjF44UNUWptKcyPnSENXBjR+EiTlIXtpdm9urTF0pRIYvipZlEr0hGmBbTs2CzB4n5MBIyTqVC4BKKFEKSpNN8+HR2FERqq6qlp/VBYFPjCINoqfDNDP7aIP038e80TMW5Ym7sZkvvI+hZnR5MCaO6iLGTRDtYWVHJ2KHBNrejJURUYDtVYX3iPcyCDYj2QkeMiLNEJSs6QqgEuqoIVXAiX2n84QATCjKF0mfFTVA8jl7cIt1EoQUYA3wUwBx9Ow46ZGuXWHpTDCCip+IdU804ccyHcoeJW+JXOtShXmvBA17cEDdUKd9sRwparGsweN6NAUbrbYDM3F2tN7ZYrOz25lb3zTUpyhFFCv6g6xLGSEu6hEYHSWPb6xsJcRZ9Z1989z0ZO6JyqB/SgVHfrdka6g/OPHeqlSL5LNN74Ryhtkj9BWOH0Q/92I7tkj1xPy7l+WaQO0bZdR6zUAiJUR/KLm7EwcadTkIQIA5tmFFbw0EE2hkH9XezxxCzFT6YZvbtb3/7YRu7/+CXvyFj50YkVIDCBvhsifveewRj5zlV0MxSl4Rz3mLXBWRYpQWkZcHYxcqQKnRTL3FPaAoAxwCrgV8QvJnEzrSBSSewXBg7B6c9BVUaHNQ/0BMjlQ1Bp2SvFa5rHkEYtKMD6yKaEZ/hWthMXCsRqvoQM2fRU55XSZ9qsqIJFCFcjfiw3elyT6nqquPLQWYx/50foIlfUoeJ0vWhhxjRAwwGOm0YO9YF1j8cvzKntcsJv+5EGKIdpLOk2uK8N/oy2ep0VeAkfPIfDgPfjLHzSjiBJNjhhKAknSr0PE+DLU83KiqIt9cjcQIn0Fuy6FUeM6ZNOdFZgvUYAz7BvIpM80JIC2kr0wjNflQFFYmm22ZvN4c7dUYs64UoL1JMpuI60Ya1dLpNKDZQwOFaqZBjCKWUQlQRJruxPmpFQxrsngbkhSjwNfaO1HmYoauCg/PXcFOScxd9yCXTD2IBTC54GodKh1ZHrgFKEc3+3DccPc03ZvgTsAote8uV07LYF4r8MVadqDpAGTcvX1kxT3a5rO3zT9+xJ1SdNcuhswQsAWJwgpo0GKDTqIB0jr1TsOBWAiFtUVJGHEOUd9oCB3VUAAmhTsJ1wJdT1wUFNc2MwCl6nRr9QHA78DvNfSkRXKAg5RLsZAai4DCD9tAoMyFmpCDG+ULVBexVoz05p1lp//KPv/WwjR2RHV5FvDThX97fB6gtblIg84ZmhZBGOL4Rm5NdI86VKWCvE/Kz5ERVGDsNnQmRgWZ4MgCFSe01wokL60hTSNUkSMcegMtGB0Li3DnmBnQUULwdzCMxb96O/DXeiw3KoWMTLZY+Ac2nSnkKrfsJ8yucLwhHjnSyUlQh6o1S91wVNjxgLOkLeyRCgyIi3i2pp1eMiSBEtA1gOUZM8wkoiExekBGXUAUOohEOSK/IhlQWAQAXH6UaCR/O6SYsY1Q9iWof0D+4B54XnpnKr1Ir9aq69qAGWdKmptDUB4PT46o+95SxjY2tT08sCcZOg6tHVwYBQoB83SWuxEHERtsbrU0z0kQuNSJZeJzBakm6mtoNJFuM72IhqfI5h/TrHE3unfuLXRPraqGJW2B0RHusO2vLMxDPLkxsU+rnDBpDfBOjf2/stE/ftPkpc5ACNoN4GiuLVEUArVugIuH8wOo89WdmsXeraMsFPiik8NPTMxk6qu6E9+i+Uaw5OT+zzdmZ9UeiXVfy4XqoBDf90W6uX9mL588tH0b7qQ/ft889fmKXTDoDs6QgV0JqBoMDo/MB1TgpjG/UInRj45QSZUncA+IZDRXj1OrCizS0KXLW+gkH7RAf9z7yHIlk4fTp0NKbHLotgiS/cEd1jKDyTKW9k/OmDY3ODrKD3XGnNjRGgdb1xspyYd/+1jcftrH76X/wKzOeRQAoBkB9jYSuTLYKTB7p1XnrlA/hDRp2IcLStHgIqIE7R2QgMi8aWbMLZ+qMCGD2VE+ClyVk5ere2PnoRVIEmqVpLQt0iCkRPYRnh+fHQIC3SClDelxhelWYFsaBBvs5ds7FE871meljoZAro9E0LpYIoC0iJ2F7CWl3KwPyRqAgSGTj2DYuEwAAIABJREFUWRM2XanWJTXsS9iS4eLI7UxOasV4cp+A+UGOh03HwGw4aVTQaMVi86vwE6rXUHREawnKyxJXAHOJ09FEQGbz+swEGRMpyKAyjLFjjRHX9GiJyi1r39F+pYKCqzbX65U6LEhjMXYl7XLqdGmlgEu6p7m2BdO1OHC9jZpDGyZQgW1SJdeYRPTRGEeYWr6sNFpRoqKh6kfazLUcka0ieioqWxOtK+z0xn6ej4fsLuga00w2oYB2qep4NZIOFA4iz81lpLz7xEsgodOHnuCgyqL+4SBTJCAmiF9qQLunKPctj86pXNtut/dRngHbQw8aeSSiVyJZijlErVybpLW6RqMgXz5/Jnn1r3zwvr17dWWXXGM7SOJ8tYLoPYkzt2t2RiewZPLDxDeRrUNhCQfMteBMcfTtrrF0gtlAloNDdhoJlVrNLgYT1QHNxASQ2oMEPX2aHpiwRDSIhCGFE53mpOXg3AwbZ9A48v9wKXnMRKsURChOrQzv9d3vPPA09qOf+VnJsqtYI3E/2sOcta+vB7069YNKYNUZ+ZIGR8lXEaBXeNSxQEcAioUQi8XPArwPUYuqPz6vU03nYe4D7VqIgbDZ9fiG1lZVrmb/ZbVStLa9u9OmdImdSr2zeFRSGCICrpkojfkNvAelfkJ878cMApVhYyuNVWpNQ/pBBxbJJH6XG6B/EP4dkY1X56AmeP+lSv6kG/VCRFYJZFKhpP/ygBjioOn1DEaONB02ozsIRApo9K9EZhbWknmVm9QidhCQiIKfYOS0VqqUk465l9YMj9ZHA2r8Itgj/bsa/+dS8wDompcrTDBVFwCbGjoPJ5z0tyfClLq0FybgS2LsGJeEMVTHCY8Fige4ropDPoEKgw1t6CgctZMG38nFmU3wB4lc6GqApsKeoCEfcFwqD6Mt8tIgXGDsUqguIbIiUlSlebnUgeQZcy+QcYEMqNg6nQgIg0IKA4g8Oj+2lB+gyVAxT1UBptVM/bEBjxP5WbzESpQdIngXnGXymFdi+ZoKSklqr1+98sFAq5Wlde4S+Kp6FlYlua0Q2YRUvN/ZoT/aYXdrt69fS6H4o7ef2DvnZ3ZBCth1Vku6vrBuPNqu2atIEnmSHCBhsgQS0ET0bJ34jhArESbEZ5r+k5Ez5dQnYdYMPgdj0+D1kD2U0GFQhQ6qP0F+Tc9a0JMrZEseDVsX+t453zha754geKHIgfFjLkZq/+pPHzip+Ct/7xdnJ1hKUdI5cwHI1EQuGvjVo+jdCXhJbTilhU5wjLQNft+laNxgcdgQSCwyPCDArlNURGKmods4lBhIb/Hi33hbRhim6WBLujdQbGX0nTBFhq946oAhIyL16p6nSlGyJ5JWiTQlrQ4+I4a74yztEXyN62CyPLMNHC/j8ChFbFqfKxqyahlMDg6Fmzh/YxptRSVxGmx7d+uS5cKNHEwGBlBqDJ2gLm0PIbsf7PL8Uu99ODRBwXxW1RaDFcc+4iQulhullXRl9NI9c3UTb5WCvkEKTOruBhmjCKCtAgUSTjglMw3GwchEcq06YFQVV+32PrWPhpY1xNDTByqaAxQNxBrgkX2G2LxcbeQcOHhKlzlolY8ghGDTzkhxsYCk2kHVpOvV69zDcyR1JpIhpRQo7mtCsx59reqZD9LjSusU/Xg3hhyVWtbYm05lIQrFeEjEggo4BUj4i6hUG5SZYAwFtruD0cQ4yZh5RwzOG6MMzQZlY2aHjFSNMX44UxUifL8hEgAeBi5LZHfsj3b9+qU1r1/b2xdn9v7lxt65+H+oe8+Y7dP0rO+46//u/bmf9tZ5Z3Z2dmfWs7ve9e66gMGKEkRsEEXAhzjhUyDCQkgBBdITiyZHhGA5JCJFkBDFNEVKkBJkCxyKHBe2ze60tz293L336Hdc/2eWSOQDxtjMSK9mZ2fe573L/zqv8zzOo9RUpuueT/0+mTboxvh812BnH22WUS4ktbGNPIYZ6KLDBMPFy6kh/WuFGcOKRRJHFfv9inE4/AcJzLHllg01kpr54iVJLDgGgXfbxt4TTsIYI2wEJ+8RGWqX50Ct4nOZTobu8AxnGT/e6U/9yY85qfhTX/qNOwqUMQuPDNxwjJfBcvwuRCeEqNAOB9DcLTe3pBO6wvr7zsnE3mOxwwgC+0KO7Vb5o/Qis8IZnTGJnLByDytzW9LAUdtAS0FOA0DK2jv+71nFO+E8TuoyDgKmECy87259i8G9vsfgkNuOUTGAyi6KPBxzcKI7sjNjUPD3NxgOXcKWROE9m0lvfIj2PnRgLFhg/yPh4WHn/zMvkAUCRp6EluTzBuyjYt4bRzoQcghYUPDeg59Y0kapppMgBYs3b2mufkdbzjweo6M0DG2boKSK+VIgSsfh1iyI+Pl3WsdMIWfM0RhYjIlxkEmBp0ih8fTBjoO9UYvccRbpXu4oDClHT65CSpwLabD78eaVMW8BlBCen4yDuFOOV9zZCCJEFAIFzOaM+UELa3cPmPlehAX+HD8DcTqHjiUBY6upE4FLFJYmd0R2JGUxHcUjqHW+ss8hJZ6NciNfiotd1jSgYBsWXKV59u4+J+OCu51VJmGjHD4TtsdgjFw0FBQKtn2BnPEbGVedL5aarBYazcaazSYa9XraTCZ6tFfXp+4dqFXKeVG0nIyshS0U8iEuE4wMowqbyQX5JJ01rxueIYsk7PzvZGnu3CDzo1TieUzAUCj4NZiszvcAuR+vOpsjoEgZhC2rta3gsUHmGEjLXAr4HCIZhFPIdpZni4YGmd9OS6hU27XyUdJZKnwmf+SPfswxOzo7m2ja2ywOvDa9ISwVAk+H1jr49nPNeF1vwD1o5ujsTBSObZsodovVPEQUJrMeRRFm88CZMOwHNLTj4wlWNDljIYxFlrQ4cR4Lb6yhMw7fgYVPB8W200aUvpEZK9loBpdltsq8nlK5YkyDGxRQngfbQUKoKWIMy7debNbpmLo4Ad04F+O0R8YQtmxSsxPXA38vJDqFhK/AZYpjBmNeHAUGi3HE7DmUCrigLHhtaZWLJd1eXgf+HD2FTS6zStI9YKcUb/nYnoaQYpYC5J5iokpyfbgUuLLpSn1wnYYWxmlnfRhrxDEtfC+8Vx5W/psgW8u5uPD7wuUSAmiCwiOI+pdw46AexcoAfu7dksdWSHe2UAvoHcFCyLK8LH/uxoYFFHrDjVu6n1BMKWQcP6yQ7IMXexLSHPLf8LnbhTnGhcEy3djZ7DVocRnhHAMZJ8hR6IJpAYd+Y1C/XigFi3imFKdnxWaVsfdhMBYIGDTDSDB1yHrjDjQDx42gJLBTLk9cnM0F5UI21pcyXYSFx2g20WCE20lH6dVKD1sNfebhsapACsRejgfKpnhfOWtS3SHSyTnNLvxMF36kjfGzxgIKjmkyE6yo8CYMS7UQHcm/g2zNxTVnix5HfoJHsijDoizQoMKWOnxWQdZpSIUlJGYR6ZQ3r4GkjFwNtxPoRMj85ipEKdXKbIilf+ePfsx5dk++60s7ilzIVw1cND6g4F7Llx9IlEFnyKGDbnCn1wwHnYMfWO3BnYJrOeBybPGcxeh1ucdiUzPi7VcCSdVGmSivfK4cLJBswAg9ALxmZxIvXy5MfFpzihcPTcAPcfwIqV4c1PFkbGcJRjBuOsYcuk4TN62jTCgfhS6Qg3e3AWV85cn3aO0M2Hz8e8H78NMLsTT8PXR+S2t3g+QsODIHekToXmzvzdjPCOBgoaA8IT6PDunD995TvdoInEC8yxz0E4qdnSooSrgDx3IdPgcbnMb2RHxXdEGmXiBdc65GUEgEze7K5FjeI+N/kMHlPoqbxG231x/GxN3QsVr3HHeAHGqSvlz4bOEVPPycGEJH71BqLHXDOGXci01eLqc8IHySYKWFcznmC7bRgdjKSMV3Z54jhqTxRRkUKsEOnmclH2FIEJZchirYNMcW/fy/PA+GPVxkw3LMYnmWJFzYkKfp4q2KIGAGWWCw3A+J97zfaWy/Hy4351jEiy4ugMls7O6K0ZL35fQwFkxxWp7zN/hE0tjxL9XpXuvm7EzZ9VYPalV9/tXHahQY1rdazCBMB8NNuu0Zz2KWdL0g/bNiAl8929uHuEZKH+ePyYkqaCgiVuCEzX6g2XhCMN4Szpk5dJYthgs++CCGMTS2Lwmu31waUdbvgRxbOmKbvuKj5/xbgto3KmS3ipIEYk30J37if/p4b2Nf/a4v7SB20mkxzhp/QfVAW0+x44PiBoEisAyrf3txuTMKXQPFLowYd0lfAOCByc2UgAmhOV+2DV8rbfkMDyJ4A84KaGTBdYKki8LA2MmqPo1elFHKYSlh3KA7C/mhbNFQbASahwFtNrGAupuNR0ArOugwYhoDTiJ3dBpTU5DJ0G2kUg5OtvdbqejbjtvPJGIUFHQ6thcP/Dd3Sy52gd4AhSLkw5IVmlOl2QoB0vQ5hLxs10EjmUjo5OVLNas1JSCAQuTO5kOyWax1hPk/HPRc7MOvMMZ5xOUXluv+vIN7M+8v5GOgjd35UqgS9bjbOZiZ18uG2Hw+2x0FaReyIBevf8KlxWM+PzeWne1Wi7AJtpsGod6hA/BSI5uLDS7RMwdFCEulwFNk257zAsNaTqza3TXHIdRI5RyQHqInN/G2n/fGZtxE39jVxslycVqcn5sUoTB0pziGhN9vhx0uB0sLk9ot4BUGfhnjq7tG8GKC27GjoouNyeU8c3fpcBRHFgksv9A7c7p5T1BU0MgmYaPYsBZydlrpSkHb5FanZy91/uyZyomk7pUr+vTxkVqVgh29N9hlxZ2Wuag8uHTXLFIo+Iyw8cWyWyxdaIARAg2MDp4zETisVCyf1djIICwWaU4CF/SOKQEDILikBKpWaEbCVj8E1QcPQkZYLiZuBhoBnk8mOHI7UAaVo7XyqbUiLfQHfvyvfLyL3Sc//302AvAoH78VPsCoUAh9Pmt9GN42WwzGkOVySdPJ+CNirtf6cdJXiDik60F8z3gV2/SYHMsIGxQGjDPc/NM5FAU2PgWPVnR3Ngr1CBuY7QDaUFYosiwB6CTcBaBXpfPL8VohzwaOGBjdcjX3KMLB4Ma6cy3GkokHJpBXA2/MGF8m41GOYpDBJhyXYQohhwOeHx2b0LkGDhzdHYXX3cdi6YCcNfbr6bQA7wu1mobzqekr6D/D2B30h2zdJsNxIHEnwIjyTtgKqe+Bv9frXruQuhDFVj+2JuL3c0jsHBN0msaYrLYIZgCDXtcYEJ0kh5oifudLCOUAdn6tWtcMp5Z4u3n37zkQZu7HG2S6jX8yWzZ0BCFdjqJEEDpjE/CEDybYGX50papHyNkEX8JIpWLJny3jPJ9rIpPwMmPjrncbJIMxW5+CFLhmoaOxntXu0WGCQLqGaP2uY/RFS7U3nhiwxflgYBcRj+m7nTHTu+/aAUNWaoQu3cJ/b5iDCoSiPZuiYJj6O3B+CNQpfnEelmh3c1ahpKsFbZIbffDet3X+4YfaL5T0uNlSM5vWXqWkArI1tpvoZ/39MLmmndGx1FZT62XDNtwOOutgoc794vhDnpuYlcMExmvjPSEv88LM+6rYKQZMzrGWMBOgZsU27xawBG0t5+luORf0wlx8QU2EdZf7d/JZML7YrVQr7nRQj7RXjvT9P/qff7yL3euf+95gcW+rHIoHlIJgpPmRLAaipi3Yg/d/sVgwfmaS7UcOxQEzCvKUEPrC7REeSMjKgT+HiJyvyBuudEajCQUqrUK+anCaMdaRf1jgxJbgQTTP9hSOW7DECRkXAPpkUYRQEjZs3FA8oNvNXLPJ2F8+DsaBFB0eBs7RnQaYVv9OAA5OQt5AEh5XUprMFwaBoRjgBstNS1dJYYEUymGim4LdDycLiRadJDbt62RSMzzr3F0ErTAYHARdCLX9TtdUD4v0IRJn0c8GbMVW4JNB8PNzxONdVgbLjNhpmW3kR5bnwXHmrrvr39461KXdbP1/RtQ70T0E4GqlFrBYj6AxFhSHKA0Jf7YZA6xmusUw/pmgTVeVLwTsLcYoKfbgtRwYDs5kPle+XHO+xZQUtVxO9UrNHScEXQAgzAiiUs7cPIpfCOdmGggTBQeSz8wbfeN3YQFGIeASdNhMbKkeksHglmFJlTDhFzE+jjFhARPGaooxRY5nGFqH5WPLpS9OCl1YkgVLrH73WvPZJEQGYFawkXKptAqodBjfWYpEaSVLOfPmvvHVX9bF06d6tbWvT2DYmU2rWgTr4yxRyLcxLoe6Ia0lhZaUNtNGgu2/3bbJ1HD28CYYqAJNmLwMFBRoXUHgH0xO3d1bbggxnbGV76fof6aDTCYCwT/EWGLOwOfJM8nlmjWuaoqKKU58tsieg5IitVtqv5HRw4OyKtmd3viRP/HxLnavvPndOx6oO7AaBrm1izGjP+wjg13Sd5juOfV73Y8A6zvg+jsqhSC8/w4uRvEDbKUdh2S78iHm4RoMJ1hlOCeTLtAed1zS62DZbWyCxcfmO24nAd8JHCB+rfDgj5cePJjZCMr9WtPxyC1+PgIUD4x0Nm42GfXhAtcLoxzFmYcF/CLBAiSZVHcw9PhVqzZChm68OaMIUBjp8jB4AX+yrxviai6NTKREPu/DgIWUA1xYLHgrtvRDzYGk+AXpWlg6GMtaBskZXaCdaxnpsKu3uUEwn/SWk07WW9rAEeMv/mwadCRLxSh4o9ks8y4/w6TxtIaj4Ufj3B1+GWCFgKtS7CLemLlfwWMunYWmQ1hN1jw4gqLpGpF6We5F6HMUKDDkH2SKFJOkhp2+ilFe9WpNixni8rWiYkGQOHKVguEStr+x57jlSXfbdy+KYl5YKHZB4QFuZj7YXSF0Ol3absHmNLJ5nfCdBAiADhhohNdXqSBJC5kXHusXyyCLclA2yyIoPVn1b6/s6MyCwPy79VaVXF61XNHUF7oxQocShaymi6m+/os/r4sPnurTx/f1qeN7OqhVVcyFBUOgO8NPXSuBfIslFMstLhdvQ0NDkNpKaWR7dp0A31u5wwbnZOTnYrZl1nbjDBPw2kAhSjiikzNL4QISWa3DGUzYnYZN/dgu1SGPlw4crDvARyFveRniQzMplXJZtWoVRcmVjvcLOmoXtRjc6BM//B9+vIvdk09/YedZPpU0YRdCLECteWCxcwYPFg8HYx4PCGMsByL4/Qc5UqAe8KCGDAXfljFw7wXGLqSeG1oARM4QxYgUZ6koX/Y4ikMHDy08IyJWQPbs4GDtbIia48vnRqNrpNtCAeGtcezsWq2VgtVRVur3e16MoMopFktqNBoG1BnFJxOchecB1PZtFxjH0DqCgUQqRAqmycZgSWN0xK/P+Z84s5gjFvhRToriaBIiQ9eQzaqy13DmAQE5d50xLrR4h9VLFXdiHsHYeMahRRTSFZ3iahkY9N5So2FNBtpEzPUDVxyORprOwogK/xCqxHI2V4ENpENoggwtWNQHsjMH9+TkxIc+kLEp8sswusamrBwKcC+MA+gYwb0wL0XW5wDwYrCk92XGRpJnhc+Di8rJZUlFlYqqlaYuT89NkkVqNh4OtXewZyUCxS5bBLeiaK9NBsa5hu+RjtfLILS3LA3QDwv7/EnIP8XJ2AHh3wmSyebxRWRZQcxmVqiotnCYwRzh0TlLBasx8ONgUBreM4ufyBgYUEKAb1DWjHV1e2UdMJQRrroi2RZ04SlcYTbKV4rK1yt6551v6PbkpTaDoY6KJb316JEaxYL2mlXzMBmH3XkTlMN4uljGn4E09/gNXQlP153SwdPWnRwEZG+jrX0NnbzHWsMf5MOEcHDw14WJ+TsX7tWGyzzmtSboGp3ZJu1W5vsFv0cCpoCMwkQBNothbK2Q1fFeU61KXtnUUvVyQpVCQuP+rb7r9/6Zj3ex+8RnvrRzR5ZJezShzWdkAdC9+4uWmcLQ7/f9gDHGUiwQdPMQ3Rl/8nPuHCmgLtxtaK0NTeGLDwzoJALfPnR28N2QjNkUIOaZIV1JIVWh44zt4XkC2N7Zkn250Hg0tmCbrgiiJa+Bg8utTb5Df9z1jXh8dN/turMj2P4iiLfXXTCydI2jA1rg8gHrHHIvByznoudNGQsKblu2eSYw8zCB1WHnHbAYJFXQJejKHB5UKKhQK2sLwdN2QIG1R7FbTmYeZXlyvM3GYSbWWXrp445tHR9QYhG/U+woeCEyjwzSmMoT02Wces8SCZKujQXW/s7uttJcZrVy5SPHF4B3PrM7XO9u8eLDyWad5cXd2FoqG6sz83+7cSh0oLsgcid2L9iSO3s2ldbe4T1/N6fPTmwJz8g/7A1EUTK+lkkoVy7Yn49LhYJj4vk6YMQsbzye4rDCIoOMDWyH6F74yvgRsZOxg5Ro9JJBEsWEkE4htA+QBb+fwk4OMPgisrPxcBBPKoFxYLUJC5dCQVuK3Xqmm15H6XwwBWUrHdFRgkwQrIQksFxUphDpW9/8ukZX18rM5zrIF/S43dZBq6pqpWT2Ad8l3TEXCJ8Fz8gcW6vlSjPnV4Sc4xQfBOfGQUpzy/8C6Rdb9mB4GzifKXd/4MngyJy1OQomyMcsy5CGrVjPA3nwvZhYZdwwkwrFjs7Ok1EyMgl7ixppPvNS5cFBQ/fbNa2mXaUSY0WZrWaTgb74+3/y413sXv/sl3d0WRS4oDsNREU2rx714nzN2XyqQSzZotgxWnJQ7rq+YLnOGQzKA0e2xe25KSn06I4FxCxgqUq15o5ltWITR0JVwKa4wRBh051ghWTsRrGBpw0dQxo60qxGreHDCGAMiIx1Ngf94vpc2/RWjb2GHtx7pNFwrOfPX2jQH3pjyvvktra0zQsArLhp9aFDZFQqV22LxEjAGIzywcU/GSzX6cIYHUfjQSA+xxw4b7KgbLAxRdtYyNugkuQxfq4DfiZzTYYju6WEsGg6O7zSAr4EuE4nzPbtn+zs6Hj4jMHNUApQ1Pm9VhE4RzTlDRrF1DkiuA7vdup0Ou6+QmeTcfceFhpQDYL9FT9jPMZpOWiNudjW3iAiLwvCeOg4FAIOOIew1++H8dgpccjlcCUJ2B/fPWMvv//m/FqtWl37zZadnVFB4PCxy8jJXGmHObFRD6lgOLDA6aRQeuLgoDpcOk4186WVCA4uH0Upxu7LaHKx01/tVCi1QpgQSx5v0UPAz5yOfjoJMjjJqV84iVhdkA5SSVQRw9Vcg8XE3SefF517Btx2vnJhL1erKpRLJlF/6+tf0/y2o2i10WGhqHutuu4ftpTPZT5y6XGGLf0UlBXrugMFBeUDcjrwabJWkNVQ7MbzoQplXGQyNl3A4YTLgIYE9cZqulBkl5+EyC+2mwscPjiNdNKEbDsyFCodAAxnCZ/IwAllkuLn0QXTGhLpmd4uddis6PHxvo7qeU36l1oue4J7DKn9sz/6X33Mi93nvrwzV81bqGAy+R0JUKCMcDM5+pBRJZV09xci7QInLNBO4ih2e+Ft7Q7hsdD/nhGU9ho968xb01q9Hi9BEH0HmZW97DaoBua+uemq8hCScXrgUXF4zUTj0cB26CalbhO2xTk8ONSD+/f9Z59dnGqX3mlvf0+vvPKqut2e3vv2+7q9vfUozgID6Y4DbGInFIrdZDr3eE3HiLyLA4ikjDEL8jMLlAgbI1v+bDSZjoLluXWsFD2MNsO6nwwF60+JOCRNykaJGc3GMxe7vUYzvkhCZ8dHGdQoYC3YYs/8ORcLFKewTabzDJK4EFSzWAE6U9Sk1WKj8XDkzTBdAgUIF+U7bhbv1+RYbMTRks7QBAd6UBh1MQ4IcAS/J1/IuQvORXm19trKF4qmKdA94ajBKOvOnWcDWdts5u4YSIHiQBEj9Obm4toXV71SsV6X73YJ/kpQUCHYU3GpRLli3NnRVOK2kfloC8t4erf8opCzNSxEbDnDawX5J2MYdJ3PgwOfLTWkFOB7wB4pMB65R0MTmmuVsjHNUoFRMIx8NoBlqbJd6WY61HS3cucGvxFL+TzFc8H3HMb1Yrnszf+3v/4NjS4v3dndqzf15PhAj+63QycZ+0LCk1otZsajrYjhRPD/QReJ5XtmztCrwcejC4OilU554QNBnoeE18g2upLnXJBru9MI3DSWoM0Iy3FaWqCkWMLoEYIRmEhJswMtjbSVmILryW45Vz650712TY8PW2oWM1pOb6XdROVysGp/9Xd+zMfY1z/35R23KIWFzsOZqtyefAnmVgXLaZM6obyCbURwpkIn5y7C+RX8M4qDQLIF+7CTRWzY6W4FuyNbHoWMAYqHvbJiu2seDIJcKtVy6CK3jr1WaoMNAxgeOQZ8bwulEsG3DEH+PmPDwYHq1bpfC4EiiWzCfLmjo3sajca6OL/woWSzSyVdrrC0ooBzC0qzBSPf0Fw/qCP98dgZsOVy1RjOCG3hVsrasy3nTRmHvYovHFu10TAUvNgklPELCydvG1kMWIEhzSdzO0w06w1zyfgcvcGOIxGdyYvN+2zo7rOQLxmPo8nxVtsOzehBWdysPEoP+0PdXN+q3w3dFqTcWr3l10fnSjdHEcXlguI26PdC4pYx0EC/8AVj88+w5YM3x19QY6q1ugseo1Rvgo/eVkfHx3GhRbEAiBnyQ1IK1IdGu6X5dKGr83Onc/E98UE7DBpTTYjK5DLYuQMqUskqG7vCmDcWbLz83BHjiZ1RjK/yGZtYDA0EeRjbyUzKqp0F3QtsgqisVITrbybwICmycceKe3LByyUuSriCjHRJK3XI4xguZrqZDoQlQioKYvs8dBfkVHSNjPMmIuP4stWzd9/V+Ppam9FYD/f39dqjezpqV5UnsMhk9ETQlGOVDsvBSyuIJ2CM7FloKoLbME883xWLNuRv1jhzeYK6ORYTl+OkJwOKHePJlEsEOGG303S1sMtwgFqC27id0yy95BIJBq/hvIfPEJOH5G6paj6t+82KR9haIaPdeqzEbqpiEQXKWvd+65/8eHd2b3w31JNgaulRkodf8YJtAAAgAElEQVSIrZCDXkKndReNyN/vUuPt9Gu7oaBJtdMuxSAm8bLluksbN4XFwTbhwHGg+oORi2uhWHJHh9Mr3USjUdX+/p5X7PPpXPPRUus5UX85Hbbaur+/r1q5oG7n0uNInu1rOmOp2BiAfrGyp1r76MCHtlatuc3v93ph2cHWaRenJ9mwAGCdL5Pg47FGw5lxuZPLc6X8+iqOpcOZZUXxpWhRqB35t/HSg6LbubkOsqM4a4NQGYKhrVU0jzGkYsHFgytQhJEfy/FsrxXnVbjDxeZ9NTXWcpd7cadNNXU0IQ2H+K0tTXwdjbAjYpQvmNO2Wm51eO++rq9uwmKiVjHsACBPJwImR0K9LbkgPpuDFWRn7uzX/LdTb1x5T4joy5Wax85kNqV8iW534VBuljMRcjcyKHAeQZjPuM5IDAVkxNg4U7lUUsbfe8+YaxEybiJ0q1ySfM5cLGh2k5kgurdSI4vkEMNJXmfYXtuLGTA/dj+ha4ZT1gOH22JfVVJUqNpT8E4B5CBtRn6eZ0xh4+013a8zjxO4BJcMmQwZdTdLrSAYxssBaCdp+PaLtSV/jPU23ZxMdfHihXY4mcxmOm7v6dHxgQ4aJWVTbFaDhRXwAgUHCIjvDyqMLxmrIkIUIn93fIDDqJCszY1vorGG1+fAqQX8UvOswhgKcT92zWHa4OeSC5uNuDCoxUwdOxsNMFYX8iGsnM/D3zW+hPOpihmpXSvosFHwcqJRJMR7otWypyx4aGKre7/1T3/8i52deD1+APCzBw2mnVYO2F0EblyQgHEjOYLOZgABowvjqleZIT+WhQbFLv535vHFsi1uFf4ajsZ2W2U8gq1eLBV1/9GRSmWcR3Z6/9vfCJbYWW6ZuvbKe7rXOtBevapcOqnh4Ear5dRfHgf6ptfVYDS0PClHTmeh5Ifj6PDYxWw47Pv1T8Y4lEycAYGXXBgfI2VzRc0mS4+yAOxnlzemUFAE+XfbJBSXhIOguUGhYHAg4WvNJxP1ul2V8gUVsYpaLe0EvCPFi8UDNkvI0Rwqg2cYXC381oLZwB2xNYS/xBbr6XWwsEKJkM6Y3e5DP5ubwDyfj71lnYxHlvIx6iNBgww6GE305LU3dHl9o8Ggb2IrxYz/nnHW+lkslAD8Y1dgRsNgcQQ2uPKfwRjNhcc2GW1pvlTQ3mFb+wf7pkLQISIYZ6xK7dIeW7Ge8t6R5YG7ipDcReA33f3l5UWMUQZ7cPA7toKlYtXFDkPXdC6vBaMseBoLD2eVhIXX3aKHaEcuC2ekcJHstr7w+NMR7oMJO5yHUZeuMMYwLcFDusYiCasm45fh+WVjn05H9gI0+Z0OKFYCRcm0HX0XQ8a6sosdz/iw13P3mmeUTkhH7T3t79V0r11WWlhj4WISsFTgk1K56NF/spjGtvfBDdqRlpZx8ZFTyEMnb8TaBqohSSyYc6xFvKmpQOYHMvai2Ya0PbcyJpMPnwvr7t0GI1MgoUiFPAsZGAdBAQWXcLOcqVXO6d5eRXuVtIoRXNCCNsuxJpNrpRIrNxWPfvuf/3gXOxQUd2MDH6CpDknoHyH/ga0lrh4O9mX8QHYVS5i4HYIXWPh9xn/YaiLVcS5CyJINWr47G+4wtlFKeWgA+yfTsY6P9/X2597Sej3XxdkL9W4ubPLYLLd1UGurWWyqmi8oS6cxm5DvbONCRj0ODQx5cLab21tNZgtrbnk47t27bxLnkEAX479s8zaqVfHFg58WtKX5fMl0GUaCRDqrk4trnV/daDicKo2eNp3TfL3VCHxrtbJrLUsM21VNZz4g+619VSsVTZdzpQo50ytMnyBEBicK+GjrtYr5vC2E6IjsTWcHjMB1pHAwC+dLkUbjvn3M6JYporTOg05H/e6N+oNu2Pwi5k/j94b/X1G5qOAtZLEccMdO99YHPrifkLqVtUcaC4kglwvseVtSEZzNyAhBOCEvFHgG6GSYVMFr6826mq2a/969udZ8OPYYmE9lXXTto8d3BA/QoxkB2JDCCXKZq9frqVgu+sIEz8QBhOJYzOPdVjZGSke9xmwAJ2cvML7jchOYhEEXbc02nZHNWoFDQnoWNCoKNc+Z83ytEiEsCSPK0CmSFUEINp0wxZgujWLHgoJLAajB0shSwW7ZOazS+wNPCH5usW7abOxfd3N+piLLn1yke8f7alYK2qvmlcaVm4URShfrjpPWDnPJLOkw4/wMKF7IJtG6QkO545Y6iB1zefBrAB2bWIBfAoswDocoA6MILDxmk9ide6WozJSGljfrDBG223TWdxnE5WrJXS7uKMn1XEfNkh4eNlQvpZVJMHJDlJ9oMLx0savXKvrk7/mLH+9i99pnv3dne3S2p6YVBJPICiRS23qDxYRNmLMNYhG/yZrItmKBcrFUsS8c/mkUR9p18+s2G/W6A7WaTVUqECF3urnp+MGGvvHB+9/WV778RX3PF97W40f3fMvAJTpo1TXs9JTkWV7JN+qo09N2sVC1WnGR4wak4ADIpnORg1J4GBhnz8/O3JEksznVmk0TOCl408nURODDVkvlXMZjBw8FhopTNs6zoRa7hCZLHHELurnu6PTkUuVGwzmrF/2e0ry3VMJiepYBkxH8r6VqlZoL5owRvxCpUIWgjWg+hOAYCEbmhkmmwX8A8eDIYfA5NgoFx3MAM5iNQ8MXZsCzVJiPx1ovOYhJj/EQZ+nGsQsqV+raax26uNgLbotMaqaXJ6ce6cA1A26UtNwPyRrQAV0135n1kXSB2yAKZ/SsRJEeHh2pWSmrAAfr3pE7lMVsovV8asF9s1S2lRHKDVQSmXxO0+1WN72BBpOFFwWT1VJXNzfq9vru2kbTic6uLlWsVL3l5X26+8hEKteaWuMADEiayarR3FOz0dJoMNTV2bk7VZYkuHYwsnFZomyhQw/BSknji4y3Jj7HBHDoPtClKF58/iw56OqW4JPQprIZd0bDIVv7mWoViMFF7bX2jNNBpOfCh6PIuPz86Ye6Oj/TfDRkTtX+XlOvv/pQ+82GDQEQ9XuJFmYfR2iaRrPdWLNcLAPhJDQasbRDNmnffI/Uy0VQK9F52sMgzloxCdxBO8HpxeFQsb1XaCKg4SSUyBH7uA7mqLFTkTXvcXQkLAocWbazkY5aFT0+bKiUlaLMRtvlVNvVTP3+rbL5lGr1kqrlvA7/1Y85Zvf6579/R0vObQonjFNi37flJuRJ8oHCBWPrFxtg3onqvWn1TUPYSjH4pBVw/J07xQq6Cg8hY1qlUlU6jQaVw5SwiwkYwtXZS731qdf0+pOH+u6331K1zDg51sXLE3OOuFG3s6VT2RMUEQwpC3mLsANzfO2Ch2qBMYjukpvz9vrSWyoQkQhuGSE1w6Gmk7l5UvV8Qa1yWQ+P9u0QMZwMNVlONV7NtQFbzOY0m6+1mq7U6w28wEhEkUaM8JmURsu5ugRBJ1MaD6fuVA/2DvzQDiYT5eplZRgZ7JKMtQ7J61sz6Pl8B/2+R1NGVGtDEfHzAMZdjNPgPfLvNJ+BJQ78dzpuxP5sGMfDvjtGijxxCbl8Wfv7R4E6RPECK1ptdHZ1Y2z06OgoBBHNpxpjEEA3UwB/Cs69dPYRBWQ50+HhoY722qrlcmqXK8oTZp1O6mC/4S1jkkjF2ViFZFKtSol1sM5fPndB4H2nS0Vd9gYa4sgcwwDd0dhY7Wy91enVjT54/lI7cLlUymMmVAp+Qf1RLq8t7IBcQfliRdUS2Q8L9TodF/psIatMPqPZMoxtPGd8ByZvI3FzoAxk+LAQQ0uLbA35n8dXpFIUxZhQzcaXJQdW/pC1mXZZeFUKFbUbTXfGNzc3pv3Um1VdXZ7r2dMPNejeKs3GVVsdNOv65OtP9OBgX+vBSEnTZEKhY5WSTgeuKOcJvTIwDiM8DjYsxuhwWVEEa/ngLQksxKLQNmO+DJlONh7ZKey8HjMmSF+Ll06oNlB3YLUGidm+4XSX7ggDvYbpAo+d7G6u++2KHjQrSgvb/Zk2S55nPB+nKpYLqtSKWq/meviv/6mPd2f3ma/80A7uGLcKWBQogUNtNoChsT4yji7kwPKXiaRxSju3KKA03QVtOLcrADScJhLv9/bqQcbCA02Xni3ai4skqyiZUCVK6ge+8Hnhb1vMZYNbx3arzuW1cjg/bBU6uuVCjWolYE6w91GECaAXkH7ODtDOrazmwSLGE7qKkcb4cqVhvEtDDDSd8J5Qo1hWLplyx6LExoEq0CrIM13uNtaOnjw9US1fUblY0dX1rSYUq0pBw8RGneVcoxVxgDh7LL2NLOVK5j+R51o+aH0UJM34wkPPYWWk4aCxQS0VMEWEHhIyORxt5yIeJFpcNPDd4B2y7aUzZNQEe7m+Yrs8t5qlvX/ATtJa1EZjz93t7c1V2LYl0ur0BqrUarp//57dVK4uTjXq901OBX4IsqyEao26cqWCaS+PHz/Uo3vHqqSyqoAZoiferdWoFZXPUFbWWk36wiSoXozsMnJzeeGxuL5X92E7vbnWdW+sLVkk2YKWuBFDAFdSLy5u9c77zzWcQ1BemcdozqO7yoJqewdKQ7spV5XMZFXMBV7isN/3xNDab9ptZLLAFHVuvidAPJGLdLSeVuLM48CQCgloOJaQjYJW1yaVxEXyLGeDy/JsMTU9iQt8v9W2s3STTnO10tX1tR1dKrWKzs9P9ezD9zXud5UF1lktddBq6M1Pva4H+/ta9XpKxzQhFnucBSfieVEVzg9nBl+7GZd5UPQH/z+Ixm4HqWYhJ5dibQt+R0BuNJyOg0dfTO+iIBLMYykkUESwM1YuduoJTISlHXYCpSmv5GapXGKhhwfQTerK7OaajzsaDbv+s5z2BmaZlgbDvj7xO/7sx7vYvfXlH9oxMrFhhCLhSENIsmA8EEXBdEwhoTvh/AX34u+I6kMmAoaKofCFWEA6GrTZe+26rm6uvZ0rlCsq1/bMZVpNpqpkU3rtcF8/+KXv1s3ZS52dvPRDWi1VVM2XTN5km3d9celN1uFB21s8W3BTCDZw3cDLZsYlOBCMHYyN8+XED8QQRxICYbY4uq5NvKWzq0SFGJeUxekrLW0NtbOryM4339N339Oj9j09uv9IH37wUufdjrJ7Da2KGV3MJ+rMxkrECe6JoMbRirEtnVJ1v6XhAqcNIgJLxkrGg6FNJ8v5gnqdvkoldJosD4IELqS04xQDGQPcJGw8GQ3xynPYDM4cqaROnj/3xq1aq5oW4rzZXFGFQtnGod3OdXD8zeSM3cEdpNh1u9d6/uH7Xqr4UkPnSSeUzqrVbqtWb3gzfnDc1mGzocIuoVomp3Ypr9R6qXwWIm5CpVxCu/VEmd1SEWRxMkFmY+eeHhwfaryY6OLmVje9kZbcTOlM+A7WWy13aV31pnrv+YW6k41uBhN1BoHUPJ+Dx2bU2jtQplBSbf9A2XzR74/XSpYGjjbN/YaVOPPVzGl1LmYQw02Ghx4VLLNsbR5bOlHEKHhgd4ywQfXNBQxvkNEYn8CxR0yw0nar7Vxg3F2Wi6V107liyV6B3e6tTl4+17h3q+mwr+VooEdHR/quz7ylfZZT6I/j5iD4PQaSfsAbw7KFbT1pYDQJRFq6I1/T5Qd8L+TfBmpPMU+eLNDGzgRjukEHzMfZJl5yQIwOqkatdoFTh8sOEwTg6XxGyE7WRQzscrMcKb2Z6sF+RZ9+9UjVQkK9m1NdXJ4pX6zpzTffNG43GvZ8pp/88Me8s3v17e9zsSMTE5sbG2ja02plOx5/KbHnv8EDdxsQVwH3Q0jxXVwbHRe3B/KoCFnQdq1Wu6rzy3MXp3sPHun4wRM/aMPrGz1o1nRULuheo6be5blxpGK56tEKEvF8Qp5lwGQYi/f2W8oVIvvhkfvJwzcajjQZTZXaJN1ZFTIF3/LTaV/jxUz9+cIW2IstIDdtqQOePEYz+oCL9Id9DeZjbxvBHMGE1uupxt2ejmptVfJlvf/uM10PByodtbWrFnU2G6q7mNi9AtlblIqU2kG/AOuLlClG6g77PoStVlNRJqXubcf8tnqtqZMXJ36Ag3FouPFD2HWwt5qMu8YnKY7m4cVcRv7ZTiVWN+S8UTb5ulBWe//QXLWz8wtNJgOVK2UlWawslmo2mzo8PFCnc6VnH7znSwtsFN4WGuNsVFC9sWd8kyVGpVpQBTxvK+2XyzqEhLtdKJ2cqVJMqVZN29gxl94qCXfSuCIqk4TxRo71jKzYJaadGa0Z12ZLDSczzdZJDebS6dVEo3VapzcDnd10NJiM1R927dIBWTyLGuHV11Rr7zuIjOWXnZnJrd0iy0uHaEIWZ87rmJsSw/YR5w/GNjh4SMWsDJkhhE+GKcQE6DBW3o3vcB2J0ET3DX7YqNU8Prr7W0GNKqqx17YZ6OXFuXrdGy0nA3WvLjTp3erN117XZz/zGeWSO0V2xQloHQuf7/jMUcw2Wi/hQGZcrELuLQas8bLKDsNcgMjwQnayi10253QwljpELxL3y2LLfnaMwLSHxtm32iUx7lg4YQ2sMs13wIeYDJ8H6MpuNVGUnOu4XdCbrx1qrx7p9uqlTs5OVG0e6jNvv63rk/c1Gw1UqbfU+L4//vHu7J581/fubCCJSBpZDPpUiLAwzi2iDkTTEKAczAPv4l09/kByjMOnyywpIN/uqCgJ0zs++cargUiMgWS1pmq16fE0tVrpqFxWObFRkQO+mAahP5u41Vaj3shZpyRLsRHj4BYr8LySioo5h9ig++x0ui6KuWSkClkXKQwIk5pMB5qtFxrMFxrSIRl+ZJbEtXJrzy46H5QAjLujxVQRvDi2xg4e2ilP/z5daT5CHbBVoVZVul5RZznRL334rsoHe7aDGk/mNjVIJXBUIZQ7UrqQNRWGWx0BPodq0Ou72OEld3vd9U3N2O0s1AIE2Ky3i4jUuzdn2ixmITHNLtG4XcSmi4kQpswSaJcIqodSuaajY/SoGX344QfGW0rlkjsHktv2Dw7VbDZ0e32uly+eKcOWhjHIRpRQjkoqFivG/8oV/nekUjajejar41pFe8WcknRy6YVq5bRy0VKlfELZFFv7MHZziIdTOtGpitngJs1ojfYZnHY2X2m6WLnT6402uh6uNd7mdXoz1ultX4PZWBe3F6Y6TfsjO5G88qlPa+/ovvqTiYajiTFZtrlYbNnhhg4Fcng8haAbNkE4U9ZwGLrFIIEM3ngUBluaMy+icmHR4ayQtDek4+lIs/FY1WJZtXLJyxwUP/ABS2B41YYXYi9enmg86PgCmA67Wg4Heuv1T+rNNz6t9WSk7HqusrfwgYfqIZXnnH70ziLdXM2wSIJYf+c8TZOwEZJBMDTiL7PKWU4XNLyI/b3BNfcztgmD5wilxl0jBrmM6DMbBjBJODFwg1ojZTcdMLh8tNNeLaPDVl6Pjsoq53fq9849su4/fOKu+Bu/+HOqlvJ66+0vKvHaH/p4F7tPffE3Me4HTk6cr+r/7YjAEFvHB0bwMOTZZDKxSydTCW5xi/7xGgJrWO/Uau6FtPQsATLkky705a98wYfHXmQAtis0hjvVMFDcSdVMSvVi3n9efzTUaLHwGLYhEAfwu9VSpVY1fQMaBx1drdXQOrnV5eWlfxEgXM2W3IFFgsOGZnRiy+nhcqEh4ntOPF5hi425T1GcUsbmcDifOIqOP8PSqclIh626GpWK+lcdDboDHewf6cGTVzVLbPWtpx/o537hH+nBq0+ULRR03e1pNJlpg5yIjhcqS7loagWw853/mB1PVhy+yORVMxmNm+XtJAyNhUCcXu9W1+cvtInDy5FiIZA3CTvuBg26k0AVBYVEuVLxWMyy5umHH1oDyc/FLxA54CtPXjNWc3b+QhcXZy52dC2ctlSKn1u26wedoT3forQq2UjHjaruNapq5hGxL5VNzVUoAJgTRANZdWPtpeMO2fIiRSNPF7pLrA7Qlj8HE9cAkzCk3/Snuu4v1V9EOuvO1JmtNVlvdH575u3pfLDQcDTV8StPdPDwkYaThcZz8koynkKY+gz2k/EwJUSIDTWBP1hlpZTPVDQeTrypDLSX8Lqstb4j0GdCoePC47UzHmLXtIFVkMmqWsw7bB2sDb1pOioomyup2x/5M7w4eaFcaq0S3eV8rif3H+qVh4+1GA+V2c79+035WQYJoV2gY8pM+Gdw7DDS2nkEKRlNBQSaFDBNKHaoWLgQ77JSUG9AqwK7w7POGm6x+Ai2YRT/dITqBNnlzosZTAPsfLwju5jPY6JSXnp0r6EHR2U1K0kl1gPNprduJBrH9/Ti5Qd692v/QA+OD/TZt79HiSf/3se82H3Pb96FlK1ALPbqG5Liav1Lu936/04ms7+USS3fWdxs3/na1/7Pia8oSW+//Rtr69z2MLlJv7rarD8zn86/1Gy1f9NmvSnAJaLg4eP/+c9/1hwuS7vSHKCMSrg2jCeKKHZRXqV8ztIY9H/TzVrdbldl2vZ0SnutlkNryCGdse0tF7V/79hfyMuTE52dnthCqF6ouNilN8mQbL9Z2k1jAgcPc0lW8Lw/NqxEJW6DTxjjZo9FxnzqTo8HD2pHPpPW8cGBRv2Rf+3vH2rv4FD9+UTffPfbuu7cqFKPuWz9YcgTgPqAg0YqpSngbxF7Jsi1seHA3ZgCKRT8ZRXwUbZy9XrNxa7LAuHyTOcvnznCkOJoBjyOyxHFiDEdQ4RAqGVh02w1VSpB9YHSMNLZ6Uv70dE1dnpj5fIlvfGpN13MX7x4puubS+OvfC8hMDxhUi/LCgBsukaKVTUX6fFBSw9bNbVKKVWKdHJ0++hq1ziLK4tW1oUnSN+gfLibgapkGhiupawQOcjroFFdrbVJZnV6PdDtOKmL7kqTRKRNJqeX12fuyFbjlV6eXql2cKh7j59oS1fDBAHrnwPuKIGkcxvGo77tiaBcOEN3tVE537C1V8iOQB0zMJHdXRSSxzxW+JFjG1GGYDYA7WS+nGmLvphMDYphLuOph5Ec37BcoabRZG7Kybe+8VVFybXu7zeU3W112NrTg6MHWk7HSm3nqiDkj1P6gj163H3FecwufpaAoY0Ojt5MHIyhCcLT4eLZ0okCFZLnTDon6Bz6EgRjlmZuUoJHomVpOBRnIP4DJMMjxWgAwwMElwj6+C4mitIbvfakrVceNFQrImW80no5UGu/oWQhr2cn72rYeaaDvaYajSPtfdef+6cWu+6Hf+7BcjX/7fPV5LelM+lKslAoPz/vVp5+2Cl/65fPUs8+HJz1+jpfKne2SCfONpvNP/qHP/MzP31XS36t/p745Bd+cAeZ0lKqROKXpO1f2WxXf+OXf+b/ePEreRFvvf1DP7JKLH5PlM/+HvAX8LfHjx7q4dGhjvcaqmdSSkynSoCfrLeK0jgflw30D2djdUc9kyMbpZLF461G0yPwNSJ+CmSxrCLpYbmMumg86STJac1E9ojLJiLjMXSYbEWxvZ6YGI3rcEaZjSzEtyFllFGlVdHF7bXOLy9Ua0CryJrmgXEoPDMODKButdFw1/L05XPddruWUs2nU8t3UFngTJzM5bWLcrbtIWLPtt3QNOJMW5NAbSIKiZccD0cSBSeLXE6j8VBn56cGv+kuyVCA3EvBSCdwXC6oVGIjHYivwfZ+owcPjt09d29uvLDp3lxhR+I/dzbbKJMt6NErr6rebOrmhvd6FtygY+0smCtdoykbqbSePH4siBzVKKOH7boeH9RVY2RN0tnPlUoulc+nlUqC2SFcp4Wjo2cRgTIiSNCMB/Ietwkl1xTApZYkwGFESZrYOqkXVxO9vJ6ov8xouJI33ISn3173dXp+rXSppKMHj5WrVDRfbTSjUBruCEHoSMDQvJKEtcJRx8U2pXq5reV8bddhR0jacp9ckRAcTf1t7e0ZHgFj5TV3uh3TpQrpjIp0qwj5KRYE06DDTaSUzVVcjM9OTtW5udB62tdBrSQtZvrE48fa3zuws0pit1AJyaB994Lo307aducKmllvZpchm5mCDIEbepKDjXBrofGIYxB5zU4/w3uP3w/9CWoVF2GE3yKYJtMTMr2Ndimw44yXOYFMjCsObslJO5yUi1kdtqt6/bUjlfIbVYo75TNLjQfXKpQziipZDcbXGg7PrP9uNo5VuP/jHxW7TufP39vONr8zl8791oR2v3k86GrGdj4LJgqdaV/PnnX0ja++0De+eapvfdjReXemCW4s2UgHe/uj5G7zN6eD8d/6u3/3Z/7mr6TW/LP+nsSnvuc377JR7mez2egnfv7v/I3//Z/1B/z//fef/cpvejgYDX6sXq3+kU88eaLH9w5tfdOMkkrOphpeXYdlQoosTQjNCc02Sw0mPQ2GPR1SeNJJ0zMcXD2da0q49S64pLA9hhtmHhV5FUqqlC8pSpItETSXpjkkdlqwVAHQhyhLOA8g/2ruURu33IvOta5vr13A2FDCpwLPsV9eIsQswuZnzL64uvQCpt1qmsYCKEzB2vC66OoykfBHWZGwliJ4CAkWd2no7hjDKCqQkUMcYvg1Hg91cXGhXh8HaBCFED6OLQDbOORC2MvT2YVwbDqU4Kt3cNiGZ6+b6ytvyicjJGSjsPwQpg0JNfcOdXh8zwf6F3/pF02M5bAxAvMLHmSwp8/o/sGBdpgVlHJ6sFfTfiWnKMFnPFc6vVYyvVGUTXsUzgNZAIhv5kplIeYGvz3GPoqdjTsXbAnZ/nGwWRLs7OE2nq11ejvTZX+ty8FOp72xJuuVCtWGdtuMnr44Fcrs+v6Rqs2WO+fBZKrhdKI0KWZ8ztOZeZl0wY7qyMBHy6lR2Vevg36YzablNrFVVEjTAhrBeYeRmH9PsTs/P7O8rkaBbdXd2QVPgqRmOM7sMHcoazie6vL0VIPOlZbjrmr5jPBoeev119Wqt5wBkk5vTe+w/hQLJXC2OJDKjQXdPViiMyEg44T8ByYO9/upYFyL6B/4h2KFA43pJ1uD8GcAACAASURBVFwou62G44l/Jty5sAiJF1mYS5By6zDw4NDMogOpYR6ua1Laq5X15NGh6jVMNkZqtyJ37lBPMtm16vsFnd8811XnRPVmW/v7r6jY/g8S3cs/++ZmufvRTUI/ultt9zL+eUnNR31jlykWR6m8lisiFEo6Pe3qF776ob757Fa9WVLjbaTZko4WCMR3llKbzf9TrlR/8q/+9b/+P/5q1Z9/2s9JfPKLP/j7vv3zP/s//4v6Q778u35X/nsePP4f7u/Vf3ctl1J6Mda831MhmVE5X1YqiSB9Z6VDtpjVaDrUbfdKSThd5YqlTdAA8KQDF0xSzNBrkrLutPTgv8Y4kEuHQG5A+vF0qQlFDewxHhvKxaIauPWSlTmfmFe3S+101bnVgI1TpWLM7sXLl6q39lSuN0PHg4WSduqNh+qPBnbr4OHkgc3sAn1jMd9oCpdpmxBG6AkIxYW8StWSKSWs7r1VKxbdPeHEAlAOjxuB/snJS52enigbZXT//v0gfEekHYvtkZEh9C8WwPbwIuMBh5WfUr1ecTdxe33lgwFY3+tcmfnftKICqsJCB4fH3v597etf88aUw8SWFlwUVQpjfZRNqpLPaTPo6V6zGux+SpEyO9K6II8zToG9kbeRcq4o+OBmB2a2VVQksDqh+QRTz42mw4mWWKRvglEA7xWbr8ZeXb3hTJfdmbqTlDqzjF7eDHU1mXBDWL1yfdtDuOxCB/0klc9rgJSLZddew90S1vuT/kBbqxV2yuQYPQvKJgsa9Eb+8+CeOYjGz4s0mU29LKPYQf+48xF8Qdd+e6N2q2XMFvqU/RM3OOnMpWTWsZez6VxXlxcadq+1mfSUS2xVyWf1uTffVKVYVq9zbRki23LGbWhFjkKMi52LL1pcRmk4p3epX2zZGWNB7eLXDJzApYHpBhisL7pU0htZDAtYVuCuY1sxukeKGpZhYOZQldJBCjhBFTIaqxwVVYqyunfY1ne//Qb6DY2G56oUtipEO2WT+CiulC0ttdREPUKrchVFBbbQ0U+lk9l/QzsVR2jNocxsUmY3EOgunL/74fugCbh//xWtldHX33+pd046uhpK/VlGs1lKnc4ouAaVUbEgdZshe/zZXKb0k//d//pX//q/iHr0awY4/jc/8eO/P7Pb/NR63M9OureqQBOJiphia7NKKM8WsF4xofX69lKL+VjHRweqlkrq3XbUv2V7WXAwDxt0AoqdjboLlIPJBK5dUo1qU1GuYkum0QwfMPIrAgjMw4fGD9PKyXRio8cJSgha8MXChQip0AcfPtX9V54ogygdOg5OJGh4l3N3n/D8rJ3kAUxmlYJWMZqrPxxrsd5pTa7rZqVyvaF8uaAE8h0bJoZQasbQy4tr34gA6BB9z85OTXlot/f0iTc+qbOL82CKOSU7APyLsSoXFzs2sehVEwbQEXdPh+g2u/FYtFC/3/GhPTp6aLzp/PLa1lWlSlWdbtdUCjh9rUZLDcjEHHoON+PPZqmiVrpfr+iV47Za5bzy6a0LYTrLdhfeGIaj4IKE38ATI3x7p0whdKrpHa9pqvOTE00HPMhFZe0eDAeScXin6Xqr2/5SN8OtbqcpnfbmOuv3NFpA8yhpuliqUKmqWodAnLRcrzebaJdNq1Cr+HuFh8khFss0sC46BYKeN7GVBaPiam1ajHEz8kUgHUc57bXbH3V2mCNw4UApwXWn3aq76FAkZ0gSIS5n81DuPQ5fnJxocHupxHKsaLfRQaOit974pAvLFHuyXcjkAIdw3Cg2UxQ7NsDO+cVWPTJzAOI8BxEvwsCnDPEEngggC3tJESylvJEFiybEG8mec47D5WfWBIomrMawiHJ+cNDIDjtdLZHARSVviQ/3mnrrjVe0Wt5qs+wrl50rsRmrUcW/j7DxW9X2azisarrJarJgq55TFRxSUu/2BvM1bdYprScLZTYbldmKjFfWbw+6l6o1qkrkchoudzobrPTey74+eD5Qt4dpQfDKPLzXVrlc0NXVlaajuaq5Oouyn/4v/tJf+t2/2gXv16zY8cL/8p/+919fzSc/PR+N3qJTKWaKiigWscg5lY00Rzc4GdlvrlotqZTP+rBjN15A6J4phC0UOz0Cc9Z4sS3U7fa1msN6P1ahWFVvNHY6GOOsczoZ6ABq4aZZMB5UC9yO/KIb4YYHyP7w6TPde/jIQDojCB0ktlEGhndgdLinjGxUkEtltVvtNBkv7JiCpXe6VNblaKhcpWzDS/68/cO28sXiR8qT0WBgag/4ILIvJG5c95VKyMp4fnrig2ZnbjpTgGjbjUMPyqrV2nM2Ay4aANGjXtddDrct75PXSJYIfniMzeA7jDu8R5xhLq+ujZUe7B/o6PBI9WpJxULkX9ndUqlZX80opYNaRY1SpHyGDaxd1Xwh0U2QK5JKYWAAKXmrqJBSIhPyQipR2Rjiu+98U6PeWKVcU9VKW6VyyyoBdMhoZvvjtZ5fDvX0fKTT3lR91AV0/ZW6FtCEUACQtZDP6+jBQ513bzWYT220sISGMZ1os1gowqiSsY00rU3CsAebay44uiroMKbuxHQPMjX29tv+jLhUwMeuri51cX7mC+fgYM8UKrwBKSwYS0B4x0iTxLTnH7yv3tW5CqmtcomNHh8f6Mnj+/YbRFMOC9W28cYHg/bZtqvgrxk0uGjNkYKxmwaTJXQ8cAG5SKz/vQtgx84qDq33z9lt/ZrgkUKGyHmxhAFvoLrgG8n5wAAUWIKfNx9NnKPRKlS8eGpA5yokNJteq92kiLGY62u/haJmptVuoHKrpmSxoVW6rMmKUR+vRAzHV+agwitNbiKtJkstB2Oll1JuFym1Xas3ODGxOSoX1Tx6qHTlwLzKd759pYvLsc7ObnTb76lYK2j/aD+E3A8mahZRrbT19Xff+emf+st/7Ve14P2aFru7Sv1f/7F/+2dLudJvLGXzqjJysKUkHWm11pytFNuzUc/6vHIhUq1U9BKCG5CFBvkVjLF8qYi4Ocw31z1t10ndP3pFiURGT09fml92txAI2RLBK27NDyIoZ7c11YORgCUE/w0mAmfnl9o73DdGN53MPIZiRhryCVCIzLVy251Rar3TfLIwRoUFVJIRs1zRDEC5VLZ2E/sdXEKgOdwtBejmKJihG1uoVGaEJJMDEvXUFBIKEyA5B5FNG/gN0ZGEizOGsU0sFAt2GR71uzYJYGQ7Pj42ZwwaBl0FB5/C7oWGY/cIICdvpKxapa4DewQWlU0nTDlhZC1prtx6oUYhp3a1oHyaP39h15j1bqFiGfOBpZTANQW+mpTJEZKzs4lmo9nWZjrR6ctndlEuZBtKp2sqFttarZI6PT/zZ9YZzvXyeqhnl2NdDKaa09HYQSd0MXwOLATYnn7hK9+rq0FPl/2ukkUiDHdaTKbarZYqEmEJ7Qcb90RC/e7Q79eyO7qjOJyHyw+SdaPVMkbLOO9lTyrp76PbuVW73VKuGHn8BMucThYeF3Gp7va6HgnPnj/X7fmJ6oVIpYz0xquPdXyIYenIWF8auzOWC5DOrbWGQOyltLmsFDuwZYxyU+K1YwS688YaeymWOA6vp+fDDwFHHJvrhrzg0WxqizEu4AyQhL0IQ0KdncETLHIgJ0Mbm2uDDVg6o0au7OSzdqWkzaKvzaqnRw/rKhTWWk6u1GoSk4ljzVjKZaVcS7nqviYQwccDZVhQwQGczDTujpXeFtQo1O3lN7jqazfF8TmtXJlMxp0qrYaKrQMpXdZikVa/u9VNZ6qf+/v/UC+h7/QuVGvBv61qPl7ouH5Pb37qM7od9OjAf/n3/YE//rlfrQ7v16XY8eL/2p/+T/5ePpH6fhLUU06pWlojuUjnlMjD+p9qt0ValVW1EAVTgvVGxTycsqrG84kJuBQ8Grfbq66KuaoeP3hd3cFY7z7/wDF9tqsCBDbqn4xzlsiFmJu3h+gbzhIEVhxc2Np2hn1TW5AOMcIg57mz4TYbH9E8GBDC8/FU49HU5E46klUqqTUBQqWqcuWKFxTuPldzKyQ4XOBApycnVh0QAM55rFZZxEi9fsfUmztjRi842cw5QDoEE2F6wEjF64IUawfj7VZj572u9OZn3jJBF+NLiit2Thxo/ly76yZS1tAWciUTVtutPbXqdQm7dK2V1UrReqLsZq7DalkP95vKpzbaLIYeV6MIoJ7LAnSSTIPY/RZHD8ZT4huhymDtPhsom85ru8qp22FTWNRsutNtp2fLrOF0rev+TJfDpTqzlQabteaxMSyyJm7825uOOWhf+oEf0C0KBzIZ8N0jqYvwdjI2BJE4E4pEJu33bBuFOIeX5ipYQgVuGs8QkZDgtI4xhJXE4mzQ08HBvp2UIRPX63sa9EceqUvlijq9G3eTl6cnuj0/tTSskJY+9+YbOtirq9u5cLBOifcMNYTRFeNPNroE4hDhaJoJ42awa+ISyzIC8hoh6bs+YyqLvDVcdBQQJHDQTJhTWLKweSa/Iuipw8UeLKCWSkUQ0MnVoJFYmkifWG1VTGT1ytGx+ZPpxFyZ1ESHBznlcjNNBucq5naq1gtaJFbaZfJKRE1F5ZamG7rJvlKJobarsbqnV+qe40qU00G9rTxcxOFMyQ0W+xXd/8ybwWU2ymg8GOv8vCslCsqmquoNpsZNc9W8LoeXDkyni/3gW++rtCvo+77yAxqiUZ5O9Y9/8avTP/yf/rfgH//cf/26Fbuf/e9/8kD90c8lprNXIc9CvPRYkslLEI6xv0EjSBQch5AIv0ykUqHsjoc23u06du8Eu1x21Kjv68n91/T85FzXw1tbDVHo2J7CNgf32eEykkh4HAHohc4SIhrTmkwwVFxrxPIiEWQ5HoEWkJLXzuqkG2AcYH1PAAuY0Xg8Mc8Og8/RaqkJGaMtDC5zJkBTVHvDvrEVDhiF59mzp8pFGeWcLIVxatI0AUxGuYltiMkIx3gdZcyTSjmeLbazd5eBDTvRkDkvGPBaAy/67Oc+r6kJspPgRIxV92RsTIdOhUNTzFdsQw6bv73X0sHenlaLqVbYR+1Wym0Xxu0eHzT16v19RbupcZhEgkOfVSKN0SRLgfAMQqvxiIhJKdZCuYLK1YqJ0dttUtdXU3373QsNxkmNJ2yjc6rV97yYuugMdXo7Un+51u1kqKtuV0f7bRdmeGPhe1np05/9rM46N1okpBmDWgK3lLm9ATPu+tNWwaCswFXEsQAEvNvwFE9GOqYohAfRPdLpNBu+BFD5DLo99bu32t9vq1yv+uKrVRp2fEZfXK3XNRoNzH978cF76p6fukvKJXb60uc/o4N2Xafnz5XYbXXcOPDSjPhDAoUodkAaZEWAGVLstrj/mGuJUUTGqg6eV6ygkmk4AMEIAAjD0kb0vnGHCCeVRc0OswMu2Dgsydp1nKe3M2XzITHQmtyNNB+NlVkl9Mbjx2qXCypmN8qmJmq3Mmq1UppPrjWb3ijPdplAqGxe62SkRJozSWA7KqSBrs5PlFpK45uxlv2NEhD1cUdOZ3VweF+twwfKHtzXqDPQeDTT+WVXl1dDVesHqlX3TCMrV3L6wm/4opRbaTIf2On7Z/7231FmJv3wv/YjukV9lEjo/Q+eatYfn/yOH/uzD/55q92vW7Hjhf/CX/xz37ce9n+OcRBrccwex8utolLFXBwOP2MBN2aOjIHJVLVy3T5w4Cy33Vt1+rcq5ODWbTQbL9Ssttz9jFYUIPzcJsE5l65rm/SXt9wlTUvhgYH7ZPMC8D1G0QWWUTP72oHEchNDcSFAplGvK489NsRN/nsyDbB+chRlyO+crRaa0XFBKM4XlK9g6w5pGm4tm72tzT2J8stloZNwjaMCGNkd2LGTKLkWPIjBFADaQeDiwcgHBwp0Bvh9dD5kbeBJB8hLC/S5z33e4ePeJK64RUf2I2STVyk1zNWjQ0Zux5910G6p3W5qOkW90VWtkFNpt9G9elHtakYH1YzyaXBTJFxQGhjpIhO34fmZPgNNIgMtImJ4UqFatSfb9cWt+r25Xp4P9MGLG/XnUm+wcLF99ZVPOI82my+pM5nqGx98qJPba3V6XeWzWTWhAnnkW3pUKzUa2mbTGqPbJlMhzXKEgrewsQF0P+gedKtTzFExv9xsjddR7I3bxhtNoBCiISnQuVjHfX11rtPnL/T222+r1m75Z7BpPHnxUhUcQPJ59Ufkdyx1+fyF1tORmrmcFqOefuArX1Slmld33LXP4HHzKOTW2uyWiMkwOfAs0aVOcd+BSO3Yw2A1z+doDW2KfOCFKTpZZbwIyCYywUkZy/vdRmOoMPC1CSMKLaE7SfiVLEdsPp7auUAyTTCS87zi/l3LZbWXz6pdibRXTalZA1PGGANd8LkNRvOlurHsteZWmBQqDY/Qw1FPt9cdFdNFlZNFLW/nGlzdajy4UVQq6N6TTygq1/Ty/Fpf/dp7Su1K6g+2ah0+0Q/9lt+mTKFg/fNm3dfhvYqmq45Gk1u7+zz71nvSYKkvfua7NZqutOCi2obog81k8X81v/x7/5V/noL361rseOFf/ws//u+mU6k/0x+O7ADcZ7OTK3nzRidEp1GIcGzd2u+/kM0bw7D55HSk6XysRr1mkHc2WahSxNMurcV25dAdvjAepU0yLZyY5pu0xoudJsuwoufAcEowExiPIQkHJ2XGFbYD8PQ8LqRCRgGFmduWAwQh1P6SJIdF8fofG3CybVlMwOHKFy1oj8jawO2WLdp4bCeTYj5SHuIqsX2DronEofPPaD2BDBpS1xidGelQOOBIjNIFnPLO+YKOE3wO2gSj2vHxPZFSE9LCMF4NUj8OSrFY9ZLDWbJJBPPQdTLeHFIQwfPa1ZoOyyUdVXOq55eq5VYqZsEoAenD8oPgIUa9WIJhzSVdE2E3iP75zCfTtd771jM9e36jZ5d99WZbpSt7mq92On9xZZulvUbLmt5suaSLbkfPznDduHBGB++ZztX2T7mcivWG1pmUYwMdjAAWRkFniwlFIpl0sA+YGOoCumPyXkNXFzKC+Z7w9nM+LR2WdnY84aHqdzs6P3mpJ6++qvb9eza1SCw3Onn5QhUbRED8Hnnc7d/caD0e6pAxeDayJ2Oxktd0TWGdqFFpxRkjwWadvzApQKVBsUPlAS65hWxtfyda5GC0gehkk0RzTMBUWslNwpmyKGi4dHm+oFVt4HLGmZB0gdiqseSg8EUF5HsoLsKIS0fJdhbr/3KUUjObVDUjNYsJHewV9OSVpqLsWoP+uV3AS/WmBqO+1tuBl1GZbEnbHZgyF8tSu9lWuV1Wu95C88FQ8/lAUbWk9qNXlSnX9L/97b+jd955rnJ6T93+RrX2I/3+P/hjan/iFd2eP9VsdKkoO9d4dqVqJatmu6nrD57p/JtPtV9rKwtHFDlqlDa+Oh9OdXF6+hde+ZE/9od+pQXv173Y8cK//VP/2d9bbNffD2aHu+1ql1axUlO9te8Hi8IGEZiOii8PnAY/JTaH4BJ0esHiJqFKpeEt6un5qYrVkjETMBpbqk/Xmq2SGi+2Wm9TmkHChOCaIgeC3AWIsIEA/P7TbymRhbzM5paHKsh92IrBgEecT2EJGZxZ23RTZL3+dyaA04fso0eXWmm2xLa5Nx652LX392yAuaETpGiP+u4+KDhU0HK2aKwGkP0uvBy6BKMXCoxmc083HRxCGHOh0qAPnatUKroDoRsCtIJ7xgID9xh+Dq+Rjg5lB0uTeq3mwof5I7hgIVvScbutvXJJzdxW9WiqvfJKlWiuTGYlgoQY2TeQrZMZdyIWniPBysbOHXQ0q50uLnr6+jtP1ZtstMiUNd6k1KfQXXT03jvvajlZaL/R1KNHj9UEJ0vsrGS57XTcsTLyo4YAmytWq6q0mjb0nG8ImF4EUB7t6XxpHBX1CzmwtDUsPwD1eW5w8ElxcdnUM2MjBjp402+QL1bL1m5jZXR7eWXjUtxNwGspHr3bW7UaNcsWe4O+OtfXxux206meHOyrGKX14LitUqWgXTahEZAB3ViK1WUwy+A5489gucXIzwgLH5R71Aoxh+6E0HSCrSE526afz5jxdrU1rgeEY9NOVNf8FhsfBIK5cyU2aGNRz7A0CsYedklhYRXBbS3YoTs9G6mklZqFhO4dlPXqk7ZKRSglp1qsRjp6cKTu4EbT1dgTQTJZ0HaV1BJiP8FKs5UyPGJjYhiXmq2mSheLqt57pGS1pX/wy+/oww+vlN+V9PWvvq/RXPqDP/aH9cXf8BWdnH2oYm6jQrTWfHpt2zDw0MGzU129e6oqLi3wrdMbzZMb1esNQV7td3qKksnf0v7h/+hv/0oK3r8Uxe7r/+V//JVyq/j3GRlPL2815kFUSvVG21pPYgIhVTYAlcl8mJD9OdT9ewde9dOJsXavVOrKZgq2OHr68pkOD/a9aHAwynjm1hj4fblhK5tRZzDUaDo2hy7wlChYefPhfuEf/7yIoIKciZSNziUEvgQsxbs2Cl+crRHyBPj/WXZgZzRVtpjXiq1cLqfG4aGt4wnDgWe238Y0YW4y8GQ81GTUD751aEq30l6l6Q4STh78P29mEa0XSi544JTX19cu7Pw3YDW4oIC/8XBjQolcCIkcUikyMugAYet/8PRDVRoVk2rZguESvJlvVEjn1Cg2dH+/be+6Umauw8pSrxzlVciCm/XdYeEenMpXlcByaLm1ZA8tMQsCxhEIxdPxRueXAz09u1XUPFSqcaCT/linN12dX1zr6bfeV/e6ozIdfBRZSw3eNp6MQp4CtvWEP9HdZiPVIHk3G9r5AtmqMxyYCkL3RqFjMUOxw56K72g4pTiTixEoPYzdhPtQ8FA5WAaYTKnaqKtWr6nT7zqMCc4eRGtMEfo96Exz+zryubId7fd71mMPb26VXK30qL2nw72GDtpN5YtZrVM748lb7KXSQcbF8+m7mEUcMjouSTanWPKvDCtaJRQylskhQHERNLwA955SV6go2C4TjB2KmxP7KHguenTT4HVg2EEuyeXGRIKBwny3tn0ZypkyWbLTkSopsMWCXU+OD8uiwe13LzRbdLV3WNN4NhA73Vy+oly6qu06pUlvpEm3p1axpGV/rOVgZM/F8XIq5QsqgdftHau/zuj8oqf57VQ//w9+UaPxSr/v3/y39D0/8L2aeQvcV7NGNm1Hs8GtsmzWOxMtb6YqZYk0yGi4CG5EaLrTu7Qlk9lc9qeLP/jHfkWUlH8pih1V+sX/8hN/azKf/sj59a3mm4SiYlVKRbq66OgCjWQq461hPkprMujosF3TXrNmIi4AdkRyfa2lxWqjb7/7nm9zyKHcfKgVRoyoa4SmRS02lMi0usOhOy0wJsaDVJpYvby3uO988E2tdkvL2JLIekwADhm5AMkfFUe7bCSsFsC+ieUFHSBYId0IhS5dyKtC5GJCtn2i24T/5JR6kqaGPfUgfS7mXjaUKGhrdLEJS7koZmAujIlYMPGm+v2Bzs7O3JUdHx2paoNQRu287Y/weyNvFSIyYx7OKfxsDtyL0xdqHex7zCmUyjYEjbYp5ZRW5f+l7s2jJcvv+rBPLbdu3bq1V716+9bbe9093bNpZjRIIyEJCQmBQBjEYgixIZhjYyOMARuDbXDsJIiT2CHHcU6OTXJs44DJybEDNhFgZKRBzN7Ty3T3W/rtr/b97vdW3ZzP91ZPcvKX5fyBps/pMy316/eq6t77/X2/n+9nUTQslYpwxi1UclNsLKZwab2ATJrh1oaM5qGSQaZQQ1zR4VieBO3k5P2k4A5HQvswesRcVDRokZXK4XBk4pX7D9HsDmQ8HHUGolHOpNLS0RJX1LM01KRwPYFstiA6ULFk4sKqUJJRl2ZJxHYJ9nOspzGlpHeR5E2KEINoaGVPblpSkc+UHRO7Xx5s9MQrF8tyoPD1Uh9Lh+ZmuyH+jbEpw5hodVVAs96UyYKb7lwuSsFj99xuNNA8PUUmFkdZ17G9uYH5hYoQeD0qX2Y4JvFZdofsUmWJI9vgKG+YCxJxPfHDmTKIIBupKlFOM/3tREvLbo88SzqjsPjxeCczgVQi0dlGm0ziy/x6QjO8xsR7idURJx4YYxiBK7AQw+UzyRiK1AZrCi4slFEpKMhmptA10ruYp2xALyRh+iYMsewidzCLQrooJPrQskUFZXRamFj0rlSQLuSQW1xCfuUC1NoKOk6IbnuMs51DPLz7AJpWwHMvvoja6iKQ8JGmSiPGTBWqUIbIhAmEIw9m3YBreli9fgXDXhtu6MlBT1mghD+VSOeyP5T/pp/78tfa3X3dFLudX/97H683Ol8cji3kyjUxfTRMOlpwcRCIhnZO3D14Wo9QLejcukuwDj3tgmlcUsHUTE64ciyEOT2D8XgkiVZc8ae46Y1npMNr9UYyHpm0YSdtRPSt7N6SiKcVnPXOxKqdsi0y1llgmNz+2GVWsnVpLJDi1jQhW7TYJITKm0yhAYCCBDWJxB0YUZhWZUNK5QeVD+ziJBQn8DEeDsTFmPMJScJ5ZqhqWcF82I0RE2TwN7tXjSfqLKeX74sPwPr6umBTo/4AlXJROHBUh5A681j4zs9EOgw63fquuEaTdM2Ckdfy0Eml8SfIJmJYLedR0IGFCgOJFFTLdBixkNSYyJNGzyAvkKTmvHCjrKEBPZkWw8tuq4fmWReJiYaRDdw9aaLu+Dg0HTw8OZfxk++TVl/8Lxc+kRVWgJTCPFjaMHHpkxSzShK6id+k8wXEGM7OrF0aak6nUfQn+WlUJ9CVZBIZXbKLYhyjpI1xRuSoRy2ufAYB8tm8ENmpSqFRRaFcQLvXjuR3CQZnR+O+aRjSNZHryL+jZpqFqFWvY9BoIZ+m55+KZ2/cQC7PhQdNSieC9VLVQ2iEPE0JhZ/lBj/2iCSxmJNB4DPqka87Mm5ldxblxjKrmFpwMXWXQzbKfGQgjieLBoVqDB4GDONmZ8eFhbz7yMadEwBHXRpYa2f6cwAAIABJREFUWDNbeE5GOuMIUkmU1QTW58vQUwEwNVEppZHPKkgkfSBBrXMcpu3h5KSNdt1ANpkXM9tcMoX2ySGsYVfw3rn5OVRWFpFZXAYKc4BehKuk5b11js7QPW8jly1BLxThUkCmxqDrISZuF4npEBl6MpoWjPMh/K6L+CSF+Y2LAmmw4yeEYA8NaWxUEtyz6q/pH/9rf/49W+z4wn/9Z//z27FE6sbW1SdQr3fQbvel09K1glAkGO5byFPTGWBlieJ34PTkFO1uX1K02LmVajXpYKit5QJgOOhJhoNKz7ZsAdMwhWZ3hMPjugj3uRQZs/NhGz3h9iwRJYc5XTgh+XG0JGLYUOQIzK4tMmSMXEUkN4EPziSGFBPmGSuZTiOT02Wc9ImdEHtSoqUJlx3M0KUqhPwnjrG2EGMDGTnpSUcN7NbWVRGxs9DxweGmlVgNxx+GQXNDxZ9dzOUEdyPW5JoGti5fRKlUwHn7FCOxrnJku0xNL/WHSkIV6kmpsiAbQW5lCxkN6sRDJhZgrZLF1Y15bC7mUM7HoGoElEz4oYFEOik8wpPzFnKFCvJk15suBu0REhMFoa8In6p+0kbjrIujsy5e2T2ET6eW5RWYxN9n3Dd3ZES6UFqOM1sky4CjMcbDNgbdrrwujrEsxplcDkpOFyOABE0stYxIpbjJJKZFLmWMm6JZZCSXI1ygRDboUdwgixDzSlgIdPr2xVKChRG6YKhMf9QTXtvjWEl2ZCw6lFollGjr3ayfS2E93N9HLV9CJZdFUc/ixeeeEyUMDxHml7BtZEYwqSd8jSxkkqUsBTDKj+X3jgjekU0TsUSxgCIvj9zKZEK2t0KCZyYsM1K4gJDtRhD5MfKAmv07qcos6lzaJCKsT0K3yTrhVEKThHgMuqqiwE6ZIVmhj8VKDkqMrAQLS/NcGDEo3MNg1MLSyoIkvZ2dtvHO249gdk2UUgWUNB2DdlNSyCqVAsoc4atFpKs1THMlJPJFGJNANsEJjxtiLpJUxJS0TE3UVnc7B5h6XeR1H3piAqvZweCkBc1VkcvUYHrMA2E4uy5TUdDpY/fhQ0ziPjYvr8ObmOvlz/z146+l4H3ddHZ80X//+z71t/R88RdfeP5FHB+d4vy0jnKxhoXaknDZuMsvVbLQcymsrjBFCzg9PsOgb8ByfMmLJYGT40g+q6JSyMOlMadhyoOj60UEkzjqrT5GFm/MGNqjIVqDYVTspqSkkH8ZwJyM4ccnUuzIdueNQ2yJm1GOsMTM5IYVKReEsJliqjyLHe3Mi3kM2FmlFORKJeH0mbaJMSkmjOsbDhCf+Y/RIp5jCsdXivdLhUpkIeU48pCQl0eiMUcfcsRIzSCOx66PIxdH5/rJMTRVwfblS7LwoFTIw0SwrbNmHb3hQDpKmnRmVGI3VdkIFjJ5aGTqeyNUM3E8tbWCDzx9GVO7DS3lI0lCVZJF20dcTYqV1Wm9ASWRjoJorACdxgATNwnPpr50gPOzDg52jzFyJ+hNY1i6fgPa8jJ2j09wfn4u0qUYKUYce/0AS6urqCxW0SOhun0uhgbsWKXYZXSkdV2gAHoFsmMjnYe0Idt2hZBLSRcL3uOAdiKn0omLjVJUBKgooZqB3SC7yVSYhDJbsNB4tDfsRj5y7ORoksqUvMCXbT8DpLjkobqCwvyH997BXL6E+XIZ64tL+PCHXsLe3i5G45FQQVjQaJApcQWECOjazGB4ivEdegFGnaJsaD3aYXF0T0knGiWRRfQTGWOprRWvRx7mzIOJCjhT6kg0fuxtKAs6mttK7qyCXFqPFk/8WkrGkpEWNZNKoUyvSM9H3LUxV9KRptt00sfa6jzmSlkEHrmjLVmiZXIFHB6e4dZr92B2bKyUl7GxsCoaYDoHZTQFTugLHShZLEFfWkZlZRVqThM+YpwaOS4DnalQk2gOOzL6UBUPtnmGVHKMbGICr9eHRQVGf4KJlUBnGGBxZQMLi/Pyvgb7x3j9tddEofPCS89jEprfX/7sX/uX79li90s/9Olni3rt9a3L2+hyKSEBSZEFObWkxHTULEmUkA1aIV/G+UlLiLaeH6Ld6YrInaqC1aV5ZDM8Jah4YJg3k6cCdLpD2B7pJCH8WBIPDw9A3YBD7pMfwnCmUuwGVhdpYkgU/cvYGAHL8rDMugZxZZ7F/wmATFdY0a4mkMpr6I7H4mmXFafltIwjfGh4w+89fChkAxYqbnj5YBdzRczX5mVb2O60pMtggRXjydEIq6trKFdrYhwqyWFhiM21dbHsOTs8EBxnrkRJVvS6aVpAcubhyTE6ox40PYdcNidb19CPCU2HXcISpWwxB5dXynh6ewUX14rwxnXEJiaUVIikwm3iRKyFwkRSHk4K1rkdHHfHGPYs9Ls+RqM4Tk7H+A9fflUA9ede+hC6dD5JKjjs9cQQku+leVpHjpDCBGJpf3HrChZXluEGNs6ODiJHmulUiLy08mKxowyP+KdWLEixo7SQUjK+Fx4SFNUL31FctqMQbf5vfobsjljs+PoZ9kS8LpvKSM7FY6usTr8tkITO9DYhf+uytKBNu8JYUNuUMflo/wDN0zPoiRSWqnOYK9PYsiQYLLf6XITwGrMDJIZKpx4uKYjPcUvKg478xMcyNU4I4jRM2zJhaEcO4SS1syjynhEzTl7kBAuWKGyj2FLmygoTIYTvRKHbstCio7KYmPrCCuBUEZP84gjzS01D6GEMoW0IHMTGQFXoepIQNUgxT7PdAcKYL1vSMIyjcdJC56yH0CYdRpPJ4+b734/AGOLlV/9E7rO5jTWsXr2GbKUIRaXSw6fqV7DwIExhEtC2TJEoTNNoIJmwMA3a0BgMTdlmc4iwF2DYHGH30Qm6/b7g2oR0mgdnODk+wZPvewaf/bOfQ7/f+B/L3/YX/+J7ttjxhf+vP/9X29XiXJVZsVlVE4WCJyJuD/liDu7URkxVRKeYUDLYefCIkaUyjpA3FaV56ajNVZBWGDaSFqUCu6/Dw2M82jsW1n4ynRX7oMNGXVxKhrYnW2DKl7hJ9eFILilvFGpoeeMQg+ENw8LEk/9x0jxdNrgNTJD9HvHeRc6UzusCEFOsnWUHlkwIhkjycLvRFP8y0bxS6sQw70IRlUoVzPLY2bkvek0WJ1Fx2Lbw5+ikUm80ZItIThYtq6iJHfW6YtuzPF8TnKdvmJLbMHZtkb81uy2xAM9mMlIgmODGwOlcKo0nrlxAJavgiSsr2NqsYb7MgjDCxBsiNvUQC0nf8KSIMyuBIS98cG3DwrBvgDuATsfHg50WWl2mz/GwWUa2VBbLpomWQdd1UB8McOfeXcyVKjC7Y3EnYce+uLKKhaV5+XwG/a6A+KZry7jOsZ8jKZdEiq4jT8PNchkGraJo3Z9Q5DN63D1JcDQF/5KGR4eRaGHBMZDXgThWYkqJYkwswfiLX9vut8VOjLnFNBBgDgN5jF7oI5VRJdOD1+t0/xC9ehNZJY2FcgXFQkHoPtzAc1vLRYhlM8jcicY4GkVMI8IwOzNOHdy4csMoNvG8/qJpjYo0i5lEGIiPHpUdJG2ziKVEFsYiSHyO3DzxR6RyJyCFaSL3EU1hMylVzBH4c4g3h2QUcJGWYOlhsYpBIe3KdlDKayhk+Bo9TB26hzOgPoe19bJw58hlJC446A5welDHsGUhnCjY3rqBZ597HnuP9vC7v/97KNTm8Znv+Rw2n35GTDzPT3aR0Yldq4KFx+LUtDPVjMovKpZ4/bqwrAYyygRpmiC0h3DOTfTrHfzWb/0m3nr7viwYK4UMjLYllKDPfs/34YMf+zCCqXOsvvQ96+/pYvcbf//n/93UDT6ZDELUiiVJNrLNMUqlHGqLczjvNAXwNxyPhALcfvs+bDMQY0uOmLwp8gUK3Asiai/S3UHPCL3i4YMd7O+dIFcso1CNzCAZj0hcrdUfwXAnknXQ7g9gM1wmPSt2BIhJTvVpIxQVO+E7iYsGhfrM4uC0FJMwIbGDn3jY3LqMwXAojspra2syluzv7UpmgkTeUeLDk10kX5osJjLcxCYS6LTr8oAw4Yq+d+ykuDkkflVvtMROnKRbPZNGi3ZQloEnr22LzIqh3p0RTS4djC1HOpRmryldztxcRcbd5tkJBp02nrp+DavzVcl//fAHnsPliyvQNVIbaC3Vp8YIU7prOGZUQPj+iI0lEyJXGw9tuH4c9aaNV17fRac/xbXtZ7F94XIkwQt8qOUSkqUibj3cwT/+J/8ERRaJTF6oBOT88SZe21hHsVhAv9vBgHZV9lh8BunWQjCNsiglm0NteQnl+QV52Ckh49KGOCc5iFwgUZ7F7olpbkLKTSkiKzRsWrKzM4+CstVYCllNl4wGBk7Tn460DFoYpWkSOhgLeXdK7rKaFAyOZN3jh3sYtbrIJhUsztGhoyxbWF5bFiMWbHZ2nm/PLOHZecXlM+OhxaUDD2TmefKwZJHjdCBPtRwitLZnzjKLYxTwzXGV90fksBwKvkctNkcDHuLsovmbzXdk9BpHIZsRagqLI4tdQJxQnK9pqgYkiXHSQIHOOSx2zEHutJEOJ7i4WsPVa0sIAgM2cz9i1CBbUuzazSFiYRpXtp/E5uZFvPrqK/hn//xfQi9W8VN/4+fx4T/znQiMLgaNfUwDqpdou0UDWxqP0hU6cobmssvxxhhRGzt1kCMebvnoHbZxvLODZuMR9vbuS8dfqy6iftzG6toFvP9DH0GoJDEyRpgEzs2Fj/+5O/+xBe/rCrPji/43v/KLvzJod3+KF6RWZnAv8QSgUGK6WBZ7x4fwYwl0+iZSSg77u8cIXBIuU1FEHNOiqI9UyLlSUcpnhDpArlmv04NtBygUy0gwTg8xtAZ9+IkYTpsd+EzA8oHT8zo64x6yxZxoGhmcza6IRyydJ/hgkSXPk1VUAxxBKEVi0rzCC5uEG5vi8vYWmq2mjNbrGxtCY7h//76kV9Uqpch7zplREaRbzMpNz5M9n+M2y5MOjCc2ScHlShX5UhH9ATueCRYWFkRWRd6Xbxm4sX0F8xV2fi3UOwYsqkTExy1KeiOvj953aS2O85MDrC8v4JPf9BGMKLtr1/GpT34Cm+urcNwhkikLU38EWCPAHgO0ZOKiZhb9x82fYVoIAup+XSl2dx/WUW+6uHDxBr7pgx+V8fK81cJxvQ4/ncZBq4Ff+99+U6gkm+ubspgh6L+2uoKbT1yXqMdWq4mT+jmGXAj0O2LUIDIrds16BsvrG1hYWRFqBvmT5DsSViBMwKJIriZHTgYRcfLjGMRc2REpRpOpdOS0ClOQkK0sCwwhgnrjHOViDjkSr2d2ShMSYRKhKBUsLkQ8Dwf3HsDqDpD0J9hcWRWj1bSeFo02uzveIzSxmEwo5I/L6EbzAVG9kJxOrmacJYCcuCjtjLgbydNR1FgoEjPShjzyB6l6IFbJkPnZWMrukdxQfk8elFSD0AIN3gRx4oR0r66VI0UGYUB+BjFaPk1E8MKoDhonsFOlJE2j7pXxBb0u8rE4rmwsoVCKoVRMz/BHGo0qaDe7OD5qwSKP0vKRyxbEJforX/4qzup9fO8P/TB+8C/8GLKZJE52X4cysZBKMXaziEyuiDBMomd46Fu22J+VFysI4WE86CA1DVBQNFjtAc4P99FrPUIyGWLr2jXkCxUcPzrHNFSg6AU0WtTWZqmJ/u7rn/srv/WeLXb/5xd+6cfNfutXmQFRyHK0yyKXTYsmcWiaOG6Q1c3ZI4VctormaVsyMckVk3AVNSnyFuoJXduGriWF9NhrdwQEzufKwsmjzbbhuhjaY8RVDSf1BhJqRmL/dg+PsX9yKKx+BvyMHUs2eWSkSzEjbuV4siSgZpPj8+O4PAbj8IQfORYqc3PyAPBU5wlN6gM1nMZ4jGxaFR4dFxMcj6Pw4rx8PzLhU8kQjm2K9Q+3hnT8nZ9fwOLKiox2g+FYujuSFUwJZAY2VpfFhfbstAHbT2I0NOFZY1y9dBHbly7AtAboDZpwHLo+m3jy5hZe+obncXS4L+P1c889J7ZUg0ETikoqx1iKXdwxkPAdMchkd8NfVKWQ+BuLp9DtO2j3fHQGIQ5Ox5hMVNy8+jS2Lm2hdX6GN2/fRr0/QN/3sd/uioSOIPqg35GErs21JTxxdQsry0uyiDltt3Hc7aI/MwCgRpJql3Qui9XNTayur4sumD+fi6KIAsQ84ZRokGmAIEoEsinJgRRX37F03DRCyGcLCL1JxLcLIZtUetnV5hg8o8vnLYHV0xAuJvAQdYscDXffvoup6SAYm7i8sYmtrS1kcppsYuXEi0XEYCbrRfZaDO6mLFGR8ZNjNknDJJQEooNmwLwSqe74V2ILxVJIw8/osxYbd2KYpikYHJUl/JtIsUOj0lBkbeKOkiCRnNNHAnHxGkwipsRlnGWnSI4ozWbZEvJwplKDCgw1HoNnjJGNJbBSKeLSxTkszleEtuXYBmrVvJDce70RxiMTjUYLrmXi+uVLkoH76msPsX75Or7x059BPO7D7RxguaQhk89Gel0qoSwPLdNDx/YQZHRcvHYNhXIe3dY5JraBYjYNhc+KNRJTVC2dFMlYOI3DMQMcHTfQ7AwF1uBB0Wo2Pv9df/2//4fv2WL3e1/4pc/5wfg36O2Wz2molHMoV4q4e/8eOnSATRFP8TAa+8hlSujWu0Ir4Q1DwTJVCxRM86I3zs+QVqNQln63O9t2LgqO0O0PMDAMiWQk9eHwtA6VdIdMHjuPDvHanTuYX1uBlssKA52+dMSsJJsppMOGEuXBKpEZJre2vLn5i+NCq9cRnO7ipctCDH777bfR7XRQKhRl7OQDVchnBWAWnWSS8q0KihWmqaXQaZ/DGA9l1HMsB8ZgjKWlZWxeviRyKHYq0m3yRMzlUCsVxOjUHgxxfHyGYmlR/k19/yHW5+fwLR//Rjx5Y1tA4+PTfew9eogrl9ewvr4okX387BhkxEWA6Y4FU8HERGiNMHUMcUJJUHyPUDaNXAoOmcvKkBxjgoGRhOlq2D8ZY3e/jpSWw7M3n4IahqI5Pm00sd9qox8AhgT7JBB4FqxBGxdW5rG+uigGoq12F4fNNh6c091E+BKiP2YnqxcLWN3YwOLSUpSbyrSygBy9mIxG9BykrM90LSFWk+QtkP90EvEbE+QtlgQTZQh7tVQRcJ+jc/38FLUKi11mlgsRigbXjgWwg8g1hUYUO7fuIM1GzfGwvryCK9uXxVOQqWTyw2K0i6J5qCGvjcXOD0IkGGXIpYFYkkl6rCwiZINMjqdEfUbFjpXPo7ZbaCSRPpowConqxB1p/CDJJxIelJCtPi3QRD8rfodxeFNb3KDZFTLrgoeu5FuwMFJuRvqKloYbUt/Njm8C3zCgTWPIpWJ44dnruLixJl6CxFFTCZLpPcEgGWswGnTRODnA5bVFFDJlnJwZWN28jkvPPA/bNtB4dBsrZR2VTBpm4xyvf/WPcW93D+m5JazefAYvfvozUJk1AnoPthG6QyhJuo4PkKDjDi/9NECj3RED2vnyIm6//QC37txHmTxc08TR/uEXfvp/+bc/854tdq/8oy98Ogyd30ZiIjYwxN1K1QLu7eyI5czqhas4OG7htVduI5uKcl0LOu2KVKQyXDykxWSTbOtupy14BFnxvTYJkBrKxTnxg+sNhqJzjKlx5ItFvPNwRzq7QqGKh48O8eDgELlqBUlNEwoCsSDB6ELiItQ9Ksjqumx5ZZwja162atxYRmRlqhRo/U1c5sGDh+i020grCprndfm3BLfFH4+bOzWFfLkkmBx/iOcbMJl3MWWeg43RcIzFxSXRkVI37vi+UCJ445GGwzjKQbuFXquJYbePbKYAhaamjx5C9S289L4n8V2f/VaUti+ivfsO7u+9g5XVeXEYLlcLEvhNK/dspSpbUTCQCD6mLsNsHCTjYqeAOF14We8DD45hwhhSRpaE7eoY2zoOzmy8encXDWOEjfU1zKXSKIjFuo/Tdh9DJNA1bCnWmpKA4o2wtbGIzbUFiR7c3dvH6/f3cDgOEKSy0k1HP3kKPV/A/NKSaCUjq/0os1jcf2l3z+sRj8lyQ66Z5wmEIcE8xFuTCZFMZfUcUnEV1UpVrmmzcS7cuXIhj7lCAUo8KaoAiu2dWCB2/DSdMHoDPHzzbZRVXUjYc+UyLlzYRCZLErcfGWZOSIDnNSNGSHcTOp2QShLlHvPrSCWR5cFkIvpd3k9cMAjmRjM7LlR8msZG2bJS8MOp0G0I9TKOgBQkwftIKhZj22gE5v1Cba0V2AjDQJYLpNJQWUIiMk0FuLiRrNqUAjtGXC8UTJIFROd7D6eoFXVcvXIZmkryPk02ejg+3hP8rlTKYPvSCuCOkPQtjDs0Sp3H1s1vQGn9inTQX33590V7u8AFh2Oje3YqS7Olm09h5aWPYpLIwJhQY+4icBlKTqdwD73RMWKBhbjrCrY4HA2RzeRRLi3h6P4+Xv7j1+DYDK430Dxr/otf+p1Xf+A9W+xe/kdf+PR0Yv12XJkiSxcJYywdx9FZA5XFJVx54mm88cYdvPxHX0UunYc7YqD1osioyLYPqFUlw54nOaYo5TJyKndbbaTiKeT0omzJSGlod9viFqLls3jljTfEBooOu4+OzlGnyJ45sDPDT9ny0cRTSKmU3USLBBa63nAotAZqV2kvxT9PU8D6xYsS4t1pt8SLjtGLlsHfpvDpIqY+w8QjkTYt41nEBoMelldrckGjMB9mbHAbtYTllVUZ30RHSca/ksBCtSojyKP778Afj6ERO0zpKGUzyCc8lFKUBiXwzI1r2L6+jaPzUySzCmrLNTRaxyiVs8iv1tA5O0CxVhGcUafNN1n5M8sgJUHJko/At6DEQySpy+Sp3BkjDDVMwxIMW8NxY4JXbj/EyXiAUqUAzZvAM2wxvxz5EziKhrETjXhaLITiDPHklXU8dXMLi0s13Lp7B1/8kzewPwwRqHmRdFFeR6iA8rtitSq6VQniZn9Gnz+aY/KwmxW7ESVeyXjkMDLrtrkJ5QKDEEaG+btKWmg+LCz1+jn293YwV8xjZW5ODiIadwpWm+TB4mE0GmLUaWPnzdtYKpaQTaWQz2awvrmGXFGfseOmAj2wwSMhnKMpsS3bieI2uZkn/1G4dNwsSFRANJVIdqzgbTSaiMkoLjZ00vDNCMjvOrfwPUcdHz8fGmFwc89pgYssMZOYZV/EQ8ZdJqXgpaUwkv4xIzXTxZgjNVkC1khYDzyY0qQpciFWLIvPHnXBmDjY23kHiViAxbkcti/V8L6bF5D0x9i9v4NCfh2rmzfhJ/NI5vLCJ60f7OH87bfh97q4tL6Cq889D1y8Aqg5wCWgmgH8KUwGbE0NBNMB6sND8eIrasyoUUXBxAjIQqYkxqDNehudszaGrR7G3cGXvu2//p8/8p4tdv/+H37hc2Hc+w3HGwooa1sBPJ/WPDkMDAtbT1zFG2++ijdffx0by8t4/9PPzSgMHorVBfiJpBBorXEHaoouJYBrmnBNB7GAbraMfksJlkCPMUp76A92695djG0f6xcv4+ikjnq7j7FJN1gfyXRKHD14Q9Lemv+lgoEdheG7aA/7wgErViqRE4eaQjwVk1Gkcc5xdARd0wU8pluKmsrANB0Byx/zpNKaIh0mT1xaNc3XyhiPRpEBJDl+mGJ+cSGyu6GPnuchk9HEkZcC/ObeHiaDAbwmb5wYnnz+A/jUt34SlzbmkEt62L/zBubLBaxdu4H/6X/4VXz3n/8hlC8sizut5wzgW22k0xNJkmf8HqY8V4kXpgQPTSWmcO0BfHcgnR25YlRjxKZJBL4C10rBcol9Onjl7R14CSoT8qKjZKFoDAdoMQmMsZGmJWabz1+/io1iDtsbLOJV1BarODg/xh+8fhuvHg9x3mdBo1W+JRzBVCaLXKUinQ6zgV3LFRcPpokRsKfXnRenbDCJ6ZS4GWkzkerE5eEQxqRQ6umcdG/FXF4oKeNxH5Y9lgJezWbEvpwDcH80gitddsDlKVonJzh6cA8LpQIKeQ3VahHFchHZXBRQzmAfbk7FECIWh22xqBN2IscMkukrHeaMT0d4g4WHpHFZcBAemOXaUh5IrJeYG+8R/lmuO6V0wiWMlh2k1pAyw/+KAQDNTEl4nyak62PQPAnATILjZ0H8MqJMxaDndFE0MA+ExZXfllZfLI6Bwe4+hOeyk09hrlAUmAT0iXR7uHKhgG/5xAvodx7h/OQIsVBDMlHE6up1KWal1TW5b7/0b34bf/ylP8TTLzyLb//OPyMFrv/gAKW5ZcBwsXP/Pk4OD2AO2yjRfeX5LUzUyEw3wTzfWW6HZKvEVZT1ImJ2gNb+CQbnnX9x8yd+4b3b2f2zv/k3f1xJ4VcTKa7qJxj0LCDkhjMjHcnaxhIODh+iXMxgaa6CjaV1NOst1Bs9XLn+JMqLqzg4OcTO7l2kFcpjNDnVAseD2TdhGY6cFKSCzC8vQStkZEx5/fZtjCwbK+sXUW91cHLWFCyO4yk5URRW0/0iZOWdhpibn5cFxyhw0bctxDUVWebMSnhpTPIYWu0W+j06tkQYn82fHQB6toiz03OUy9T6cgNLT7yEYICkk3A05cPabrXQo325Y0PVNWxc2ESpWpKFRKfZkU0daQ4xz4U+DfHU2gYS/T4ura3j6rPvw+XrlxGPkUIyQNwci5V8rz/Gb/32b+NHf+YnoRRU9Id1xGNjxNwekjDhB+OoY0jnATBNi+oEBWmaRLpDBN4oGmMlIIb5nzH4NjDue2DIV6Pj497OCeLpAqrVmnjMcaHS81y0LANN0xC/uqQf4NMvvYTri3MSMp3RFWTyKo7b57j16BT/11tHuPOoLhvXfKGM6tKSdN7UV5Luww2kbdhyfVkQhGpLhQflewq1ylSl0G+PHVVCbKlEO63wftBke1mtVGRkZ1av7Ubvq6imhOgtihzXE1drLgXoSt08OUb0JhA3AAAgAElEQVT7YB9L3HTGfJQqeWSy5HtyScBhm9LhdGQ3RgdGYnDUSrPbpzHtyBS6DKGOiK/Jr+UIaUtexON0MOJylD8S3uC1ECt9kZZFuLAsLLhZpbErixkXchJOHuUoM1mNRD0uP3gv8aCWLI6ZxpZfQ6YLt7psQ90JnY0D2WBz0mFhD4k1Wj48fwolnkaamSDhFPl0EnOlBDZW0vi2T70fo+ERGmdHGHZHOD/q4OLqDWw/8TyU+QUgm0fj/kPs7e1h+eIGNtc34B6e4/jNe3jwylt48NYdPNzdQaGYwxM3tvHMh57HpQ/eRKqahz2dwCX3bhZ4RSK7b7nQ44pQVMxmB7165wvPfv6X3ruY3T/4sZ/5FVVL/pQf8yIpjR0iny2KjvPOvdtY2aBd9xQLc3lsX9xAOpbErVt3cXrWxPWn3oeN7et4dHyEew/uipyFJ20xm5NuZ9Rn7B5jCSOgemFpASnqZy0DO/t7CKYx1JZW0B+McHh6JrgQBeQca4h50IuHGkyevrl8HvVeD0ZIL9cQoZqScZi3PEOAOMPU66dCICYXjiOfZdmIh0mRbJGOUCgUo5vYj5wdCCTzdZGCwSwE6mFbjboYRhZKRVy8fEk4hHRIOdx/BJ2A/HSCgwf3cW11FX/jx34M5ckEN65egRfwtB6j1z9HKhFisVTCwd4jvPHWHSSyOj7zg98DJ+nCcrtIxkwk/AFScRejcVusk+LporjOxGgrRKCcfriuybw/qAmqN5KYUnbixsDcHTpc9Pp0eJ6gXh9jNI5hcXFTCnhcTcFJKTDioRS747NjDE7P8e3f9BFsL1QhJKCQbtAJnLTqOBs7+A93TvG7L7+F404H208/jQvXrsPyAqR1Zg0nxW2F3TrHUaZ0OYQC0rOHVWU1ngp+Jj6F3FTS6y6Tk0LHro5yNVqA0YL/vHUK27ehqklk2e1z6TGZRlw+4mfsrF0f9aNDDOtnWF3kPahIVKCYDdANx6OUi+ahapTfyo5y5vHHa8u/5zaeGlt2ff/vrl42+ZKixm46YqAMhiPRXwvdKRWlhrHQRXpdch2JWUaEY3IJyaEUs1ZuV+Ps8qLuksVQZGUiUYuMJyTakc4qxJdF1UbjgZQUTf6ZdKjQ9KUpCMHrn5YCyu1rNpnA4pyG9z2zgW/+6DNw7QZcoyfY+Vd+72WUMvP45Ke+E0YYQ7Y0B9ehh5+HdDEHrz9C49XbGO8cItYe4nh3D6mchrXti1i+vI7K1jqwUkKY5QKOsaQBPBY7GfMZiO4A1JSPDJTTKs4PTj5/40f/9nt3G/t3f+An/p2iqZ/0Qt4cNlQljdWlVQyGPRwc7GLj0hKWl0vonB/g/c89hYnlYodET8NBdWEJ1ZU1jGwX+yenolWk4J4gMDWUNGzkKMt0rsfSGhYablrFVYQC6Wwe/cFARuHIoZgqhqxYCXHrRamRGACk0jg4PxOlRCybEdJmQlOFE0bLojGjHT2y5V0ZIXi6RqYVHFWo40zJJpeSJ/q4raysQKN+N6NL17m7vyM+d4NuT7q3bD6HlbVVuXG51X3rjbewsb4umNSX/+CLeOrCBfzT/+6/RY0260UdDAk4OdpBt99CpVTEQqWGB/ceYnf/CNeeexoLW+vwVQ9xhbjWGEl/JI4X43EXaiYLb5qUvA5xgSdrf0pbdkfS1FIxVbiNUytEwmdIcgKtRg/d/lAs78fGFGllDtXyorjrGn6ANuMuJwHanoPhaARnMMAHnr6JlawGLRaALIOUmsB58xxWqODMTOBfffHLeG1vH1eeex4Ll66gORxIoYuxawljcCxXDg5upx2f/nUsGMy+jUVBM0Eg/EpGXHJxxZCdTEqXDXdB1bE4v4B2v4X9o30xfeCigbzFieciIyHkMYxcuu7Qo8/Ayd4+jHYbS/OMWpwXayixk3JpHkpyeBTXSZ4ku7HHcjVur0mVIAWK/xVLsCB492toBcUOUExgpetLSAdISZgsr3j/cknBw5cW76RjcGMrdlGk3tCPcaa3FVsoFuBIokYsj3/3OJaRNz6LMbfZUvxEzcD8YS72ZrGTpoWp7UuDQJRaSdLqnqFJAeITehcG+PBLN/HE9jKs0SlyagzqBPjD3/l9TM0Yvu1bPit0LlXXxaZfzeoIksDRvQfovn4X2YGN7t2HUKZTfMPHPoz4xhI8c4BpVYdTTcNOx4QFwaJNpgJNGaY+ly8TOMYIw3YD5WwavmN/9/bnfuG9y7P7yW/9c+2Ulq4mUppoXVOKKp2OMe5BzypY36hBS08w7p4L6DmlTbTNmyLKlVA0HZNUGh3Dh2nRYscU0NgjJ4tbsTAhGB+JwZLSTmnOu3ym6PSTFX8yhGGbkhnBcYObXFIDeFMzjYzi6sNmHTFdg1rMw6WkjNpXRiGODfSaLVFuBBNbLOW5aeQv2yTZlO4meekk+TByu3j16lXBWNj90TzyvH4qQLOkZ0185AsFlMqRq3C71cbe7h4WCLBPJ9i5fRtrlQJ+/i//OJbTqjiXmOMG+oOG5Cjkc3nMl2oCNg/GJoa+hc2nrsCJ0+DTFQfiJFnsRR2uMYbKCEjbl+0hFHYdvrjR8man1Co5TSKFNDyTYvIYEpME2s0O+sMh4sRZJjFo8QJ0tST62a5h4aDbR4NbWGJqSgqDdhcXFhewXs6jmlWhp+ICO7TaDbHlH3hJ/N5rd/HqaR3Fy1uYFspoj43Ipy2hCCzhOgGyhbKYP5D0yyhIhYoBYo40t0QMhnAkXSjE9kg6p338BNhcXsN8ZQ4njXPsHuzJw8jsBXZKLOpZ0pkUBQPbkoJAE8/DBzswOm2R6NXmayiVK8LFczxftqESkJSMvUsEZhfG4hIhG3xdU1n4iM2WS3PStLzGqKhFr5cHIe2fUmpavobWZBxbudAQq6hZyDbvWW5Qye9jZ0esTRQWpLVwKzvT20bGAGQJPM64mJnMijwtKrqcYGhYSydmmTTY2bGrdRzJ7iUmSn6quLfINn6C5aU8Stk4+o1HKOsK5vNF7N66h4QXxyde+hjWl5cjUwIW0bkSjMDG3VdeQ/ete5gP4oi3+kh4AZ78lk8C5Rw6Rw+QXChAWavATMfFIDaWVIWSw6hSfo4073KsIRxzCHLIp8H0xqVv/um778kFxc99+oefaFr9O9l8CUqafLqxuFlkMmkMh208+dQWllfLcM0uLq7Ow2J+aECzxTIsO0q9ZxdhBfRdq8JjWLJpirssrd15EyRiihQ8OT0dR4Bez7UFN+HpyZGN+s+QYT28mbg1pEOwiP8T4kAr+FA8jsawj3S5gFQ+B8OjE7IV2aPbDuyRIUaJkwkjDCHFjgCzMaKJZhZsmchZ4g1NsvD29raMTvTm4+JhOOxG21uTji1pzM1VZczo9wfoim25LwTnbEZD3PMQjHt4YfsKtuYr+I6PfxhK3JbNKbMYJPiFTOwwJuzzP3rtZfzw538UfacFbzpAqZSWMG66/HLTK555shQJEFcY5xLZnrPYJ8OUnPjJuIrJ2EFgMF2KDre0lPeQLmQjq3ixAlUlE7XdM7BTb+KoO0TbmyKR1hG4E/GD21pbwupcCcmJhZwah9Hvifjc8IA7Zy3c7dvop3M4MhwMvYkYVuppTXwDab2ukRicZDKcKe+BcifmbZD+wypDzFWcP+iizLGISWSxOJ64ck14dkcnxzg6PRZ+JjfiDHliIpoWRvDF0LXEm5ATwu7dexi3W8ioaeFEUolDZQdNBySAXSyXhCkneLMEEUnqGosPH0leC1JieMCwQJFAzs6Qh+6sSCVIkE7LmBthdBF1RmRk5Hq+O9ZCsFyaBAgEMit2YiIgGvFoAmHBeVzoZLye/Z0iuuDILID3pYRtk5TPwjoryBy7uQkvFErI5bg8i2ZsXVclIjMe2vDMLvKpOMpqGnZvhKKi4+alq9heW5eQLK2gI1srwAgd7N69g9HeIRaQwuVCDY2DI2xcuowwFcf9o4dIzGeRvTAHJ51AdWUdNpUnfFZD3m/EsWmLZiGtAmf1g/tPf/q/vPYfW+j4dV9XcrGf/Lbv+Vtjx/vFcmUOaa0gKgFeMBa7Tvcc169fgpYhgdLEh198TrZjuqLJTUsn4oPjUxycnmFgBYhrVfghveAsUQfwAeANRroHt0vc8EVZqpBtKb9GU1MSw0duFxn7ND3ko07+Vpo6ShpHElCh6WI8BoPawkoRcRYhYyjWS/Ys5Uq81WKka3gCHnOUZSAQi5RGix0tKw4q3PTRqokjKbd5vV4/ss/xLKGg0ECSSwvG+wknrNnEcGTIaStxhPk8lIkPq9vA5lweK/kMfuTPfg7FAm9msl8TmNgu2o02SZjY2d3F4fkhfuG/+QUYwQB9o4FCSRcCJzWaBPN5yjPTNpy6iCc5dkXdALfjklwfTGSs80Y2/FGAmBuHbRBLSiFfLUSbSS/AxJ0iNoljMHTQHjloWh6OBzZsjvIJVUb0K+sr2FyqIhWY2Fxg0bPFXr0/MrHXGeKhOcWu4WNv6EIr1+SwIaeSo+HINMUFZZKIbLAYtZkOY5GrLZcVLNPUos50ocwqZcEr6FlcXL8gJPODw0O0Om3ZqhKflUNvGiI9Tcjn3jWHMsr7loUHd26LpIrGmNVaDbliCR5JZfGY8CepSkgypFsKTUomCPKiSdmRFDZZENAyPZIIRs41McFvpQiRXhxPRsUrzcmDD3tkbsHC59JJmfSZWbgTvxd/GL/+8WjLbe0s0WLW3UWWUHJNCPLTaZvxKMm0dGrsMolrRuHtkVdjhAUSs/Tk2lOpQykj70/mO3MspjONbQ2hqSQhJ6VL02IKcgkNmWkCF2qLQnSvzRVRWSwhXUrBsgaAYaGmZjHt2TjZORA1B5tM2x8jv1xA8VINyZIu9JWBYSLwiUMSX2TYtwnLHkLLJTG/WPrl7OaP/Ox7ttj91e/43G3TC26Uq/PI5oo4ODyW7ksA+3FfJCvd3hlS8RCf+NAHEdgO5ktVFHIF0nWwd3iE199+GxYtnMI0JqEi3QmBat5ovClyTPpSNQF/eXJxBKDPHN0ocsyqJS7gMnM1WpAEM8IquUi0emL3xavDTFo/FoNeKWCaiKHd7wplhKljNFYUEFnkQBGILA6ztIWXVUUScwuLsrmVYBlNE6kUgXZ2KCx27eaZbHL5GkvFAiqVsvxdvd6QZc3C4goKjJVUVJj9NubzaXzkhZtIOGN88mMfQALEjZKykRv2hxh3Brh35y5u3boFJRPHz/3dnwO0EB0uMNJJ0e0KZ0svCA3C98fiGkx+HXEfnrDRQxVHGLhwjAE8w0EwDBF3U/AsyvV0caahemEwGkhi28QNMWbgTlyFG8/goD1CZ2QLHvvOvbtiQnBxZQ6ldIgPPnMdReblkIahqLjPzq5n4tZZHyfWFEuXrgk2S+pGSk1haI6RJO2DAc2OiyxpJQlFAHYeWAy3YYGT4KFUIhr50mkxHqAJAA+bR3v7IomqLdB1hdJCEqiTSFJJkM+jQXZ/LIAzHuLh3TuYmAZ0LYPawoK4upCiQp4fibfE5CYeHXo4utL3kLrpaCnA7fpMOitSscdbVXZuxM94kIZ0BxFMTnlXRyuGERzfOFI61rvFjsWJvxgKzvca4YAkLM82uDP8j/eeWEDNbMqIKdMIl7xP5gZTZsfvJa8nxo40oq/I6EveFlcUySjKUzI9PG5oA5GZ0Twhm6Vbcwq+aaGaySMdxtE9rUMLk7i0toJLG8vYWJ/H4noV+ULk7Kxkcqi//RBGZwTf9JDVVMzVCtBqOpALEaZC2Ax3t2l26onWmZ/jJPQxNLtipnrzuRvfoFS+/6vvyWL3D/7SX/p4Z2h+0Q1CpIlnTaY4OT2DaVjiF8YuybXHYMxqYJt48dlnUKJLSDrSWXKc6I8MCVE+azRlhGVRYjciAC2P2zAa1Uj3YJEhT46nJHWeHFnpNMFZjZmrw6GBaUyBls2CAx0thVggybGLeE/E7ZJQ5WEDmp0mzpt1ual0je7KGTHR5OhBcJh0Tp7iqZQmkrR8oRgFyswCU1jQ+Gfyxxbmqzg83MP5+ZnYt+eyZLEnRLrD0zWTKeDipS0Zg4ldGb2WEHO/69MfxeZSCVqSp/gYw1EX5tjE0eEhzg6O8dWXX8buw2P8nb/3s/jAJz8G3xshTAbiIEFXGI7XVGekMym4wRDTwEZeS0sINd8BC7aWUxHYQ3jWCL7hIzZWkPCzcMZJke+JvRF8cRLujQw4dggoefScEA5U9CwfD/YPZdFwfLCHDz7/FJ7c3kQ24SObCBB3R1hfXESqVMZZs4M/2TvGg+YQZ+YU+sIaxvZEfAfJD2OIjEMmFuMoQYgijryqC97EZQ+vMTt2kot5WBimIX5zi8tLUDRNHlz6JhIz42gsaWQkxnEsTTLFi5GblpgojHsdHO48EGeQSrGESq0miXGZfFEyg6nS8RwLxoiRmDbUNLfG0ZaU8jHx3OQYO6HELfrNIiwSRHG/JnwShQUxrjDy4owGL0r0WJDY2XGM5KEThfNQc8v7O+rQeB+zkIrJJ7FNGW1ZwNjtRRpbKZ3k23lMLyMuyfB1HmZRweMIK3I1j9SdyCk5CmHPQddz8lzyYGFwPPmT/FoWK53OyWJiG2Dq+CJxXCgVMZ/LoKQr0PMJ5DIK1leWcO3KNnqdoUArsWlM0sRyWUUyToxwCJFOMA5zxj0kx7Q36GBg9JAvZbG0vvRq5eKPvvC1FLqvqzH2Vz//E/9HZzD6DtsPkdLoTpvG8dEJRgMDqyuruLCxIW0xhcLt+hkC00KF2sYpQ2wssRIKEnEmrqE/HosWkhiE5zhR2IxoBLmCj7CYDOkkWloyRA3HRaPdhkXbbBp3DkYwRo6E9DLoguEuvJEk3WlWIDleU2bDQmdNvKizGzALg3bUHLOYcUBQOqIL8O4lmVnTi9AzeSG3cnDhw5DNZlCtlKJIwlgcFy9dwIMH7+DRoz0Mhn0p0FPaxw+GyOl5bGxcwvLaBTTOmjI+rS1UsbU2h+uXlrFUzcgCx7S60lWyG7zz1tt4tL+H8XAkZOTv/89+AJef2JYEsriakO6Hr5G4pGSl0ukjRltxC3nSJmRJQs80B3qO8X8uJo6JuBOH1ZrCH6UQn+SRz5TR7jXFVZfWSCEXEeYUjb6Ds6ELcxJHz3DwaP9Q3FmYYfBD3/ud+MYPvA/usIVx5xzjxpkQYecWFkRxcdwf4dx0cTJ0MPQTeFTvw42nmHYtSyE3MYWiqeJgy65Eo1GkJ/2W4F2EL0hIZX4JCx9zIqrzNTEAHXGR1O3JciFPBU4iIfcKDyzZfNJKXbhrjuDDR7s7MLsd0SIvra4hUygK0Zn4LZUK9Pzz3VmecMgipMoWPipmUZWhC81jvhw1MKJmmBU14c/RSJZh1qIMIVcuMiAl5MeDk3w+obLIco3Lo2ipQRfmiPLCPNzJrIhyLI6CflhsH2OIRGJoY0V5o1jai3lXlAHMkVnIx4QhiN1hKpQYZqPw/hAIh8YMDImnUoNcP/JIMUWallrMA6GxaIaJdArA2IFhB9OAGLaCC+uruLq9hWqlJteIBZSyOzUZotM+Q5eWTwmgXJ1Db9iXe1TLpqHl0uIW4zKjZDr53PYLf+NfvSeL3T/9O5//qD2e/EF7SAtsQMvmhKvGzSR5Ude3ruH65W0skj3vemienOHVl78ixazbH6E3NjBRU0joGcR1DZbnyKnG9rvf6WHEIpFOy6aMISXlchHLa6tCRcgWCtKBHJycyqaSm7Vury+JZAPTiAKvfWIXMWRpJRTGpSAxeZ7nqDlxMXJM9GwDY8+S8YP4QuBEHD/mDUQOugrSqQwyelEUFCQssyOl+zJPzVIxLxZMLJKbmxt4uPcAR8dH6Hab4npLe6WJG6BWrWFz4zJy+Srq500B+S+tLSCbYAZrCte3l5HNhFhcLiGhkzSagNfrYjwYC4eP709fWEBgGpK/QZ6huJeAwLMuOlyfWF1qIiMZY/e47g8DjhSkwKRFbzrhqewqsNvAqBWg27ShqXkhx6b1FGJqDG4sicbQw1HPRt2Yom3QaslE+7yOghJDOZ3Af/FD34eb3/gBwBjC2N/Fw9u3ZJt9ZXsLFjfP4xEMes7FkujYId7aOUHLCKAUKmC/OU3GoRd1KdAcW4n/+MJ54yZvKsljbFfnikWYxlj0oIVqGeVaTQ7FQa8nXS0LGDfupPkwqIiAPec6Z8Jtvwlz0EXz8BDuYIhSPi8whKrnMBXnkMgolNMHix5dRIi/vSvLoqaadkxcWHB2mHV3Et7Erc8seUw2yNJVcemQRjwWWYeJ8QIDe1hcSG9h2t2MZCzWATx4WWyjMzXy7VMY40gskBDOzFqKRVBeAwNvsrNDWEzsowgL2djyzzTPmP0b8c+j2zDpL+zu+f/T8sqRTBhahmkKRGJGarc3HombjV5gt5Zh1RQIgDrrSj6LC8uLWF9ZFviIGcTUKhOTZzPHyU3kiIoCk96SPIRjExTnKBMsyPjq+c6vLV/+C19z2M7XTWf3u//4v/qjVnf4UrvThz+lWDuPVrspN6um6FheWMba/LLo5eg2YQ36eLS7Kxf8vNWGw6wVuiuw/Kgp4cZl89GDS7yK3LiSnkUmRYmQhoXFmrgZ04tuGk+g3u7g+LwJyw2EuNpotYR+QmsnCsvpL8ZWP8fFAoXWno+8riOWjMHFFH3XwsA1YQSepCfxxrONceQQQo6dqkqyGceGeExlGK0Avix2vGE0TZXRlSlWtC3nTbp/fCiZCAS3qTlKMyYxpYkmlyoA2yWWlpQIw1pBg5508MTWkvCflJQLyxnS3FC6Go7UfNC0fEG0uYbtIk/ZGeVNWlbGJhbUXCYrOmKPDh7JAAgc6PFQpDwg8TcxEcXAxJ1gMpoAdgqjho+jvTbq9QEuXLwq2to416JxHw+PTnAycDGEipYDHJ41ok7F92CeneDp7Qv46AdeEEOAQbeNfqcNz7SwsrQUpaqpiuT+jjwH9fEYTcPFvZMOjjpjKLmaSAPBkKJCFolUDDZJz/GpcMwUVZeiR7oMN6mVbEHcpLWsLpkg9Hcj9smFBF2F2dmx+yPvcjgeIqQiITbF0BhiOOhKRzdqNpFwPVTyRVQWFpBQNXj0H6RmmptP4m2z0B6K/SU6kZtyqm4E24sMRR//Ync2EXJwNEJGs26kHFJTmiTWicGndGYkFdPsMyaHPH8eN7iR+ScVFbTOj4wRZNlASERoVewVqZmNUtuoxaXKQ4ZqGVsfc/dmcM9j84FYxDPkppv3MF8/uz3JlRC7KE9MYOkqpCpxpBNT6AppSXT1tjAyByhXy+LizImqnM9hrlRAJadBTycxHg+h53WZmnjPxyYBcmkVOTq0kBWRz4l6RUknoWZSoil2fKuRTCdeWl39kb2vtav7uih2e1/59Z+2Hf+XyZlyXY58fPjpJjIRPzYaBpoDAxTxUK938M5DPNrZwY1r1wU07Q4GCCjX0TT0XQdKPi+6V56O7GZ43BWzeVRzBdRKeawszaFWLYh9Eh1xm50ujs+a6AzGSKok04Y4bzZhui5s30NCPuiota/kC9Cp1nR91EoVMQr1E0DPNVGn4sEYYuSSruIL2MtTlRear5MYiuswJJlnfgrXrj0hLr0crTjqbF+5KERVamlPz88laHl5dRnFQg7jQRfjdkdY/PRhY9DM0HCxsriEy2sreO7mFrY3K1hb0lGZT2HYP0dSjUc5p6YpvDButBi8zPc0jSeRKzNjl/ZWFTiOL0nvTDUjPkflyXTqIBl6UEIXg14DVDzxpkunszCHHqbjBJz+FPfe2MHRQQNL65fx4U98CiPHx/7RI/zu7/xrPDh4BKW8gMLKBYzCOM6aLVzZ2MBSsYCt2hxqTPVqNvDFL/5bvHXrlhBHS9kslheXMF+r4urVbXzimz+OmKriT+7cxoOzOoZhAmPQHFXDNJEWriIDc6Sz8y0gMRXXjYSiSffMhzlwPVRzRTFVIGWEll5900Sn35PNK+lGupqGqqXQH/bRGw1QXV6AE3joEp5o1mG0W3AHA3HU5bUvVCtSaN0wISMkH1DeIzHaYMVp4MkuM9rMSsFhkZ8FrU+o8+QoOqFrMTW7Ef4mD6QoIaZCpucYzgItsjfpCKk0oX416lrJwWNXR4mXhLSzrLG7I+zC8X3iiW09FyPEfhnsxDwXKm+4VeU9ISPuzNE5pSqygJINPuWRdGEhk4D2VGx1pwEUKjYIBWnEA4nvUevNAPsMluarWJ6fQ7lUwPxiVQ6raAc9ESiGh/nENeFaY/HI07MZaSSY/kffwXJWRzbB/nCCEQ9qJdoMk7sqoVfJ8K9cvfqXf/U/pdD9qRe73Vd+/cWxZfwxTwzSQai1JLjLbIHV5XXZWo6GNkb9EYqZAjIJFXvvvIOde3fltGZWwMHpKTyOmLV5EYGncjlhy8upapFTpSCnatCVFObLeSzVCkgrIYbDjiRdnZ7W0ej24PhxlKoLop9sdPsSP0ccEGpClhcUUM+VyqioWShBiCe3tyNd43SCjjXGbuMMu+fHaBPsDyfCRideR1kRqRI8rUmPmTKMWtVx+fI2GvWGFF0uUDbX17C8uCgebBwrS5UqlldpkZ7C4aNd3L/1FgbtDrRkWiyKDNvHUm0O77v5BL75Iy/i4pUa4Dbg2efwQxOm4D4JoWEwV4F8L57GJhUbmSyUjA4nAArlecnctUxXhNZ0vqCCIBljwfaQmNjo98+h5VLCRVOUHEYdD0knh/07x/jS734Jml7AJz77HVi6uIUvfuVVPDo8wVe/8odyMt948QMoLa9J/gSJ0s/deAKrxSIWtIw4tJwcHeGV116VAk9Xl0qBVvxjvP3Wm+IC/L3f+31YWFvHq/fu4q29Hfi6jglpN4UKYkk+tCwkkfCf+E6okPcRihkqVQgisyIXk6HbSkr0yGpGx1G9juOTY5SzOawtL6HAhUXg4rxVx9izUahVxcew2++gQ8les4XJeIxqWhM79p6s3hkAACAASURBVFypKJt6m/sM3qnkZnKzyiLDZQVHao6M0m0R14o6sMfFTzzqxImFY2MUm/j/LBFm/27Czj5KPGM3RbyVpPZIPjXb4vL7SqB2tHXlXk4WElwuTAIwJ5YLEnM0ku6OWB1lidFSIsLxuN0m5BORj8khTUhkJgnpLKL8esZeUsFAJR6xNzURIs0iV83jwoV1XNu+JAcUoRsSqIWhNKW9VfS+xJQjCaGP2DTMpXMO/w/yEBmwIHh4iDgXJDEfzUETyUxKNuu93oBwzC8/9+LPf01Uk/9vUfxT5dnt7/zr3XF/cIm4Sl5jzxTDoNtHv0NZkAZVzYkT+HhkS8IQ4+EIFDP9nR0Ilw+vvPmmrP/nVtfgUhLGvIbAjxQLQQg1RhE7f8egK4CeCpFOTmCMO+j3e8JZYxCwO4nL8oAjZqM3xDSlYUj6STzEgCE5vov1xWWsVeZBNeY3PPM+GDNcrzUe4Z2zI7xz+Ag9y5DtYL5ckOwDyQEg252nk01dJNOV6NOny/iYSiaF38elSaVE8iZzEIoYDE1Uq2UklRjOjw9xuPtAFgWLtQUsLizJCD5XrWLrwjpW5nSUdS5GDGhZF6X5Ahw/wonMwRBxnvAEkNMKTMtEKqNL/urQ8pAvLwBxhsRwOaJKGjvxuVTcRzJkVKEDw+xAzTP3U0UiUYQ7TsCqT/HKH7yGB3fewfMvvh/PfezD2G/38Bu/8yXYfhyVckks5Ldu3hDs8+H+Axzu7+DprUuopFSUlYgYTBLbyDTQN8dCnGZgEK/vnVtvo98f4crWTcS1LO7s7+HNvR14WhyuEsfCxqZstScBE7yobCG26iKWpCY0wqG4laRjDXWVPCBY7Arlimw9W70uTk5OMF8sY7lWlQfZtU20hx348RCVpWX0jBFanRZ6jQbG9YYUu4VsDisLiyhUSkI4H3vsQ7hljxylaRYRcek4ukZxiTxoWEToYv2u2H+WScFCx0WBjLSECbkw4NKCaWizqE6Ox/zNYsXvy6WCYHazMVZI8LOgJ6GggPQT2rV7UfGhcscwZMlFd2KOxBxlqdgRKRrtoQTXo2Z2FgpPPbP8rAQK2Rw0bqptE6FnIhVjJGMMFy+u4oknruHaE1exurku+DBNPfvDHtQMlTRRJ0p/v9jEE/dmd2LL6F6kaxC5hey+uUXmYWWNhMEQhjbyhRTd5OE5VEE5//zas7/wg/+pHd3jf/enVuxGva982fP8DzIiUeyKGEU3CWWh0O+OYI0nUJWckG/JTaPzBrsOyxgKkZbjB9UEX331VXlw55ZX0RtbMtZwZOQmNDGBEE2reQb7agg9G6mYi3IhDcfqIfBJ0mTwxxTDoQXfj2FsumLvVO/bGHCkU2IiGeJ4cfXyFWytbaKQymD74mW0Wi00ex20zDF26ifYOT7AmLrKfBZXr1+TyERiE9yoUnrG05vUDlJQeh3GxCkSgMONFGVVxMwy1BSqmhRg8rxYD4hljbsdCUnJ6brQKi5cuogbT1zHtcub6LeO4JlnWFkk+dnBNO5BL5Yjp4vAAzwbgT2WUYKmApROZfIlCRnKFCuIJzTpkKiK8BjCQVcMOt1ylE3QVtxBKqsJgVZRGL+Ywe6rj/DGl29h6vn46Kc+gfLGCu4enuH3/vguLE4cEoGooVwt4fDkAK1OXcDrl559HxZyeVT1vHAAOa57FKVrilgOzc9VkeOGfGzh6OgcUHTsnzbxxoN3cP/4AOlKDqliDhmRz1URC6P0Lk56ojtNRosCz6EueRK5F8fikeW9lha/QtpBnZyRx9jDAj+nGGCPeMBGmcGxtIL51RW0Bz00mudon55hWG9iMjKxWCiIFIrYn+W7GFqOYGVUQ/DBJubJ1yG5ETO+JbsoseCf8d3odScLB9HJxsVsQYqd8PPYGbFARssV2QoLDYXkX0+oR9wak/NJzI6dITs9tn8iERNtWtTdklDPZRpHRM/25GDlEoavg/AKX59oarlQo0IjcKPvG05gixkpJIR9pTonXDp7QA+5Oia+gaduXsP7X3gWN59+Uu534TRyKiA5nUutmWmBsCBoe+VaksEbJmNQM1q0aFFSSE547ejCQs9CD7YzFNpURg1hjgYIHP9o6+m/vfH/t9D9qYyx9+79Znle1/73SSz5jdKOSxjOSLSHpGzQFcQe+zD6HuLTKBWcduQ8MRjGwm1VpVoRp2G279Q9JtU0nCCQ/48kHc8OENih2GhryRjWFhewWCwKWZUFT41PkMvFkc2QFhCTNb9nh9h9eIBHu0eYIIU/uXUPXkyBkwBOOy0sLC/jM9/67ZjLl9E4OpOwGJoVtI0B+p6JtjnA7vEjwSC2Ll/Gi8+9XxQCjx7tojvsoT0awJ56SGWzooelBpULBkZCJlUN8QRRSRU5hXymLOIZBZlCTvS8PACckYF8JouVxXnkszqqcyXMzRfFbqhW0jCxugicLvTMFBktgXwph7QaQ+CNMeWGCxFQz0KbLVbhxxUMDFoLEZNR38VlXBJyucGlmaOQOUNkmNSWLSKMq3CsANbQwhv//lXce+sBvuljn8LVp57Go1YDtx8e4M07R4grGoajPnq9Fk5Pj2Q8ura9je1LV7Axv4bl+UUJFG80zlFvn8P0DSgZVQoft7WFchXV2hJ6QwsPj09w2Gih69iIc4RcXRUBPjsZGpoS12J4ON8DH3jZQE4msnklzsS8BonzI7AvEIcmFu4M2Wk2GgJvrC4toc+E+5BW5aoUxeJ8DQfHB2icHcPs92G1+/ANG5VMDrXqnOBRI2JPgS+aW3Im+XPJhYvwtxhq4lIdk5/FbkqI5sEkIhHP/OlIcubXkKj7OPOWfD/CD/x+YgxAJx2POlnaorOgEY+N/kxzy8h0ILKA4s9gR5tKM9di+i7OSzUHSd80uJWx1hqiWM7JpvX/pu69o2S5r/vOb3V1rM55cp6X80MiSCSCESQlikESKGklUjKPZNmWbFlry5Z3rd098tpnpaO1vCvZq0SKkiUGS4wCQQRBIAIJPADv4QEvTg6dU3V3dXV1V9We760Zav/wP+vD1R7MOe8gDWZ6eqpu3d+93+/nOyKSnXKSgSljFFKzlVhQ7st0JIRMOIJCLIra7haCyhgnT63i7ndcxMLyAuLcchNRxfmhh0XwoKMOQ0VZTPlXPgT4uxoLoIGNAwG6LNpsdKjni4RUuAqLnQ7XGaDdLDEIqnTP/f/r1Pej0P2dF7vdq3981vH5PhsOaWcEVe2j0JYbJwpvFTnCKa4fenMAe6iiuttAq91DPldAq12XNywUDYthmeh1CZzx+xCJRUQjV681ZcHBbBjXUqHXWwj5HWS5eeUFNhojqXGj6UcuE4HK+Y58Mn87QVS2K9ja2INhOlgvNbDX6qCstyUAhtThH/zgh5GJJ7G7tY2b12/JALU16qPab6HSqaPcqIqv9fjyCu6/eA+s/gAbt29jfXcLm7V9DFwb6WJOfundZkOONQzmoc4vEEkiFc8h6ovKEzo1nZMBebXShOqqSEZisgWcn55CiN+3VUejWca586fwjnsvQrUN2GYLxVwU2VQEQ6uHQJDzEgNhv4MIn/Qs0OYYYS2JkUIN3EA0YtwSM1uXei4KpzlfsgYmRsOBHKOZDBWIMgnKj77eh97U8dRXH4ehW3jkgx9DIlvEC5cv4fXr61hbqyAWIw3aj0Ffx97upowb7rv3PrzjbfchrGgYDii81lCtV7C1v4Fap4aRz8Z2pYQ3bq2DDthEpgBj5KBGWxqZbskUCpPTOLJ6FLlcHu1mSxY8zFYlJIE3OS1jh8FHTGPjKVJcHwEewYOSuRvUInBVnzDW6DX2OUAulRTvNI9SEjKdjMMfCWF9Yw2V0jZMvYNOpSkkkHwyi0I2J0Wx0+/AGA7khuYRmcWFVjAWO74eSn34QReMkHKEVnLAcGKgD4+VwaDXTVleGpkgnEg4scbSKUpgDm1v4pP1Nrwcj4h31rZgDLzIRs6FvZmf53dl2ZGFCe1hFGGT6hyMiADaC7sYCXqe0g52lDyCjkeOzARZAHvOUH6Hq9MFjPUO/IwAgCPhSHfffQGzq1NIZGNiyesZni6QwdwYE0TKpYcGh75WlT+zBz4Ql4anrpYCLcWaRZySKzaYPna3A/hVl3nRX19Y+okPfr8K3d9psdu+9V8+5ZjW79ArTc2Oq3iFbsxz/MHmis4G0m8t04HRc9Cq0X/HbFUI3pxHvvnFWf5eMDs/IxvHar0sRn8imqwht0NBNOtdHF89i1qpAnc8gMLjRq0G39jFdC6HZCSMUJBSC0IBKLFw4YwC6DQMNOs6hq4fb+yUcWNvD6VWE1W9g9m5BTz88MMif9nb2cWNmzdleWEoY9S6LWxX99HSaapPYXV2HucXjiKjxWS7+uatG7ixuyHxilOzM3JzDNoUuPqxVylhv9FAojiJQn4G7sgnQTKxlAZzNMT21q4sRjKxpGgM0zSn1+tY37iN6dkp/OIv/WO8/b47Ua/tIKAMkU9GoHdKGDk6FN8QPsUUHVSURxWmdfUtqL4wfGEvF8L1EeNEAGRQtE8j14v343KHIll/wBFUTyAcl7Bjeoo7jR7Wr21ibKk4eeZulOstPP3836BSa8LnhrE8v4ypdBaUyG5treHFF19AIVvAHRfuhtW3hfySzReRK+SgD3RcevMKdltV9F0bja4BywFmFlcl6tJwbKiaBp9stJkoR1R7AP0uU8xswWNRH8i/HxiEH3BOymWMJ+bm5/KG44afGRZEB3W6XTz7/HO4ePGiyDqEQcct9XiENIkmtCeOh7h+801U97dhdNpolWrg8nEyNyHZIZxJdfu6WA3ZyggRhFkZPP4Jg43f0yMY80Y/PNLyNfH9pduDhY+EE1oMBTMvdBM6QXjs9NBkfP0iRj4IdOI80DD7QsZhFm6315PCwUZBnEKMk5TC4niId+pwOPtT+D4EhGRDcW7A7x11RURMFwfdG5T8sSnwQU5KUxM5TOYi2Lr5BiJQcGJlFXdduIALd5yFP0o+6Ai60ZZ5dCREPFYI7ohHb0c6aE9N4y1PeE1THiMLI8eDIYRJ/5ZOnHGRLIL0FlN2E/5f0umH/9X3s9BJsZs5efoTu2+8/qff7y98+PW2b31j2e9T/41jDz9Ok3QgyE0TVd60tXiDXAo5qfRn6093QTicwNZGCdnMBArZGQksbjRamJmZQiodR6NBt4OO4mRe4gHrjaq8aQxLVpyABGHn0jPoNElmGCLKlbqtIOByOzlCq1rGdDEr0W1snzFWYHRHAqDs62O44Sge++53scNMWZ+CLh0YkQiOHTkqDop6pSpLC853bDoQXAv71bKAABLxmCwxjuVncXR+UZ7Gm7vbuLa5hoEzxsTMtGzErH5PLs6t/R1U9TZSUzMIRZNot3piGSOuKJ/NoFapSrEL+4BuvY5EIIittQ2cP38ezG79+E/+BE5ePIl6swzX6WM6Qwudg7ZRZgQWwNkbgZvOCH5ulwfc4vGtJt9fkYtSaLqhkISCDx0vv2BoeH5On2pJ9+z4aJ8iKWaMfseE1WcXEcPk7BEJKHruhefQpuA2msX5Y6cxx9lbOIhKZR+f+9wf48aNW8inmXObwNLCEcAXQGFyEm5IxSs338RGvYxwNgt/Mo0hi0BIg81Zj18VfSBR930W4NFYFPrsdtLptBxTqZVjJ8djEa8hdnhkEbIAkQzDcUFUi4tbhlzA3XIJTz3z13jgwQelMFAgTqIyn6q5dAbJTBrtoYErVy+jurcJg/kT1SYiDHyanJGuimJgbn/p1GGzJt0d2xN2TbIaZT6rJyOhX5X+VXHdHEg9aHDn62OBI+xBkE8HNjB+CXZ67Pr4NTmn433Cro3uCPISE6mEWPMGFK8LmJTeVRZGSlKYH8vFBFN1vaLPxBAJGycUgdvPkHcfeoLhgCyKKDZWRWbliY6nJ7Jo1zdQ3V/HXefO4eK5C//+yOqxH8llU0XT7mGsEBDbwtgZIuRn+HgIPpszR6+oUlLDo6zj8nV7MFGxr9lezooI/6lL5PKGMhPb+iKc0WdmZn7ga/9f1CPlxB0PuKlk8inL7P7Gy889/Y3v1zdp7H1zdugqv6i6gX8iJnh7KGEdqp9WHA8Dzdacmh4Ol1utHrpdhjinkEjkxAKmRZPIZYowuoaX2zkeYmdnC9s7m3IEOXZsFZGIij59mtwS8YJTQyjv1REMUqRLpDidAJZ4U4kdMpoG6uUqxoR1Khz4h4Unx+1vi51dk+JgB9+9dR1Ny0BChKYjmbNxYzwamBLLSE1SU+9IsQtGw9CNvnyOFoxgIpHGfCyNM0ePyw3JjIqra7fR7neRKxTlptTkie1gr7qHnm0hks+jpnexu1cWTeF0Mo2TKytoN6oIM+yGuaTWAMuTMygJRRkozi/ggz/5KHILU6jpdZRKG4hxUxZRkCxozAuC6o4x7rehDnoCWacg2tS5mOEFHoQWS8mAnBc9ceamO4RL4jrl+CqhB0Mhh3CJQ/CoZdrod4aCYZ+cWUF+cglXr9/ApUuXYLS6yISTOL1yDIvFLOLRILR0DFdfew2vvXYF1VITvfYQR1dPwnUDAlJIT02hYvbx/BtXUTYHCOeyCCXTUCNhWI4D03HEnyyh2OZQNvae/c4RCjKLBbNmaXNj6DU7G8JXOf/jA4q5u3y/U4k0NKKyChPY3NnC5TffwLGTJyQYhr8jah0pPqcXWObI5gBXrr6G8u4GRjw19E1kk1nMzMzKg4GbX74vFCHzg8dYdsY8pbGzcw9gntLJUUwcDEhRPNTTsdhxzsgCyBxhLiik2HGDJe4ILxybmj2G6FA+I7QTujoYfB7wyMSs0Yddo8hc+P1cLkS8jhBMMyOxmRIZScimhYxLPL4uahQj0tkRBcavwy7XZ7uIBjREAi5ev/IMFhfy+IV/8A9w7swjimtWloZj66ONXvXHXV//DENy4POkY36Fua8Uy4fliM0C57K/Z3Qj87opveESiJxGamI5v3NhBf3KH4UCzmey2Qee/37Vn//a11HuffBDLl9ovdYgWfflZCr2x37F+NILL7yw99/yjXc3v/wBa4RHo1r0xxgWw00qdTdMJ3IdE2OnD4sDcyrUxzYCId6UGgzDRrtFxX8QaiCKhaUVXL9xS15XvVqTXyopIPV6FelkHHfccQdS6YRgiPiLG1t9Of9zk+eMiOoh41+T7U6z3kAAYWQTEwg4mtzsl19+Cc1GBariiL6LBbarm9jZqWGv2YQZUlDvd5DO5eSJ1Gm3JbWLQcnddhv5iSKanSa6LELcenIm4/MjqcWRCUcRscZYmplDoViUlKpLb76B/VpNuhkeTbgFpKiUa/oxHQcxDet7u9grVZEMxXB2dhHnVlYleYlgTZ9tIhpQcHRpUfIn/tMffBaP/r2fwQ986qdQsw2U+w10u21kwn709AZCSQIHaOVR4JpdoNdGVLHhDvqC0A4FeCzk8YfbWM5uFMYWYKSMEYwG4QZICqHAayxLoIExwmhoo98eoNXowjRcrB47g0AkhVcvv4nN9U0EHD/S/iQWJ4oI2D24toHVY0uI5bJwzTHKezWs39iBQiBAsw99MEJuYR6DgIq/fv0K1lsthIoFaDTt02xO1tpoJD5mjj6om6NujJ2MqPj533njMAPVH/QS5hQ/ukZfogjF4sTELijI0n8ZCGNhbgG3bt/Gxv4OJmdnyMRBIp2UzopLzAQZhOMxGs0Gbl57A5W9LYy4jbdd5DJ5FCcm5ejJzo4SCjH1Cy2YaCYeZRkzaUPh00geGNxgB+S1CARUEEseV86bx/mksxMhMYktbADE8uVlvsri4aDYSfGmZtMeo09vsuDPIjLvPvzg3DDkDyHoj3igWZsAThZl73WySxeyMVsqTmEFasFj60jcDtRkwhpDQxCN8g62d67gBz/8bvzSP/4FhEOr3/tGt27dCkUS5R8eKe0fV33OewIkb6tRqA4zVYJS2AX5Tp8thd0cRxx4hFnsFAVlFe5nRmPzMwtTD1z7b6k1/2//H+Xt97/PVZUQup2uKKOT8Qh67TrWrr3+3X/+K7/47R959MOvBmO+G71hd3dh4f7S4Td49ek/TKXimAjHg0sRLXratKx79H7/oUAomiSrLB5NYjjgDM2WFpXambHdl6LEYicrcvr+2H0FwhjbxB2psExiZBSowRAuvXoF1UoV1VIJ+VxaUpz4Tc+fO4NisShIHd7gsWhYsk0ZlyhPcn8IhsljDGcgQwz6lFGw2E0hgDiM9kDmXs1qGXqvIRdsr2ui3tDRbBlodPuw/A62S3si/6Coklu0yVxWwI3UO01MTwoYcq9RFccFh/zTkzMopnII87jXbkm6PIN5WAyfv/QKtqsVLCwtC+Y9TJGmQj+nwR087DDndxVUm02kQlGcyM7g7Owc4hhhKq1BC47hWH25GMuVKp5/+TWEi0XM33URk6eOIrs8jWqDhdKPcrlEu4NHrAjw+D6EMugg5JrAoIt2pXowtGa0JIkyQclb4N3uC/uRKMThBkdS8Bwfj0UuRpYL23TRrrVR2q0gmcji2Mmz6NsKXn3tTdRKbaijIBJuHLO5DJJRAx29hGQ6gWQqKUp+xfaj0+ijXu2iUmrjjdub0EdjDOl+oQA6HpM/XEhwtcIblN0Ij6qHx1MPpMolVQTNVhNdg9kRYUS0mEgZ6CcVnyjVZs4YI5MqTEWsYAHFj+WFZbxx/U3sVcqS6+uPhsQfzBGEHHcjYQmWqe2VUdreQr20A4uhRq6CRCIldOIAj188YpMwwvzekSUPC86gOG+jRS3ALoqB1Pw9Bw7yhAn1lM2ndywVrykghBB2ZQHi5QcDb9Hg59LDOxqz+LIIsrMTmrACtPTWAbwhcuBp9Vwc/NygyoVTTP6elkHR/TEG8yCshw+LaDgor8EViIDnOsnmM0If6TfbsPWhhGAfOTqNR3/sI7j/gbdDVeb+q1K17dqXp1w1sRRW/EtwEkuuEziqBoJHoahHAadhO/Z1y7ZuKKp726cq6+P+eN03NtZnZ+/1fti/ow/l/B1vc8MB0i6Gnh7GHmDt+htYmSngX/3qL+ORj7xPCkK1VfbmbYKoHsDodMTGlEpqOHHsqGRr7u7ti9E9HstADYQFz0TLis9HYa1nJKeWhsNW0RPxIuD2aExaA3FLaai+JAwD+NJffEWEtYl4EqbRx4njR7C8soBoNIxcLi1HVm7QGEzDTRQLX6etI5/Ki69yY3cTcwvTyE4XsHd7DU8+9jdo1QZYnj2BycwUnOEQzohElA62t7fx5pvX0elQzJhHLJXBtbVbuLW+JpICSmKo1zuytIxinnICIByPQEsmsL6/g1cuXxbw5ZnjZzFbnIYyHKFd3ofquJiYmEAwquHbL30XO+Uqjp8+g2w2B0PX5XU77LZ8LpyAH/VuW+QzhCCmxipOT05jKRXF+aUZ2az2y1uiM9ytlHD+Qx/Gn33uc3izUcFdj7wHd7znIXTMHpbn5yQwyFKC6HALiDGCygg+q4uQO4DPMtBvt9BtcJ4ZgBZMyAac5GD+XNFUBLnZHCxfH7Z/hBHT6h32H0HJ72iWG9je3MXi0jKWVo+gqvfx7RcuYeNWCVbHxXRyDhdPHEUsoiMUtpCmTIQe06YuD8CwGsP+TgO7u3U8/dxLuLGzCzuWgG+igBHRW7EItExWXCSHwTCcH7FN4GwunojJ9pUz30a7JexBSiXYncL14Jc8pvE6o1SDgS+MgpyenADv6JWFRVy+fAVjlyixiGC6qP3qGQa0GP20Q4Gd0p6nVyvQ62WMBp4eU9O45EgJLYckEBJBSP7g65JiR6ioFLsRAq4iUACe23hM9JwSPgFFcCzyt+4KjgaGCFBSAsYveoBOFnoWJV57kgdLiRVjFcOklShy/OY9K3M6oedQIOyTosjulrAJSlc4d+XGld0gD5X8fM6M6a7gUsTLs6WXOICJCY5+HFR3d3Hp2e/I8f2X/9k/wk9+8hPI5FMI+Rf+f9Plfj/qoXLhnvMuQ144fK3XypLydOe503j32+/C+XMnkJ/KYjDuY0jB36Ava3RusBbnZ6iDQataEmIH1fxdvS8AwlQ6L9ufWq2CkT1ALEbcMwODDSls1JR5AkgFlcauCE8JEaRTwnaiuH5jB0888W0szK9iZWkVszMzmJ+fkadUrb4vSwpukeiAEHW6mJRtuZlWT1xAfW8X/+Wrf4b73/k2TE/lcOmll/BXX/8WKjsNzE+u4tjiMdnIugQtjgfiG2RgTLXSECcB5xvk6gnbLUDjsiaC33y+KFsv0xrApwWhhEN49fqb2N7bkyPz4swSFqbmYDQ7GLQaUCwLC/MLUAMBbOzt4fVr13DxnnuFGEHdVbGYF+N6rVVHzzJF78QUevpfjXoL52bmcC6fxX0XTwOjHmqvvShdsq26yL79Plx74Tl87cXnsdXT8TO/8ksY+f2IU2xbLGLsC3ombhWwrR5sU4fCo36fQs2BhAz3OwZSWlYyJMjFI4cvltCQn05hqPTgEmURjMgWlrIECo7blRYqpRIWVhYxvbCA7XoN61tlEG1W2mxCHUZwYnke6egAxUIEiURMtnVdvSuI9oCqwbH8KJXb+NYzL+D61h4sEmmmJqGkkmiR6BsOy3VGcTW7tUNzu6R1cZFConQkLDY+4vg54VbUoNy4MifiJtLHP8x34EZaQTqZlqPuuVOn8e1nn/XACJomUpSxYnvCZuK8BKXVFnuYUa/BHvTginPBRoqe2HxeCi3HKrTfce5M3RgXEDxCDoV07IDqMh61RScnMY4kk3B25YrXmh/ip+Xg/uDvmeblHWMVqAGv8/IEydywmlL8CS3lH+YFs7OkN1ZIJQe0HXaxnAfyveNRlZj54Yg+XS9JjMUuGU/IEI2zZ1rnOl0dM7NTmJ7MYTho4vJL38FLz17FL//Sp/HoJx4VBUQk6kck+BYvdnc9cM4llYEt7/vf+268710PYWV+GtPTRejlMIvhUwAAIABJREFUXfTNHtKFDMIJDbV6Dbdv35Rj5akTxxBSFfQ6DaiOgxjlAVynj6nGFkyhDG+pZSPGSNKN5KkbgSKbPR9Ms49Wt0w/tWyXqtUWXnnlJsplHctLp5BK5jA3Oyc3DDU/1OH0+7o8UdnF8fhy6+ZN3Lh+EydPnML5c3chqEbw/AvP41//+r/EkeOLWFqaRjzKtbiGiD8CZRSQ9bg6thBWIcd2LRgSP+7eXhU3bqxh7fY2jp88J0eBuOYBQiOhmGjDiPPRjR6iuZRQTt5cu41KsymmbBJaFqfmEQ+E0djZhKaqWJydk+5QH5h46ZVXsXripBjy+f7k8jn4/C6avTYMayjIpb6IR8fY3djGciaDBxeX8K6Tx6C2qtDLW8gsTHGwhGGtDMOvYL3dxFef+zayR1fxsU9+EoF4Eju1qiCMUjnO41yx4bj2QATVA70lgtV2vQ2j1UdEjcJnuQJezBy8z1oyiLF/CEXzi0TF5lbRdiSr1ewYonGbmp9CqpDDZrmEvUobihJHX7cx6ipIRSPw2Q0koiTchuTGrNXqQjvWQimZ2Y2dAL7+rWew0+ggOjkFOxbHkEerMKGc9JhaCKoB+OmZZpGgIl/IvB5uiAN/yktknu/jgJH5tCwk3o3vUBcW8OxQ7HoS0bgUkoXZWVx7/ap0N7RMEX/OzsYid5BYdko7el3otIjVKhj3dIwHhiwMSNDOTk4eBGBzzkYHgyenkEJGtwP5bqTDDS05PrMQyuJAKh9ltyw6nsBYfLIHTgPOFqWTFYIKZ8Dk8VGGERTzPud2VCxQwcCNLB/2ctwlEp3F1k/6SFC+JgswFybc2tKiFeH1z4Qvmzo2W352bp8FGKr6xUJIpuLqwjQifgtf/uKfY3piEr/xv/0mVo+cwNAyUG+VMDNx4a3d2Z2595hr9HSsrizjf/iXv4I7L5xFr1GH2Wmh1WwIl5/BzDSBk/LBH5wJUJx5zUwVBZvEPEleEEx+YtstUoChCdXPX+4I5tCQCyqZzCISyYgZPhaj4NLFfmkdrU5NLoqtzRKarSFOHLuAkycvotfpSUfY6VTR6ZSQzSYEnd7tErDImVcIr7xyWbh3H/vYR+Wp//nPfwGPffNxJDJpmUHMz+dx9MgiTh47hjTTuMhvZwJ7v4OR2ZXXLjQRriBd0oAN1CstXL92G+EADfQqbIvoHj65VTle9awhppYXRAR7Y3tT9GqGYUom7eL0PI7OL2P/1nUExzbS8bhozGYX5nHplddQnJmFRaKL0Rf/LBXlPVppxpZYzbpDE0PHxvbuNgLGAPdMzuLe+TkUnREWijlgaRpoVXDprx9DcXkWMw88gJ3bt/DZv3oMP/svfhWphSWs7W7zgIVYKiL8Oms0QIyBMpyDcUYwttHvDtBtdOGaNgaNDjTXh8l8FiFSkyhLCPrgBFU4QUpUOIgfSni0MmLQyxCFqQnJyd2plVFvdREOZW" id="258" name="Google Shape;258;p27"/>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Збірка афоризмів, висловів, фраз для вчителя" id="259" name="Google Shape;259;p27"/>
          <p:cNvPicPr preferRelativeResize="0"/>
          <p:nvPr/>
        </p:nvPicPr>
        <p:blipFill rotWithShape="1">
          <a:blip r:embed="rId4">
            <a:alphaModFix/>
          </a:blip>
          <a:srcRect b="0" l="0" r="0" t="0"/>
          <a:stretch/>
        </p:blipFill>
        <p:spPr>
          <a:xfrm>
            <a:off x="10453818" y="56481"/>
            <a:ext cx="1628254" cy="1730876"/>
          </a:xfrm>
          <a:prstGeom prst="roundRect">
            <a:avLst>
              <a:gd fmla="val 8594" name="adj"/>
            </a:avLst>
          </a:prstGeom>
          <a:solidFill>
            <a:srgbClr val="ECECEC"/>
          </a:solidFill>
          <a:ln>
            <a:noFill/>
          </a:ln>
          <a:effectLst>
            <a:reflection blurRad="0" dir="5400000" dist="5000" endA="0" endPos="28000" kx="0" rotWithShape="0" algn="bl" stA="38000" stPos="0" sy="-100000" ky="0"/>
          </a:effectLst>
        </p:spPr>
      </p:pic>
      <p:sp>
        <p:nvSpPr>
          <p:cNvPr id="260" name="Google Shape;260;p27"/>
          <p:cNvSpPr/>
          <p:nvPr/>
        </p:nvSpPr>
        <p:spPr>
          <a:xfrm>
            <a:off x="4317167" y="1321443"/>
            <a:ext cx="5851837" cy="1761089"/>
          </a:xfrm>
          <a:prstGeom prst="horizontalScroll">
            <a:avLst>
              <a:gd fmla="val 12500" name="adj"/>
            </a:avLst>
          </a:prstGeom>
          <a:solidFill>
            <a:srgbClr val="FFE8BF"/>
          </a:solidFill>
          <a:ln cap="flat" cmpd="sng" w="28575">
            <a:solidFill>
              <a:srgbClr val="452805"/>
            </a:solidFill>
            <a:prstDash val="lg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uk-UA" sz="2800">
                <a:solidFill>
                  <a:srgbClr val="000000"/>
                </a:solidFill>
                <a:latin typeface="Times New Roman"/>
                <a:ea typeface="Times New Roman"/>
                <a:cs typeface="Times New Roman"/>
                <a:sym typeface="Times New Roman"/>
              </a:rPr>
              <a:t>Цитата як спосіб передавання чужої мови</a:t>
            </a:r>
            <a:endParaRPr sz="2800">
              <a:solidFill>
                <a:srgbClr val="000000"/>
              </a:solidFill>
              <a:latin typeface="Times New Roman"/>
              <a:ea typeface="Times New Roman"/>
              <a:cs typeface="Times New Roman"/>
              <a:sym typeface="Times New Roman"/>
            </a:endParaRPr>
          </a:p>
        </p:txBody>
      </p:sp>
      <p:sp>
        <p:nvSpPr>
          <p:cNvPr id="261" name="Google Shape;261;p27"/>
          <p:cNvSpPr/>
          <p:nvPr/>
        </p:nvSpPr>
        <p:spPr>
          <a:xfrm>
            <a:off x="1877717" y="5819900"/>
            <a:ext cx="809469" cy="820737"/>
          </a:xfrm>
          <a:custGeom>
            <a:rect b="b" l="l" r="r" t="t"/>
            <a:pathLst>
              <a:path extrusionOk="0" h="120000" w="120000">
                <a:moveTo>
                  <a:pt x="0" y="0"/>
                </a:moveTo>
                <a:lnTo>
                  <a:pt x="120000" y="0"/>
                </a:lnTo>
                <a:lnTo>
                  <a:pt x="120000" y="120000"/>
                </a:lnTo>
                <a:lnTo>
                  <a:pt x="0" y="120000"/>
                </a:lnTo>
                <a:close/>
                <a:moveTo>
                  <a:pt x="60000" y="15618"/>
                </a:moveTo>
                <a:lnTo>
                  <a:pt x="60000" y="15618"/>
                </a:lnTo>
                <a:cubicBezTo>
                  <a:pt x="84853" y="15618"/>
                  <a:pt x="105000" y="35488"/>
                  <a:pt x="105000" y="60000"/>
                </a:cubicBezTo>
                <a:cubicBezTo>
                  <a:pt x="105000" y="84512"/>
                  <a:pt x="84853" y="104382"/>
                  <a:pt x="60000" y="104382"/>
                </a:cubicBezTo>
                <a:cubicBezTo>
                  <a:pt x="35147" y="104382"/>
                  <a:pt x="15000" y="84512"/>
                  <a:pt x="15000" y="60000"/>
                </a:cubicBezTo>
                <a:cubicBezTo>
                  <a:pt x="15000" y="35488"/>
                  <a:pt x="35147" y="15618"/>
                  <a:pt x="60000" y="15618"/>
                </a:cubicBezTo>
                <a:close/>
              </a:path>
              <a:path extrusionOk="0" fill="darken" h="120000" w="120000">
                <a:moveTo>
                  <a:pt x="60000" y="15618"/>
                </a:moveTo>
                <a:lnTo>
                  <a:pt x="60000" y="15618"/>
                </a:lnTo>
                <a:cubicBezTo>
                  <a:pt x="84853" y="15618"/>
                  <a:pt x="105000" y="35488"/>
                  <a:pt x="105000" y="60000"/>
                </a:cubicBezTo>
                <a:cubicBezTo>
                  <a:pt x="105000" y="84512"/>
                  <a:pt x="84853" y="104382"/>
                  <a:pt x="60000" y="104382"/>
                </a:cubicBezTo>
                <a:cubicBezTo>
                  <a:pt x="35147" y="104382"/>
                  <a:pt x="15000" y="84512"/>
                  <a:pt x="15000" y="60000"/>
                </a:cubicBezTo>
                <a:cubicBezTo>
                  <a:pt x="15000" y="35488"/>
                  <a:pt x="35147" y="15618"/>
                  <a:pt x="60000" y="15618"/>
                </a:cubicBezTo>
                <a:close/>
                <a:moveTo>
                  <a:pt x="60000" y="18392"/>
                </a:moveTo>
                <a:cubicBezTo>
                  <a:pt x="64660" y="18392"/>
                  <a:pt x="68438" y="22117"/>
                  <a:pt x="68438" y="26713"/>
                </a:cubicBezTo>
                <a:cubicBezTo>
                  <a:pt x="68438" y="31309"/>
                  <a:pt x="64660" y="35035"/>
                  <a:pt x="60000" y="35035"/>
                </a:cubicBezTo>
                <a:cubicBezTo>
                  <a:pt x="55340" y="35035"/>
                  <a:pt x="51563" y="31309"/>
                  <a:pt x="51563" y="26713"/>
                </a:cubicBezTo>
                <a:cubicBezTo>
                  <a:pt x="51563" y="22117"/>
                  <a:pt x="55340" y="18392"/>
                  <a:pt x="60000" y="18392"/>
                </a:cubicBezTo>
                <a:moveTo>
                  <a:pt x="43125" y="43357"/>
                </a:moveTo>
                <a:lnTo>
                  <a:pt x="43125" y="48904"/>
                </a:lnTo>
                <a:lnTo>
                  <a:pt x="51563" y="48904"/>
                </a:lnTo>
                <a:lnTo>
                  <a:pt x="51563" y="87739"/>
                </a:lnTo>
                <a:lnTo>
                  <a:pt x="43125" y="87739"/>
                </a:lnTo>
                <a:lnTo>
                  <a:pt x="43125" y="93287"/>
                </a:lnTo>
                <a:lnTo>
                  <a:pt x="76875" y="93287"/>
                </a:lnTo>
                <a:lnTo>
                  <a:pt x="76875" y="87739"/>
                </a:lnTo>
                <a:lnTo>
                  <a:pt x="68438" y="87739"/>
                </a:lnTo>
                <a:lnTo>
                  <a:pt x="68438" y="43357"/>
                </a:lnTo>
                <a:close/>
              </a:path>
              <a:path extrusionOk="0" fill="lighten" h="120000" w="120000">
                <a:moveTo>
                  <a:pt x="60000" y="18392"/>
                </a:moveTo>
                <a:cubicBezTo>
                  <a:pt x="64660" y="18392"/>
                  <a:pt x="68438" y="22117"/>
                  <a:pt x="68438" y="26713"/>
                </a:cubicBezTo>
                <a:cubicBezTo>
                  <a:pt x="68438" y="31309"/>
                  <a:pt x="64660" y="35035"/>
                  <a:pt x="60000" y="35035"/>
                </a:cubicBezTo>
                <a:cubicBezTo>
                  <a:pt x="55340" y="35035"/>
                  <a:pt x="51563" y="31309"/>
                  <a:pt x="51563" y="26713"/>
                </a:cubicBezTo>
                <a:cubicBezTo>
                  <a:pt x="51563" y="22117"/>
                  <a:pt x="55340" y="18392"/>
                  <a:pt x="60000" y="18392"/>
                </a:cubicBezTo>
                <a:moveTo>
                  <a:pt x="43125" y="43357"/>
                </a:moveTo>
                <a:lnTo>
                  <a:pt x="68438" y="43357"/>
                </a:lnTo>
                <a:lnTo>
                  <a:pt x="68438" y="87739"/>
                </a:lnTo>
                <a:lnTo>
                  <a:pt x="76875" y="87739"/>
                </a:lnTo>
                <a:lnTo>
                  <a:pt x="76875" y="93287"/>
                </a:lnTo>
                <a:lnTo>
                  <a:pt x="43125" y="93287"/>
                </a:lnTo>
                <a:lnTo>
                  <a:pt x="43125" y="87739"/>
                </a:lnTo>
                <a:lnTo>
                  <a:pt x="51563" y="87739"/>
                </a:lnTo>
                <a:lnTo>
                  <a:pt x="51563" y="48904"/>
                </a:lnTo>
                <a:lnTo>
                  <a:pt x="43125" y="48904"/>
                </a:lnTo>
                <a:close/>
              </a:path>
              <a:path extrusionOk="0" fill="none" h="120000" w="120000">
                <a:moveTo>
                  <a:pt x="60000" y="15618"/>
                </a:moveTo>
                <a:lnTo>
                  <a:pt x="60000" y="15618"/>
                </a:lnTo>
                <a:cubicBezTo>
                  <a:pt x="84853" y="15618"/>
                  <a:pt x="105000" y="35488"/>
                  <a:pt x="105000" y="60000"/>
                </a:cubicBezTo>
                <a:cubicBezTo>
                  <a:pt x="105000" y="84512"/>
                  <a:pt x="84853" y="104382"/>
                  <a:pt x="60000" y="104382"/>
                </a:cubicBezTo>
                <a:cubicBezTo>
                  <a:pt x="35147" y="104382"/>
                  <a:pt x="15000" y="84512"/>
                  <a:pt x="15000" y="60000"/>
                </a:cubicBezTo>
                <a:cubicBezTo>
                  <a:pt x="15000" y="35488"/>
                  <a:pt x="35147" y="15618"/>
                  <a:pt x="60000" y="15618"/>
                </a:cubicBezTo>
                <a:close/>
                <a:moveTo>
                  <a:pt x="60000" y="18392"/>
                </a:moveTo>
                <a:cubicBezTo>
                  <a:pt x="64660" y="18392"/>
                  <a:pt x="68438" y="22117"/>
                  <a:pt x="68438" y="26713"/>
                </a:cubicBezTo>
                <a:cubicBezTo>
                  <a:pt x="68438" y="31309"/>
                  <a:pt x="64660" y="35035"/>
                  <a:pt x="60000" y="35035"/>
                </a:cubicBezTo>
                <a:cubicBezTo>
                  <a:pt x="55340" y="35035"/>
                  <a:pt x="51563" y="31309"/>
                  <a:pt x="51563" y="26713"/>
                </a:cubicBezTo>
                <a:cubicBezTo>
                  <a:pt x="51563" y="22117"/>
                  <a:pt x="55340" y="18392"/>
                  <a:pt x="60000" y="18392"/>
                </a:cubicBezTo>
                <a:moveTo>
                  <a:pt x="43125" y="43357"/>
                </a:moveTo>
                <a:lnTo>
                  <a:pt x="68438" y="43357"/>
                </a:lnTo>
                <a:lnTo>
                  <a:pt x="68438" y="87739"/>
                </a:lnTo>
                <a:lnTo>
                  <a:pt x="76875" y="87739"/>
                </a:lnTo>
                <a:lnTo>
                  <a:pt x="76875" y="93287"/>
                </a:lnTo>
                <a:lnTo>
                  <a:pt x="43125" y="93287"/>
                </a:lnTo>
                <a:lnTo>
                  <a:pt x="43125" y="87739"/>
                </a:lnTo>
                <a:lnTo>
                  <a:pt x="51563" y="87739"/>
                </a:lnTo>
                <a:lnTo>
                  <a:pt x="51563" y="48904"/>
                </a:lnTo>
                <a:lnTo>
                  <a:pt x="43125" y="48904"/>
                </a:lnTo>
                <a:close/>
              </a:path>
              <a:path extrusionOk="0" fill="none" h="120000" w="120000">
                <a:moveTo>
                  <a:pt x="0" y="0"/>
                </a:moveTo>
                <a:lnTo>
                  <a:pt x="120000" y="0"/>
                </a:lnTo>
                <a:lnTo>
                  <a:pt x="120000" y="120000"/>
                </a:lnTo>
                <a:lnTo>
                  <a:pt x="0" y="120000"/>
                </a:lnTo>
                <a:close/>
              </a:path>
            </a:pathLst>
          </a:custGeom>
          <a:solidFill>
            <a:srgbClr val="FFE8BF"/>
          </a:solidFill>
          <a:ln cap="flat" cmpd="sng" w="28575">
            <a:solidFill>
              <a:srgbClr val="45280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Переглянути вихідне зображення" id="262" name="Google Shape;262;p27"/>
          <p:cNvPicPr preferRelativeResize="0"/>
          <p:nvPr/>
        </p:nvPicPr>
        <p:blipFill rotWithShape="1">
          <a:blip r:embed="rId5">
            <a:alphaModFix/>
          </a:blip>
          <a:srcRect b="0" l="0" r="0" t="0"/>
          <a:stretch/>
        </p:blipFill>
        <p:spPr>
          <a:xfrm rot="282925">
            <a:off x="402829" y="135266"/>
            <a:ext cx="1570682" cy="2372354"/>
          </a:xfrm>
          <a:prstGeom prst="rect">
            <a:avLst/>
          </a:prstGeom>
          <a:noFill/>
          <a:ln>
            <a:noFill/>
          </a:ln>
        </p:spPr>
      </p:pic>
      <p:sp>
        <p:nvSpPr>
          <p:cNvPr id="263" name="Google Shape;263;p27">
            <a:hlinkClick r:id="rId6"/>
          </p:cNvPr>
          <p:cNvSpPr/>
          <p:nvPr/>
        </p:nvSpPr>
        <p:spPr>
          <a:xfrm>
            <a:off x="2068365" y="7937"/>
            <a:ext cx="7018463" cy="1161106"/>
          </a:xfrm>
          <a:prstGeom prst="horizontalScroll">
            <a:avLst>
              <a:gd fmla="val 12500" name="adj"/>
            </a:avLst>
          </a:prstGeom>
          <a:solidFill>
            <a:schemeClr val="lt1"/>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uk-UA" sz="2800">
                <a:solidFill>
                  <a:srgbClr val="000000"/>
                </a:solidFill>
                <a:latin typeface="Century Gothic"/>
                <a:ea typeface="Century Gothic"/>
                <a:cs typeface="Century Gothic"/>
                <a:sym typeface="Century Gothic"/>
              </a:rPr>
              <a:t>«</a:t>
            </a:r>
            <a:r>
              <a:rPr b="1" lang="uk-UA" sz="2800">
                <a:solidFill>
                  <a:schemeClr val="dk1"/>
                </a:solidFill>
                <a:latin typeface="Century Gothic"/>
                <a:ea typeface="Century Gothic"/>
                <a:cs typeface="Century Gothic"/>
                <a:sym typeface="Century Gothic"/>
              </a:rPr>
              <a:t>Знайди закінчення»</a:t>
            </a:r>
            <a:endParaRPr b="1" sz="2800">
              <a:solidFill>
                <a:schemeClr val="dk1"/>
              </a:solidFill>
              <a:latin typeface="Century Gothic"/>
              <a:ea typeface="Century Gothic"/>
              <a:cs typeface="Century Gothic"/>
              <a:sym typeface="Century Gothic"/>
            </a:endParaRPr>
          </a:p>
        </p:txBody>
      </p:sp>
      <p:pic>
        <p:nvPicPr>
          <p:cNvPr descr="Иоганн Генрих Песталоцци" id="264" name="Google Shape;264;p27"/>
          <p:cNvPicPr preferRelativeResize="0"/>
          <p:nvPr/>
        </p:nvPicPr>
        <p:blipFill rotWithShape="1">
          <a:blip r:embed="rId7">
            <a:alphaModFix/>
          </a:blip>
          <a:srcRect b="0" l="0" r="0" t="0"/>
          <a:stretch/>
        </p:blipFill>
        <p:spPr>
          <a:xfrm>
            <a:off x="1383423" y="1336892"/>
            <a:ext cx="2257031" cy="3662032"/>
          </a:xfrm>
          <a:prstGeom prst="ellipse">
            <a:avLst/>
          </a:prstGeom>
          <a:noFill/>
          <a:ln>
            <a:noFill/>
          </a:ln>
        </p:spPr>
      </p:pic>
      <p:sp>
        <p:nvSpPr>
          <p:cNvPr id="265" name="Google Shape;265;p27"/>
          <p:cNvSpPr/>
          <p:nvPr/>
        </p:nvSpPr>
        <p:spPr>
          <a:xfrm>
            <a:off x="3726448" y="3685665"/>
            <a:ext cx="7541497" cy="2134235"/>
          </a:xfrm>
          <a:prstGeom prst="wedgeRoundRectCallout">
            <a:avLst>
              <a:gd fmla="val -62160" name="adj1"/>
              <a:gd fmla="val 80231" name="adj2"/>
              <a:gd fmla="val 16667" name="adj3"/>
            </a:avLst>
          </a:prstGeom>
          <a:solidFill>
            <a:srgbClr val="FFE8BF"/>
          </a:solidFill>
          <a:ln cap="flat" cmpd="sng" w="12700">
            <a:solidFill>
              <a:schemeClr val="dk1"/>
            </a:solidFill>
            <a:prstDash val="lg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uk-UA" sz="2400">
                <a:solidFill>
                  <a:srgbClr val="000000"/>
                </a:solidFill>
                <a:latin typeface="Century Gothic"/>
                <a:ea typeface="Century Gothic"/>
                <a:cs typeface="Century Gothic"/>
                <a:sym typeface="Century Gothic"/>
              </a:rPr>
              <a:t>До даного початку  знайдіть  закінчення висловів Й.Г.Песталоцці та зєднайте їх.</a:t>
            </a:r>
            <a:endParaRPr/>
          </a:p>
          <a:p>
            <a:pPr indent="0" lvl="0" marL="0" marR="0" rtl="0" algn="ctr">
              <a:spcBef>
                <a:spcPts val="0"/>
              </a:spcBef>
              <a:spcAft>
                <a:spcPts val="0"/>
              </a:spcAft>
              <a:buNone/>
            </a:pPr>
            <a:r>
              <a:rPr lang="uk-UA" sz="2400">
                <a:solidFill>
                  <a:srgbClr val="000000"/>
                </a:solidFill>
                <a:latin typeface="Century Gothic"/>
                <a:ea typeface="Century Gothic"/>
                <a:cs typeface="Century Gothic"/>
                <a:sym typeface="Century Gothic"/>
              </a:rPr>
              <a:t>Максимально ви можете отримати  10 балів.</a:t>
            </a:r>
            <a:endParaRPr/>
          </a:p>
          <a:p>
            <a:pPr indent="0" lvl="0" marL="0" marR="0" rtl="0" algn="ctr">
              <a:spcBef>
                <a:spcPts val="0"/>
              </a:spcBef>
              <a:spcAft>
                <a:spcPts val="0"/>
              </a:spcAft>
              <a:buNone/>
            </a:pPr>
            <a:r>
              <a:rPr lang="uk-UA" sz="2400">
                <a:solidFill>
                  <a:srgbClr val="000000"/>
                </a:solidFill>
                <a:latin typeface="Century Gothic"/>
                <a:ea typeface="Century Gothic"/>
                <a:cs typeface="Century Gothic"/>
                <a:sym typeface="Century Gothic"/>
              </a:rPr>
              <a:t>За кожну правильну відповідь 2 бали.</a:t>
            </a:r>
            <a:endParaRPr/>
          </a:p>
          <a:p>
            <a:pPr indent="0" lvl="0" marL="0" marR="0" rtl="0" algn="ctr">
              <a:spcBef>
                <a:spcPts val="0"/>
              </a:spcBef>
              <a:spcAft>
                <a:spcPts val="0"/>
              </a:spcAft>
              <a:buNone/>
            </a:pPr>
            <a:r>
              <a:rPr lang="uk-UA" sz="2400">
                <a:solidFill>
                  <a:srgbClr val="000000"/>
                </a:solidFill>
                <a:latin typeface="Century Gothic"/>
                <a:ea typeface="Century Gothic"/>
                <a:cs typeface="Century Gothic"/>
                <a:sym typeface="Century Gothic"/>
              </a:rPr>
              <a:t>Успіхів!</a:t>
            </a:r>
            <a:endParaRPr sz="2400">
              <a:solidFill>
                <a:srgbClr val="000000"/>
              </a:solidFill>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5"/>
                                        </p:tgtEl>
                                        <p:attrNameLst>
                                          <p:attrName>style.visibility</p:attrName>
                                        </p:attrNameLst>
                                      </p:cBhvr>
                                      <p:to>
                                        <p:strVal val="visible"/>
                                      </p:to>
                                    </p:set>
                                    <p:animEffect filter="fade" transition="in">
                                      <p:cBhvr>
                                        <p:cTn dur="500"/>
                                        <p:tgtEl>
                                          <p:spTgt spid="2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69" name="Shape 269"/>
        <p:cNvGrpSpPr/>
        <p:nvPr/>
      </p:nvGrpSpPr>
      <p:grpSpPr>
        <a:xfrm>
          <a:off x="0" y="0"/>
          <a:ext cx="0" cy="0"/>
          <a:chOff x="0" y="0"/>
          <a:chExt cx="0" cy="0"/>
        </a:xfrm>
      </p:grpSpPr>
      <p:sp>
        <p:nvSpPr>
          <p:cNvPr descr="data:image/png;base64,iVBORw0KGgoAAAANSUhEUgAAATsAAADoCAYAAACQAUPyAAAAAXNSR0IArs4c6QAAIABJREFUeF7cvVmzZdl1nTd3v093+8ysrBZVaClTDgqyJUrsSVEA2IgMyaQj/GKH/e4IhZ8cFkkYoAACBuVOdvjf2P4TMhsHAZFAVWZlc5vT7LN7xzfmWjdLDv+B61t1IzNvc87ea681mzHHHDP5pd/8/Xm73VpzONjZ2Zmdnp5a13XW9YMNw2ippZbnhZmlNgyDWZJYXhRW1QVfsrbv7NAcrBs6fS/JUuNjHEebpsnGfrB5miyfZiuyXK+VZrn1/WBpllk79HZsW8vy1PIyN7PZxmm0qq5tHAdrDntr26OVBdeRWd/31ne9FXlty8XSyrTQNdZlbVmW+bUPvU3zbHOaWLoo9T5919rUD1aNieWzWZnmNk6TdclkwzzpmhaLha77dru1bp6tXi5ttVhYmReWsALTbPM8W5okdnFxYYfDwVg7rqkoCqurWvfadq01bWN5kVmW5pZYYtPEfc1mltmcZtZ2vU2J2ZiYTanZZJPNyWxzNls+z7ZOzPJhsnlmWVPLstyS1Nd2MrPDsdX95mliCfc6T7rGPEn1c+002ubkRNfKc0uSxJrmaO2xs1pry/MxS9JM184ztZTr9OtgkfiZRbmyaZysbRqzebDMRqvryrbHg/W8b15allc2z4mN42RD11t/OFqdFXayXllVlXqdtusszTMr69KKOrdj21nbdrq37tjZPI7aHzxLng3XrP3DOuS51r3vO5uNZ5Vpn2RFakWZs+3scNhrr2RpYut6aWPHvpv1s3yyp3jerM2YzFZVlQ3j6GtjPFPdvt5nnkars9LmyayqakvS3PaHxiwv7fNf/rJ98uKZ3e7v7OnbT6w7NJYlqd2+vrbHj59oX3K9ZZXaMPW2Pezsdnun/c41Td1gJ1Vl7z99Yk8fX9lqVdhud2s3NzfWtoNV5cKq5cr2/V73WMxm1WRWj7PVSWpFyl7ItJajzWZZakmRGVuLa+d7ZVlaWWR2bI/Wj35mzRLtvylNLCtya4fOknG2ck6snFPLpnDveWpzntjMueAcTYMl86Rz9e0f/G+80IP9SH7xN35vbprGjk1jq+XKTk5OtDF4uGzeLGHxKsvzUovJZmHzzCx1MsvYcbiHiUX1gzYbG5OFGm0aRksGXscs18Fy4yNDmuXWjYOMGQ8P48B7swHrRa1DiMHj+8PQ6utc69B1dnnx2Kq8soSHNM1WcujY1GzgcZTR1YNdlJakifVdZ3PXWRGMnWFIMMp5YiMmKM9l3OZxst1hb3ldW1GWtqhrGbuUzTRNOoA8cd6L62ET8J4pmzDNbByGsB6931OKAXdjx2eS5DYnqY28XjB24zxZPw826nO0dB5tkyRWzImMHL/vn/yBQ8ns9c2NDlVdFlaVpYzaxL1jbPreUhzSojZOAdfsa4mZNFut1nZ7e+uHn+db1ZaXODTT2nENeZlaP/RW5gu9RpYkVuaJtc3B2q6xOUusxVpmhRmGYU5kqGQsusHyyWy9cmPXda3WCWuSF7mleWLDNNmxabVu4zBq3bkPLHkm92Ba337G4Lvh5XqLIreqLi3PU5uwRjwYm7VH+vaov7MvMl2L6b6jsesxoLzWPNpitdK6cL/TzA7gsE/ab3iBGic1p1bg6JPMmmPLi9kXvvwV+/jFJzIyZZXb3A92dXFpN69e2+npmR4q608wMNnozrxrbbfb2d31reVzYm9fXdn5emlvPbq0k3VlXXeU48QRjSMGKbOkSixJZltYZsVktsBBWyJjp71W5NZPo/U2W5KnfvYS9kumoCDPcD6DDdOoddD9saoYR4KGcdC5TIfZ8tEsGf08zLxWkVlRlzaM7oQweDy/b373f3rYxu7nvvbPZh5O2xzl7dbrtRbtcHRjxwbGu5VlHRbMD1w/tIpGWMyBDULQkWDoOBuTHY9HXygMz8hhYQ3zsPlybV6ivHb0hZS3KlJ5767vZVxXq5VlWWrHY2OHZq8/+dlkTuzRo8eWE2d0gwwZRoXDHw0Cjw5jl1elv27b6hCWs0doRZrbnJrNWaYIK80LKxcLnZ3m2NjqdOOvhcvEyA1uhPnE6HG9iojCe94fyH6wfuxlKDjcRC4cYNbSjV0mY5cXpb4vgztP1k69HMY4DZbOgy3nxOqc9Sr1Gpxr7omNTjS23e8sxZizubPwfQxC+OQZ8rOKxs0PPa/Bz6/WK0XTfA9vXxSVZWWh5859cPj55O/r1cZSrnnoFQF1bSOj0CejdRhPjF2S2zj7vaYsJg5umm1R1TJM7vR6j4ozIvRU0TSOi43D/uPa6qqSUU0tsaFv7x0Xv8c+4/qIvpfLhQ0DEXyn6INjTMTHfuMa9UwSv9/4jHCurI0czDTpdQbt4OneAGL4eHbzMNgiza3gOaUlqy7jnFWVffilL9qPn/3E97vNtigKe+/dd+35x8+0VhiWu7s7ywsPCnqe6TzZfn+QQSQPefvi0h6fn9rVxamtl74+PIvjsbXDvrWma2x15nt/mWS2SHKrMdwYM5wdji0x6zBCXL98oQca2pcZESA/a4r+FMVzljOuyTME9tI8TJZ0o6XY+hEnMOk8zGVmeV3JKZg+cQq9/Ytvfv9hG7u//2u/O2szdb0Wik2gCElebtSGKYtSBwKvqPQC7zj1CjYwGB7t+QKOw2T9ONrxeJBRwGMbhg3Dk7LRcy04m4K/E9mx2XlPorFjd7SONLWsZOw4sE1z0MHA0PFvIoBlvXLvf+ysCyldkefaILw+1z+w8SuP+HhYST8oLcDYEerrYGMQlPKmVoTDduw6u7g4twHD27bWt52MNpGA0jylVL3SQdYrGhWtDfcbAjEOFvfJmvjvY0iSsDEzNy5h+7CxcBJzOlqWzJZimGVQS0vTTBED76tcK6amWdj4ggvYsW7gWFdedsKYhaiTr8vYpKmVdSUDKKhi9N/jZPC9aBz2u60MIVFgATxwbG3CqXHAF5Xtj40NCnGJVHPruUeM+TALusBpZLxXWWit2QNACUQrrFvbu7HFwXJbXFt0qBxSnqunsqOuzU2LGy8MKE7x2DbWD53N86j3UmoLdAFMMmJzZ8vlDIi4iWLdOViaao8a2TCpu80yvoqU5sFSIshxtmVRWGYYThxUZsWisnc/94H95JOf2P54sKrIrcxze+fpU3v14qU9unwkp/bxJ5/odc/Oz/Unexe4Y3d7Z6uytMv1ib3/9LGdrJZWVXhc31ek9ftdozNQb4BPUltmpS2zwmpLLOf6WYg0sWPfaf2nzBT9xkyB+6vYN8lsBVEaz5mshkxKxpCI03ReyYqyMbF0TmwK57Zj3+SpHcnM2IfJZCnwyjzaH//J//iwjd1Xf/E357KolAZpHYkc2PuFR18YOyKwmMbGNJEQl/QwLXLhPSweB6cNEYPSWA4wu24C+5tk7BxvcGMnzzeM95gX703Iz+eiXioN42vC6fr+PkohreSadaC73gYZSz/kHEwOBMnmKIvq+AaGy4ZBaQTGjojN00cwu9lmsEjSwfB+i0WtaCRijtooRGkK9mbb7raOjZREXp66RGxMOBHGJWBAMnKkCconhP4pYOT3+FRqmuoMGnYN7z10RwM6U7SUkpS5seKaef8MQ0fkiPEj7UsyRWCkvbw3Dw7jEg2cIIhw2Pk+1xhxHowsRoXvE13hTEhz76GGzqOy9WopY8ItyFhx3Xlho4GlDmYDETxR5mRVQXrWGQ5os17L2O22d4RVtlrWiniIEHFoRFo4mOhEiO0w10TsrClpGdfM4dMakiWUGNhOTmwGQgl+oMgzM/aupdaRUWDAMVbgdxgMHEGS2v5wCHhXKmy3T2ZFekAzKRhu29siL/W6egY58Etuj995ah9/8rEym7LIFU2+9fiJtYeDvfXkLa3Ds+efao8/evzEkiyx3X5vr16+tNvXr+1ydWJPLs7s8cWZrQXVkDi4I+V322OvFJNspCSyy0tb5G+MXdwzh/5oBsZdZNZNYKJunBTZJaktMrNKAUgwdjggnj/rSErMvpUpzy1PMjnLpuusIfiYTWvBhsTQAfTMc29//L0HnsZ+9Rd/awarA5uQIQveNJVX4IA4OF7oYRchzZlUlMBLY+yUIpkpdSM94nV0oJU6kPcDcnKY3JjKEHBAUz8k3TBq8TkYHBDAbPArihR8nY3DgReGA5g9z7ZaLPXw5r7X+2HsOIgcDDBGDv8wOsDN4cAgkp5kIbJTMYPIhwMEppYm4fcSYUxCHoOB4n04KIoEI25H6qiM3r+ulJA0CqMZU1thbP4zIb/28IQ0Dbwk4CzYJjkY7oEIK+At/l4A5jjzUPjR10Y7Ozu1rm8dG1WU7NG3pSEdHTvdB+/H9QkqCJEb2FVVV/dpMNcHvqNCUihYkIqB5XHAX7++Fpb0+MmVlSXPqLXRiISIiAtFFTzHgnRL0TEOM5Xj41lvVmutZ7PbyfFRTJrG3trBv98cj7ZvDvcOIs9KRRvtobVxoPiTKQIkwsPQ4wWy3HFjpbAYp5DikyKDSR1GUt8Q2YGb4nR59gH7JGrl5yyPKeGoezIKZSz1sbWC/cl+s8TKaqFU+vLxI3v+/LkiHYw20dPjq0f26vmndn5+qevshkkwBc5zv9/p+sDsXn36ws7qpVLYRxdntllWVpSpnicGH+cyDA6wcW+ko2WSWZUqvtSn9ryZNVOnrGXOMXaDtZwDDDqRfWK2KQt3TKS5YKtAC3IIvhfreuHGLin0vAaMXdvangIfTmgDnCVQSs8KWOGb3/0fHnZk9/d+9Xdnoiiv2uFdwEDANjzsj6FvnhG9eQQnbyEwmDjYjRcHXYYOQNQwPLkD5kRHQ0tOpWjDC0MhlVPaykKO2iRVWQvg7/rO+rFVdTbLC6W0bB6ubyBaGSZbVB6NEn2RXoUAScBsWVCZLT1Nc+siY0R6IvCbCldRKIUWXod7zTIdIAx0e2xkeLleIoKQZ+nvjmlNVlaVYTS43+htY4rLv3EOMoQxZZBRjNW+2fa7vQw4hlGpt8MuvsFS96wOF3gUyoXKM/OzSWLn56f3BRLSfqC5NC0sK0rLFNm6UZQjGsFQD/L6fAILcA+8H1EP98q54N71Xpx1ouvlysq6tuvbne6VCnSeJ9bxPFl77QB3KqRg3M+q9Gok1eIYTZZZrkyUtDphf8iAg1E1gi7kYG3SexFx4ninIZGh4XqAUcq6cLhAoRYRsB9kroJV5mBrD1AWSBLbDWCgfJ0iEZjjZDORZ6hox4ic6LulqMTPz4MMKhgo2SVR6G63F1aDcaDKf3F5aa+uX+vwn2xWqjhfnp3an//ZX9jV5ZWdnV8IhlkIv5vt5euXuq6x6+321bWdrVd2sVnbe28/tUVNxDoL8+b+hesOXoBK0smhgOCcU9J5FQx93fO6lLFmPdjHXDv7RceLFBzoQCCt47S8Fp+qPAMFCT5ILJszYeDzOGsdYCHwgzgYJfh6Xpyx3v7gu//6YRu7n/va782kPximXrgPUQLVsj5EYmBLHDCwNjd2xEJKKwBf5VkdwyJ68BQLKkMVXhPv3OlTi69yOVhV8P5dp6igrha2qJZeIRtaW64rbYBe/AjwvFxUCapfSkfY2GBVbNLPgNRu7DCcK206pZK864T3p5pFuudpJweYFAYPSfke48Q9NNu9NgXWiYMpSkdIj2N1jwNKJZrUXekzRiVUDbkHqsP3H34K33yfjXVsnaKgiJZNTwXSoxTSEagdRJtenPDSLdewKEqrKCYIO1to0/bdaLvdwY7toHQLTG7fHq2octss19rsMuDADWlqd3c3igoViZLSyMDklmLIB0+pgDEOzdESjCevqWJDZcfj3truaIvlMpgZilWjHQ6NolCiEBlxKrwFDo90ulPkBYwBnHA8NIpaeP/lslZxxMHzVBEeVcnV8kwQCM8M2IKIl0hc1cVktvVm4zDJ2AGKOrzAoef1h842V5fWhvuTKxm9pqDKeoBT+B2cFU76cHSaxpzxM6kM2dh1dnNzJ2O3XPt+unr0yO7ubu3Y7EXvOFku7GSztr/4i7+0jz76vK03J/ZXf/VDu7p6ZJeXl3a3vVOl9fbmxprt1j54+rY9ubqwd5++ZXk+Kx3uhqOcGp8z0ZaKbYlwNgwcTsIo8KgA45kCEabS/8HTXqXfZExkM0AKoQrPWSuqwkr2mI4eqWym58uZwIli7BQk81EQYPA1CoEeOXPwcIb/1Tf/1cM2dr/8W/8JK6zyf6zkUemCHkCZ37E6ryZy7J2TBVbllU/HXqj4eHUNI8DhqOulsIrDfqcII0sDl4lKD+kqvCPRRCYtNu8T6SMJUWU22rE/Wsvh4wBlhNuOR4hbNk4CbNko0A7EMxOgiiEEEwwVT66RaFXRhNNGlBIKlyw8spihWzgnK3r+4xbOVqrDyp/gWDLq3F+W2d1uq5+nOBONndKPGWA4F3fMo7YsFBZ8kzou08kwYLyI1IItDM4F0D+1T++uragrp/1AP/GARsYJQy+we7n09L53ztwEVaJa2Ar6kHEQOluWta6dAoNHoFSbD9b3rWMyMuRw21I/JKPTVODDCU+difKcqkFhgYNOyit+G9CgKpX+/KHzaH2FCeYC9D2SbFSdX5aVDPuBqBYqS1ko1eVwLVcrAfM79suc2KJcK3HgwMfUmgjo2LeKxs8vzq0fO3En+76xk8VS1319fW3t2Nvq9ESRGI6PLIP7p5iAg6DgxM8K3pCTJ5uBRlcqo3FumUM6GDr2v/apoA5wXTEnla2cbdZ2/eq13dzd2le+8lN2fnllP/zhj+zxo8f21ltv2Y9+9EN79uyZDFXXHOzR6Zm98+Sxvf/uU6vq3HbNjd3c3Sisxx2rbqKsaFAWA2cQyGaETTD2VlHFxybBMgh7S8ZunrSf2OdKh3vHd8H06qUXpHB4wD7sOQqLGH5FveAQfLK/cs6AWZFSfXecj/8wkv/8mw+8QPGP/+l/NhM54H0jN47NDEeIzSgcCF6Y8CsvKkRMis1OSV5eFYJu55umqhacGRk7iJ4yduDGVW4FvDDK2tOscvyxAUvKbVEvnHQsAzBbNxys6Vs7UsUEfM8gSpZGSlTzNKgugUUNR1XmOHYioVJ95Hp7p4foa9q0oTQaDiObFu/GgQfzEL8qALjCsNpBRk6/G6q3MR1mW3DwnGYDudWJnNGwYZQpKXDw5QjwjJlXAjFMEGqVWlCNEDWAKq57UbiGaZnZLdXsFOdSiqyMARWHr2ltaFsRb0nFvUrLpWeKgLOissVqKcIvUWpFVMQ9csDzTEYKTBSKBYZaqSxrTnoE/gd+SkQmOIJKQC1M1c0YTrEX9YPDxb3x3iJwBx6iUn8MPusBGRsAPewtolCcFRVu1lQFqRb6CQWHUs6N9FnOtKgtAWbD2CXubHgfyLBUTuvNyqMOqEsY0qrU2oE1Kn0OuCm0KcEj4iB6NV/V4fAR8VZBEKRtXL+xl0Nxh4wGgyByPRw/IkOYBSBeni5++umndrfb2Re//CU7ubiwjz/+xE43p3Z1dWUf/+Rv7MWnz+2421t/PNq7GLp33rHHV2dWVpDqD7pvrhdn1XdutJr9Xte7KGtbL5dK/9n7pShEnkkRjKgwqD0ajJ2YFXBYK09LWcRQzSYDAj4g5SfaU2ZBhsV/ZDD355u7Za2I/ENqNM32X/7BA4/sfuP3/4tZeNuhcb4T3iCZlebgcQGLYZCL1hB4chgslQ5DpwS/N8LVA5CGF7Te2KFpFb6LggJRFuA9d8Y7G5sIR58doXkqQ4bXchb7YEk6yNg1UBpST6H1M1SmMH5ElBCO6YwgBsdLi/oBhubFFWE8LZghkSUeS4V7T2MUrjvniGTcf9dZ+2wmUWTYzhQEArs/kpYdS4MqAt4CgTlROumVPifXisenCpunupHZTkSHU4gVWyccE1U77qiooaADgijGibhULIlIoAc0u70dD0c7X584ZUBGwx0QWxS+YEX0IrAbvtukKJhnjPPCIABEY0i5btB4FUZmU3oKThZTHkX0FCCIsGKFeRz0OqTRn8UoVQEW3cVJ1nnpVCXhlmSRgWpEKkt6yiFyUq93u6iqODgMgrFW8QYDeuyVfi1Kii+JHbpWa5OHwwpYCdGZqI0IFTzSMQMnZEd8CsZApC+BDcJndEzaD7OqoRRecDpUZoFdgEsolqRUrj2rUWSnDGIW9YR1o2DBdcPBW242dnNzq2tf1JW9evXS7m5e2/b6xpKht4/ef9/ef/stOz1ZGcdqSnpF4eDGXT8pIsOwD8ejdc1Rho9zwX6imwfuIpHnfrfz5xkcOk4hchRV/bfCOugsBm7tUanvTYUFukfWC0eoHA3iP0m0imSzVUvHRLU/e1Lj2f75H/7gYaexv/H7//lnjB10Eq8fwKD3CqOorIrwKBTECMb5WZ4ikqLQgaGUhIeyOrEpSYSFOP2BQoCz1Vlk8fJCNwWGhWgFeEC0B9pgAEStFV7X0oaEsVPLVipSZkXbDLsJXhQFimDsvLvBuWJeSTLvnBgmFQyIkqKxa+jaIKIp4F0lAmKF18lAH+3k5NTylMjJo151EahNyaM1fkedINBziGQCwVjVWG1ALyyoQBO4bnhlDLGwMmFbXukWxzCQXTn8GNK0zsXlIm0uq8IBZTJF2u8GGP6ljB/361FioLNQjaaKSjsc3weXJOUPoDRrBT6VAEOAnUYKCy1oh4P13VHVOQoXOuSWK6oj5VdEdB8pe2FABRg9TwooGEDHj0jVSSOJNrl+MFyn0eBCMGSOj0ILUtdNnornBti+AMcDN2L/Na0qqVBZWKQDFf+ht6x0EjnA/3BsHIuDaCsuX2p1QeufG2RFMHWlv9PGB2VFG10pPI7Ki0nqwgB3nsASF/p+loLFJuLsicBduANk71W0ZO0be/XqlZ2cn9oHn/+8pUSox1aQAFHwfncnWsr29Wsrk8S++OHn7O3HV7ZQuyX4LORz0IPZ9g1Mg9SZBtw7xp89TTtXkinCw+mxrxphhm7slBkIy/YuJe6/B38oChvyRPQqwTZAJjLsTp4mFWfNMpySilPOV8TYLU9LnVWR2XvO+Wj/9bcfeDX2a//sP51ZLKqrLIK4XoTopWMtzcHB06IAcGYB3COzWDGtGzoejEdqHHqY5FW19PRlODq/HcMFxhJZ9KEzQAYBjlDwTBzKJAUba4TNDAD96jbADUKC9N5RyC6E4+KIwY5UKk0o7mnKCO5HiggeM+ItobH4gSMyh2elNAz2AeBt4oZxT+rdNPbk6on3o2IwW2gc3T0exT1wP/AA1WsZDH+sXnO4iKo83Z9FeyG6ZGNy2IWBiMaDLfDrjSRn+hmJsMpVJS5bjHZipQ38Dmxz6qAiwCsEvKfPF4Kw87PcsDiRdgSrm2YdlLoiehiE5Q0p9546ABj6mTHydJpwYIAJwFHzcqEKr7e74TSctAr+IwMX2gOhSoC1Ol0Jw9koXWdDLZdLq2qKT3DYiOILXRtGoV4sLKF6nJkoD9uGCi3V9tSScbBxfxRRuaQlLTU7QlnBAJDuY6D2B0VX68XS15qK75zYcrGxZt94Sx09z6HTR1lMd5DjFmUpBXYBgsDYtYJdcODn52fOS7w3dpMyEp0BPHMojr1++UKp89vvv2/vffg5wQdEgRiVni4kOj2axq6ffWqLLLUvf/SRemKzFAM0WpI7xAHPcLujyJPa6XKt38XVwP8UUiTKqBfC4keBoxLTwDMr4aAQoXFUYNb1woYyVTqL05TxDsU6b7LDkMKSnC0lqBkdukmz2colmQLwBDgzUNBkf/SdB47Z/dzX/umsCqDSKA9jeVIYMzY/lAKB/VAp4B0BWo+9b3IVJjwdoCigKp4a6pd6OE4KpSLqEYDoLEQyAu5zvT6vc7LZKGLbb3fabKS9lg6qRs6kL3CsOIBjYgUpJulz0zipUy1rbApniPAz2qRgK9Ad1K5G1LgIxse7FgRMU82TgffIhIetlHychJU4UdWxN8fUvIzPfYNHAqpTcYwcu3virtJj54bxulqHDk9KMCWSSYjwHAdVD+5i4f2rNF1j5ITjsGajIh6KAFwn+F1V1NZsO6uKhW0WdJkgLHD0LhEnY1mSls6dohgwTrauFx759Kwr7V7Ovlc6W3C9HmkROdZius7WHQeb88JOTs/l4Yl6SXFpkRp7OHJOiKYqOk5EIYN3f4RoTURXKrTgsUVpbdvb1IEJIpgwi1+3OTm1mT5PDlaZ2+0RjLe1isaF/mhz01s2UZEt1ekAgXYuITJ7G9Txbm+ruraz9capToqiIcrm2rsIWwAD0GgP1w2cy9sQKLp5C5wintBfi7Ojx5aIX6+jjILoP7PFci3Djdclit3dbe0ZBONxsC9+5Sv21nvv2pHiDYTqprP2eLRsHu2439vLjz+2Oknsp77wBXv3ySNoBaJ4FXXqHSEDFfW9jX2iVLXZ3Soad8iIs+X3G7md0TmSkZByR0NFOg91pwRrLAvrEIAYCTowasAr7iQExXB2RfaHgjKJmoUNAGoiWNCZum91NPvDb//pw05j/+4v/cYcq6VEOERLEHp5gOqpUzmcspu2hfCFyBdjsbzHNbe68LYfrzLmimbAq7SggXUP4A13DjwHD6k0JnGVCg4RFTOMHdST2TodgA6jKkWO3JIpsUoky8QmpcyJDIMAf8jNeaVSuh4sxo70kOLA5Lw3p8tIX0Rpk4PSTrRUBwEVLSq+BVVC36z4TtJrorJIDuaeAfkxdiInBzGA6HGJ1sQPXFTaSPTvEvlypPC6YrXQzhQq4OCR1QKYwIscHILb29fqr6S/jWoxUS7RCBFhMmd29/pgq8XazsDuKEBQpbTepmxS+pihVkIVkchonKzOC7VgYRSrZW0DvgPyMvaKw566OgqHp8wrYUSQY0nf6uVamBuKHXUJZw3OYiD0hv5SOajQWoRVLysOsPfe0gaGc2v2rfUNRprmp1Tp9Ob8TNyuZhqsOlnbkZ5cG6xIO7NjY9YMVmF05GgH66mILpe6brBPgP/T1cbOVmtD/8NFAAAgAElEQVRr9gcXC+CQ96Na3XCkOLDrV68UuQnU171SGHPuIkaSSqfTp9zRCPsD51UEjvPIRStxsq3by5uba7t+/Vrk96/8e3/LTh9f2V1z1HOCEI3zhr5y2N7Z7tUrO1ss7Evvv2+PL88tmXAs0IOgtSwVAOBcwMZibzCdC+pSIrvRMw74XigSOukcHpxzWLkXClkUHShgYdCOdNKIrkJHRqFPordI/he6B7dQNCsiO9pDcwUa3Oi9ms042B9964Fjdl/9pd+kVUC8Hm6SwIPITRFdwKc4lGwepf4CtD268SjIux+W1VLGziuyzqlSJRNTGboNxOSmI0O8KZftAScCbAVcPd2sAwDbCbdr596OyAbhf2jzwrsWhT7B9jiY6jncH0SL2KxPZAjgv9H2oiKEUHa8t1NlvLfXSbvCYEJRYaT/FbWLqpL3Xi4WdnN9o4NAZKAqWOiUYKOwyYSfxHacIC3heJ73fanIITzQa5lUmzF2/Az3Ehu0I+7njdz+O22zk4TRYHQadGLKYwynMVFLEdbqZHVi5ydnug/JHyn47WzXHKwnCiZth82vjY6xIUVrbXV6qhSW7hEqm+pvhsZDQUQ9qk44PT+7kKPbNa3WGUNxeXpifXOwmf1BJCVSNZ00Xujg70TyEoIIBPJSkV0lbHbqJqsL1Fhccmp5srFte7C7trXFBVEeEZXZukxsorjVjcIPobiqXzNLrV6vBegjXtFsd3a+ObVVVUlmCddMjzME9Pfee0+O4Md/82PbbbdWC5uDEN8oyiV9xYiS1bCXcXbKciaUb7aighCFa+9bYqv1RkIZ6qhJzG5vrgWHnF2c2xe+/CUrVkt7ef3auY5pbq8/fam93UKn6Vp7cnZu77/1xM7h8LUHaw5bS9LRNpu1SMs8QLdbboAwvHRGECkLH5bk1SSKjEemXJeTj2WAU+9HpuJdqjuptyMviDCAKtzemQLUo0IZEM/s7yWZMCJdIjuegaLzN2emG1v7b7/1wDG7n//G782KwODWebRu0zjb/tDeywpFzE1mJyhtsCEI+SXHVAOcurHrW48OiKggXZL+CtSPfbcAqLFyR5VQWJ/jf2ozYrtO9Ok1wqCkNlEUttpsZHT4oGIIo9txOu/6YFOvlmtFlVQbd93RNdqCPpk2TOCSua5cIuoGRQjOpDYONBKlAd7zKIoE1UE07QLPzgszjg0RCTv9wlNMXkP0nehJwXgA0fX1wakzpRtNb3NCOCHwuUKTu2gO9OtS2Sb6pNGbKIrrqirhUWCkZcqB8gp2pARhwJrO5bKobkJdIBqjCq0OmWCcMG6RYyhNv977nDGmRHk93ELhQ0GLjurtZ/h4YHZgaSrTBn05UiZgCqJcj7aPXvjJkUJybJM0FqWak9XGiikVrrfZbKydR9u2R3v64efs2fUr4bwFjrEbbFkvfY+BOa4WdnN3p9eCw8Z++fTjT+z5T36iai2N9URs4zDb5uRM+nK0NX5CY34y21JFCifLo8+HYRBEAbYZpJ0i11SVYqLSxUIRHREekSHGocKYFbn2/5/9xZ/bz/7cP1QnA/xG552OlvZeOSd9huiMcXx0fm4fvfeebRZkIPRqs4/9NYussiKjAORVfI4IxP4ovKEzw//sY+GyuQIFHAZ7Dw6jS31xT46/cZ8izYsB4e2gYG/gvBLsoCou2gnkbDh1wDShMwX8FagDDDIUAL/5rf/5YaexP/+b//GMB6H9xQVhHIycRu9woIVK0ck8CiyHyBk5VvLeM312S0UDcNvkIVUVcrFOjwK9qMHqO7fMOWeRAxcBflUlAxVD+FPsKSU8xzAFzTV+ngftWBvEX39oRHdsYLCgIRxokcNHDJPTEGTUKHJgdPFygT+G4RTgHroJBkUuXrKP0Z/zybzKq7SX15NeGFQVB4K8txh9tVbYSTQYGG1XSanDfQH4owQSih+QpbVeXhQBcGZDk65hPuFhSUiSPkaY/GeXtru5k3NhTe+BfvoiTzci50Y5Kgydei+BJeKBCa1j0WFg5DB27HgUQRT90hmx33mVnf5UoAKqq9AVBsCcwLULuB8HHqMOTkv0Wy9rq1YLHdC2HxRZ0rK1rleWza4Gcn5+bsvNWlXMq3ef2g9/8mOJEFTSxcOJZXZ2cWF1kKWSU1ut7EtILf31X9tf/pv/y7Y3t7YEaiA9VTU2sQ8++EhreX1zLfqHVyOdVE0ECqfQaUVSrVRkEx0nmC2qOhkZy+bE6uVCURBRGsUqqfekmf3bv/lre3V9bb/1T37bblCJEUdvFv4FJYafxSCy/9iXF2enUkhZ1qSTkyWS8+qdikMng9Boigs4JxfP1DNkz0n4BiaDU7hUPcaw92CgqAAtlH2o/DWPKm4RpXG/tNrh+FW1Fa2qELatDiPJpThrwHvLPeAAknDSOI/ZK+z//zF2pEoTtAdwAw6hmHXuFQB1xT1q1YMXgXgZNgifxUIH1ZU/vOGfsx8rj6QUMnYh4onGjkW+96QhOoqGhPeMNBfnY7kcUTQ2RBD3nQuhUujUjkR4GtSXlEZp5G9EP/A2IdEG6JHE2Er7ze9HRFEwy9Jxy24/yANiBGIbWHxvN4zO0YmpBMaYQxQjxFjMUGWWlilUkiuXrVL7VnvUezvhNmjO0WYXImG8LUYCA6vIDtFKIjtY9rxWURsGWVpzHFS6M4Jo6cXVhe0hc2MkfdmdVIsYA+tKs34wdjKsiiSce6i+ZzoVjkHvTqrQsPBrVRjFwqdSK93MkD8R4ULJoNIdHAKGbHN6ojYrvrbfN+qc4HBxMDnE9Aefoo59eWHr01M7uTy3//tHP7RXLz61fBjtZLnUdV5ePRLn8Pr6xj786CP76KMP7fmzZ/aXf/5n9vyTZ7aqF+K0dYeDMhRe/4MPPrCb21u72956JVJN8Z49ELlzHxRcwGUlSxFVitXZRzN9acvVxtanJwL6JVaw32vPwE8jR6czgvv7+je+YX/1b38kIw0EQhp43G0VWR/B8OAA5k4duTq/sKrKbOpRfiYwgBzvlBHa/bO0dNEJ9jBVVtJQbTiXooIbKc6mUnXfu+x7qDmkr8pkPmvsKLgHsY5Ig8IJoIhMy2J8DWgyrIFUY0JQEknn7tBH+8NvPXBS8T/4+n80R/llGQZoCR3hrkdhyKUrnJ3AujiATgxmkbv2jegihy6mZCLHwgcIiiCEy/fGzn2PA/5BSSRKZrsXcQOEoQNTiT2nRBdOenYAl8MZSZ7C0qImnoRFUbBAy84VObyIQnXWG/2VroaihHu7oMhCoQ5MErzjgHIufC9XWxHfSfJXbuBEwwDH09pgTL3J3g87aaBjm2ws7h8vyr+j/p1SVQo8aksiuuCeAI/Z8CjG0GXhRRRwMQo0bHDen3uFWLxcriRNT9SBgQd/I7pYrpZq5pbhRV0lVM7pucVo8jpyPIGGECNrPa9QqZYElWTeiZidX4mBALujP1kN6hh8KYeIv+Npqwe+oe91KYdEVZgOjr51uME7bFw5B4Lv+mRly/VG6rifvnhh++2tRFY3Qc+QiJjr4TrfevrUnjx5Yv/n//G/2+tXr2QkHl1eyvDe3V4r6jo7PbHVeq2IDvxZHMVQWWR9vWOolRABh1zMmyBbJfFl9OOKpS3qtZWLWvjuoYUWQgrrytAYPjEJTk+F133yyTMZRK4Vg9E3e9ve3ggrROJqvVwJO+XvZZlZXQMzYJxbF7bluQuZBNelHRI+pbeBSXtOe89HDWBstQ+CsaOXNkv4fVd10fkroFg5ZyXuTRHc1e7ojIno0GIXjyLcIBmGfh+QTtRg4Wf+6FsPXLzzP/xHiHeGNhkqNyxID1fJ9dFUsBg4TFAbiE5KkT456Ic9m8UNE6oobCIiOxYmY9BDMAyR3KnezGDs1JQfOhjuO1Ikohh6dOHsySOiyOEP1rscHOxXx0IoMHAIxIMLem0cJBUngvoH7U5ZAgHT8TM2rQvNelkUIw4+QhgkVRFwsz6zqoQ64tGajGsAhkU+bhox/aNBcm/oRFWXCsfI0NRNm5P3xMJ9c56Up8f+c46RjhOFDF7DjR30BykQh77j6M2jsYucPheq9Hke0iDkQFal7gcHQYok0jGRLKLJofrqysU0/lMpDg3mUYSVKp4q0SbaitxS4saT92XtRaHBuBHN0oVC5K/Xw1GOVi0XOrQi1/a0fLkjEAk6L9WiB3bIz7ksF6o2RLpH8b6qPLfd3Z0bmKqyt956quLAC4zhfi8Su1JKdAyzzI6Hg9rGKEIsV97OtjvsAhbpvEfeEFn8tgnS9Rl4bKH9zPNQRqC5FaUVWW0J2JaEAuAM0h1kVgvo924MxDmJgim4kerCMIBuQ5frMkvskx//jXTsnjx6ZI8urlz1m3bJqrSzM2Z7IIiKbiG8USdbUwnHmOJYHJd2ZxUhHf2JYQ54svZlqLIqCJB0mhvvKcGx+57mHCE6IMef0bu+0D0ogMFJT3DxOAP01KY2SrQU7hPP3YOMP/neA4/svvorvw1vMXhjNhv4HQRF0jIH9Yn8YJ4TBeHlCdVZPBUowrAZqB0cHp9zgIdwThAN9mCAMfUTRgbcQ3pUIN/koLgG9Uiu23ExXZLk0B1TEcgfeGD8m/kGnha7IRSNJTTlS4KppjeTw+/XJMUWKm9BaRiiret9+cMkXVDaJ8ECPKVHWXGTxSiSVIKNxudKxs4Z7FSpI7WFewb34HeLcuHS3nMQ4VSUBSm7ve+XxRh2LZgo9AEUKnJV6qigRmoEX1MaGxRbiDh8iI0LcXISMXRUWBmctNttBcJDe9G1LyqtLSkx0R+vJfXkIKHOtfMeLi+Uqg2PItN0JCJDzsvXmsglFopE+mb9ZURJox2zJc2VgCowAREthziDmOwyRoRSAvRPT2yxqsOBzOyOlioiETH9idR8zgZQCXw5MEsqq+y5tx4/VkTeNRRDGjcYQAmsg+TXMb4U1JxPBr8QgnCeL6yjms39UMdB3YsoSIOeJq+kVuwt0jkcnUtRQbqnaAWiqp7pcbSrx4+s6Tu7udvao6dPle4SLW0WC6un3n7yox/Zi+fP7Mnjx/a5dz+4F7oQ5SVlr41WpJMk1FO1a6W2rlbaV3f7O8fK1HIXcWLPIngOMVMSxCCBBdSgvZJLyknVXUFM4kRwYKEIMbBOGDsUZrhvqdNAN9OgKrKizJJ86VQzsEedu97+9E8feDX27/zq78yRVCnMTZVZphwxcyI0fxP5aM4EktqVNjxeIUYOAkYlExUG0sieuef2EQ7+sLw53rWzOASK2sJBJTzXsI/A5odYySID1BMZcE2xE4GrghoSH3gElpU2SgWZyM6LGq4KT5oJh+3NA5eibkg5/XVCwB7ENp097x41RozxtWNaq/RKQLIXQHi/exUNvT4ZXmVlgXS7r5GwTzwlWwoBgapQ5Ne0TE0b76embW9upFSreuE4BYl2r+SCX80pON0sqSVwVSIrdUD0vYYmOTm2Fe2G4gWFAgxilEly2ssbY0f6p/94BlT31ksFnlNzNGg5jgV5L3BoJZF4Z8d1sE7gpVJIVg4rA0lqSSGiwMjA24vDiahsZ4larFgD1o9o59XLF0qbheMGmIDoXnJcKny4KgvPnmcCZ4yMg9eNpGxFqurS8Wa2YcQxkZX4HigKDFkih00W07Q7a9qDdURR4HkF61nLEBOBqjoJcZexAHR3DN6ryzVtzk6t2pzYi7sbW56cBoqU2SntbkwVe/7MXjx7bhfn5/aFz33eNmFGBdeDoQOzy5PRFmQoJLB0iiTeOz5ko3VkG7rauPZhVEJoiRSJH1ggQDScK50RBv7Ahww0GiJnBjOpVTN07CCIuz+gMANVh34k5NS8TxlhrbxcKbKT9Jv6ywf7wfcfOqn4H/3uHFtQpA0nIjAqqYUWDjxIGmJhdB3UCaICDhYRHw+izMCAEqUVwsOkDQe+8P9t7IjWBMiGwR8AyOBNExtLHRxOC6HqqPaf0eWZnK/m6a8Tgd8orijVDGmtyz1BwvUGbm93gwbixkKcN5SZQ2osQ3w/qhBSNan4G/HS+6j0Xmb9TTcFh8QPa+WCnn0veWsEUV2NGL06Cgusiavr4nWxe1TJIN9yRce214Fc1Bs7WZ/o4EPxkIQi07rUc/tGJBUOorTKiGBLn4xGQYMuAZwOaR6RiKKFzcYWqITw+6FgI2OHmklQddG0NSI5tdAlNkAQZl06nyexrHxU5aE9CpvCuLcMzeF1wHEX3o4HjwsmfotsfUrlFnWWSkbwgLFI4Kut7Xa3teXJSgRookhwttvba+ncgW/m1cJOTk+sOTT3bXqsLQcbQ07qisHC0KlaHCbLcV9gmXTqQOlojneOzakIQ7Wb+/CshSiGPlkN2YFYixxUXkvIleIW/bQLIJrUJM/U3m5tRsVaLWGsU2ZX77xtL7d3ltULm5BpIrI8HGxDQW17pzR2s1zZRx98ZOfnF0qnb29vNMej6/ZG78jpcmnny6XGGiYtkMpkA1p3IvAHnboAZzi+6pJY0elKKSgWquidVgcQMIWT/l2EAvjEx0+yT2FWbNkrmiRX6KwSCetEEbjg+FKk20O0OEz2g+8/8DT2Z37lt+dIrlV7VWgGRnGBhebwEO7C01muwSW8N09j2sLMTfAY6d5BAA5gfl5qmILPqgwCmN647q0/MlxBXli0CI2Fg+DqzG0iDYwnD6uiSkkEqJmtXk3j92MlVwYs0FAcN3PVEm9fCzM2Y3TJv4OWGsbU2+EIZlxxd5oSFSXK2uWXVKUMv+N4nxc4VKCBHU8KxdQriMdBhkiUHWF1bBgfyUeaykehqVNQyEi7AZIdT5PIQlVro8Gi594xFqSSdD5gQBzDm0SaTqtCqTO8rmbo1IHBnFiu8eb6WrQaKYEId/XZoohkgo9KtDQUeoiUYPkTAQpWIBpmbkLf2G6/tbQd7GJ9IoxOfEY6XaRUAnuBViSfcLVYOzGWFHZqWutub21BW2DqgD6GUB0APM+6Vuophn93UNZwArl4d+dipnSKgMkyGyVOSItCDBIY9UNMNTEe5liEccdEwz4pP/9yvJlrF2HbvI2MfSa1GdSJEShAxrxYWFEuVbGW8YOJQAqIk2P40nZvY3vU1DeEJE4vLy1fLu3I3gUoowWSotNuJ2N3hHS826oK+8H7n7Mnbz2VA3z56qUd24PNOL25tw/fecvePr+w9vbO2jvv2e4hiAdOq3fVuHNXpqG9inP3qXLqnCCyljaGS58hyCqx1MBjjQrYBC20p2leDKmuBBLdCfosKM94FLwQ6Iin6apEP3jwMyh+9bchnd17RvFtmCgG5ytNVTGDJS7dM0iLQdHXW8VgYLthkWAmxk5a+JMVNbQNFEwCjocChVInbyeLHDn1VobChHpcgxQNkZ+3WMGP9RYXRXK8X+g+iKkV7xejr0ipIG1SISL0aXrF1wF211zzSEYqIlIOUVOpZMZ97gUYjkeqqnbF4kM4TLy2jB0RVOYyTLGAgZtcLGlT8vtVEwcqFMIyQwu2ZKy87whjp/dU2k2Vm2iWgSmlNjCabfhYZthy+RJrRAYKagLtVTnDZVBeDnptKDXTHkd8SiUUonPg1wHQSp4KRwC3T2Ko3krEgeG59Ols277x6u6WLgY2vVdSoZPEOaykrhCCkRKCk6ZiDsOpmQfbdOp0eSNu6u2BHDL0DMETibxF0KYbZbWw19fXTogmsl9t5FgjHzN2oUSZ/CgUq+cTZpTE4pNDEB7JEElPjP2kDQ5DSsYyvBkhoK4Ehfa5JcybzWs5Bir5LoFP9jfK2A2HowxfxKwhHI/QTMCMNY/DHWaCQTwerEPodBjs8vLc3n33fTs5PbNjN4gWtN9v7eb1C0un3r7wwbt2sVja4fpa7X1c39mjK62r9nBQCZIRUqk1Dmpyw6RWMBHo2dpebFJqnDkdSdEgXFcV4zy6i2NQE4Qg4FZS8df8FF832ADuVLwgSJDyg+//Lw+bVPzVf/w7s+NSjkOQEpA2giFQEdNMU2nGefQUgfgY5ZDueRgNXcInwsuwYDbY7KGvNhorDr8Y/VI3ASNibivCA3FiO604rrMlOehQbYoVWVUE76VsAqYYH6gk5cOs1dAS45ig3xvpiiSI1NcZx+/hzaIis1frVF1GWJFxgRhcTVlKQtXSddLA7zBmjBTEHolfVdEt4vM1ANMlj6OIkvvxIpA4caHFCpxEsyDQDaQTghF5LZSI7o2iifidk6LbNRVOtQ0N0nXDwBGtlctanRPXN6/1+rTNna5PtH50mwA5SH6TqlsoZCg6ZX0hhUPzib3D4HIQwjcrSaYfbu7s+tMX0owDBI/GjugXojNKJejLaWYwRr3tLekGzTrFYWqcUagGxslzGG3wRFI5GVcUhZeV3WzvNK1MCKpKwWEuLtXxqDQdKu7oL95XyTVuksgzzPUNUIUk9VXddzkjsD4wZy4UB85BpmgzUAknioZRoDm4SFoRleuJuc4hDiOk0XR9QDnRoBscR5gLwevRvZHh8K9f2rhHc660p2+/JSFPHM3+gKqNC2S0x71tVpW9/9YjS/vBDre30mqEeF3UrknotCbf01JAcS0SN3qBLO4ZgxspiaIC4cBDzoMxVErqo05d1h6KkXP2kKwi9UYZxfUHkXbvbWr3PntWEbCT5b/3/f/1YRu7v/Pr/yR2dd43QguTaJCApgE/qJZxSKRX5nwzpbJqPg4aWmyKHjloH/asB8DwlTCrkm4KT38Jxdnggw4BkaKajoIXixEavwfgGiusrPJn1UWI7mJJPhrpuDEIueEdqQIaqos0d9MWJa08GT1AXI8cSAsY0AO+N09hCA5Tn6B0UOHlMAWpJ64dDI6oA0oLkZ3oEYzFU0uZ4jdP16Qr5xuOFFSVYKXWGEMa5QNpFNoKUU6CBDoYVKdqMDI96lJAPTjPRJ7l9TByDZPDgDdxNBXPCbl1iMow6p1kGiM7VUixHUipg9uFtfYC0GAkd3HqlA8OT21xsvFWLmCM2zvhf1rvzKeGgbthwTX3F9VoddogDUVRwmwBOZY0CudC7EzKrUotuGTlcyiCGAP3Qr8rOnULSMjaBF5lJ6NwrTpPyXwtIWUTrTm9h+/HtCu2HvIzmk0CNKEZFRi7Sp98gPt5tgYZGiPH0HT6hYPystS1XWeQWq2zAZg658WNer3UoHK04hhMpA4FFIEw9kwm4/WPwD+5quMUBCAdv7650Z559PjKzk43dnG6sovTjeEmc6Z6afLaZK+u75QVyNlLK9ElwdTdwpDv9dIJ5z0gQugIEq/Vq7s4SMmlhf2tAiIdLqEaz94TZ7b2yYBHGVZvg6T3eZHhYF2GnhXg6//yew+8Xexv/dLXNCSbDzYHi8BmLZlngJcLB4pNziGjGRuvKx378HsqpdNeFGanEjnx/QVaaKryvSHcahIWBk89fj6wWO+tUFv6Ki5FE4Q2YzXUIyIH0GVIwYOCAKOrVXgjvzaHplNFGXlXP+G+vLTu0tS8Lb27bGaCL4ydqgap97MiOIqBIgrhWohY6UP0NtVCIDibA+UOUiFFg+L1ueHGYIBDcT8w9VkTUhruIwoIyHhHyXZFSqSYEJg1DEBqLVKPgU+maNEPKvdLBU2YF+kVyhUhjeSAcjigSgi9JNoO0Sn0Eza/hplLphwdQSZ++TVzLUrhSp+7SyRkYF1aHyg2ODImiYXJYQD38Ncw3mr2LzSX11ufQhO9lIsRZfADI2095k0cGGoUpLaQoDo7kfoJSr9yhCjehNYvWux4fyJUccOkq+eyR14pBxd14xhxLaJGCVWESj69olQoq9JnfqAmLNJ85np9Bo6MgUXaiGg7EM9Zb96Dr7HH1KRflrY+3djLm2s5fKI89gMbqQfrplvk2TMrNYWuCI3+KAy7hh8E64vzMzs9Wds0HLUPz89OjDjYqR5U9ysfNxr5m4qu3pDzKUjBBNDYUdoh74Vl3djlahUjS/Ih38AjSJrF/mjwPiAQx4zJ4LhRxDsmG5qD1dBi4mQyCcPO9u2HPkrxSz/3a3OkXqglKxi7VcFAZKchsPlZlAP8MkmFO5Cpae1BIkn9dWilkWYGPXyakzmkRCgRe2laFGwHDZOh+qrXUeeG/x7VPN6XamZol78vCOjN4njHYCSjEVR6GwZP8/soYnAYIHziVSE2O2bn7TR1TeTBWQbk5ucQqsSw+axaIj+avQHX2cRsUlp/fLJ8ZpvNiTYjze1gaKSwRIBKjcCHlrUmVHnXwZ3LmItwbXayObH9DiA6pGoa5E27FqmHF3s6sC9koIKxI/V3tWLUKpxqIc8eZmGAu5ICs8GRNVKlXIIC7ghE1UBfL3S/REclDcnPtJOR4oj3GGTRwW9Jc6HL8DqiKaBWs9s534uDhVDDeiVeIlVdLL4Ixhp07XgZA5ygG+Gf1quFj0lUYAUZulC72IHZtmUpg+bpI3w9lK9dN5Cv08GBsWUtxJ8U5BF7qmNBiT3rqh/0a2Pw1GGDYgg3hPDAditOI7w7uJBGtZLoO3G+pTjfoSjAdRJtiWKUeR/y6mRtr25vQseKDyMSnYk5yHdbu/nRXxvmql5AID4V1+6CVjH0GZ0PpRTy9avnShuXy0ozZv3eaju7eORZQuzF7t0Au4EmGoXb6A4BY6dCWugK8l5+d2LsayJWDbgK50cZGedZPDt4hj4vpMhdiitBLKHf+9hLDZDnvCf2x9/97x92GvuVX/h1T7xExoxSN4lVtC6heKp+0UIAt4+b61W5ihweB0hpPnYFE03jSgBIC58mRbopdVpPYwFoJdWj4cTeniT8TxPlXY5I0tCIJoa5q1Ij/n9NtI/yUl6K94pUHGTNLgEjU6RHMSQrfPoWtbggQ+RN0r5Z2Aga8oLAZ4HB41qp3qmpQveFkXP1ECe5chR4bbwtqUGcbcsBlIpzjgpLbTu0zPZ3OuCKVo69hgsNHVww8MHK1U18KKVVC1fW3W4PaneICtCkahwCPlBjkQoJLVo4k5crVwAAACAASURBVLC2t3d3ag5frxBmgJM/3xs7RcNgqBC3Q1VPEIP3kjj+I/Z84HJNZv2hFeWFtI3qKUaWiAZjEdvQSPtUYAGvZCcx6CgA9VybD3mhcojhbvV3Xg9nxLPXiMbFwpbrE7vd7/XcD8fGlirGeJWR6iF/BzuOhQlFl4rsIEM7YVw5BGotVW7d1Cq9nkd4nYkNmmMLhccje+8aQdKM4dusSyGga0pJu6Ogq1c7Ix8Rp8e1I17AfBRYChh78Fvx1SBA44Dutma3iKbSX21KV+miODs9lZACVCJgAWTdd9sbQSu0V1K44BxWy5UG5viQq9AeKVydglIwdmqDdcUa1tRnpngBD6M3oH5DpRZjZwgx9DJ6BBlYcvYJArSimbEHRbp34QoGMBUGxcYJ6CrmpYl95zsPnGf307/6DVFPYttTxDzcg/hAGg4CEcR2txXVAS/Ghwt5zjIIREv3faea65rYGvpAUih1wdixGRvoHvDQ1isbIaRKLgkFW+fTaTIXWI8UR1xCPaav9zSQgB1JhQU6hBq8MUQUSUgXicqcrCpjJyFDF2DUgVdagmqJp4REmhpZiKik5tni5H0S+rFhAlqja6efUJwx74+Q11TXAi2nzElVBMQELLAnHze5vXmlNiYqchjk25ut6wLORI3VfVcEg6dJs5leBVGYObBa41B8YUP6FHeMXeBCBrl0DB/UoObYyCERicnYhQp2dAgRN/Q5u2HwUJDcUiVWvcQcoF5Gcn+7k4TU+dmpR4ep2eZko2KIp4tuOB0T87mtKaoaRWWDoA4iairqDk+gI8czAbPjGZBagXUi2V4uV7bd7UVLUfubYgin+IiK0SM8ioHzyjtGT6RteHyavhZmlHBYq9yakVkTZAs4W48qpcbNPJSxE5VinsgqiOYoUND6xqIQDvkwbX5G1ylhDJc9Pzs7t8ePH9uLly+1d7Vm5qrLLn6bWs+s2GcvLKEIUxX25PGVvfP223ayWnkR79gY3ZSkm8cGtRTwa4WScni75mir1VlIW+PITY9eXaHFRTv5kEpxqEg71cav3ftqXeGEPUnRiwdYLl2FBqe3P4Q1lEQ93S84qtwWJYpAqLuE+dCaxzPad7/zwMU7v/QLvz6T3mjYcsC+WHjEIsWnCixtpRVEZIGHp4MU0jJvgEeG3XvohKfJ07rIoaI1f5K+cTSrApzAq6Kw3dm0kr8OJGDvHcUohYb20GCuKE+VXrh2MreePkAjaT2N1mBlTSrzFi0/Oc5PcvJVLNkjl+MDmp1j5+KibGpSCzYqlonoSsUv5dUBJ8oLV0RGbaJeoCkrCgJzxgHlq0Vmy0VpU9uokgn+xcZjBisVu/12Lw22Tb3Q+shZBJ4h19keD8ovMYAdAqJUAM/OZJhvXkFKXcoAqzUqdII4JomOYCEZes2oRfobqaLFQhQSwGdSHAohiqjh45WVFHiJsEbGWPaD7bcHYW8zrzmM6jmliR1NPdrE9gytCSoy7AsDwpByBhpwlY1UNnFUmuwGy9/7LIlseUaK7kiLF5XwPiljg4fREkd0U9JxESbUNXQ4eG+qHLOlwu98pi/GbuG4VNDhg9qSVT6tDGVk9QfjgCO3LgjOesFD9HE3XFK/dKVuuKDqzQ6CDs+ev5CEPP25GFccDqoqF1eXImzvxbd059TvdnZ4/sy6uxtblZV99OHn7N133naNOrXPMfNhtBmnob5TF1CF7sIRANeeeiI5KsMebNwT5UVfdXiAlDrKpmOMSGsly++RyD1+rfGdjbf84UzSMKnNR8Vy734+5MDozybdT/nUbEWvxo6Tff/7D9zYfe5nf3mOFc/IUyJtPYxQGwCKfa6o7AUYiVJEn+OpKFCNxl4NiwdPFVBFSD5cV0spFip/unKvE2Q5qF4I8LQVHDBEdQHPU8Sg6qEXKMAV+9lnX0qEMmB4HCoJGOCY0VyTsXsjpR5Vc30GKBEd6g8QSenNDTJJgVzsTW2T1VQvA/VARs6JTN7wn8BBPEpifrGmVchs24Sh3gnadbkkzDF2CHEqLcuQOuc1gvILRlnDd32Mo9rkJfhJKu8bnEolOCkdCsgJEbm9enVjVxePfINKxcWHC/nh9b5XiU0SRfNvoifEG+mV1Xg+99S0VUGi9japwnKUfOFgkV6iJowDo/d0D37j4gt0FVB8aTlYYZQg+BPTsCiKQA1PwS5Fz6GK6hgskZecndLHMEaRSBZHu6hVlJDqccCCRYkAMwpE7hHdN6JcnrEieeTURWy5n4+iEQIsL0aR6ATIWdOxBps0D8OjQkXC0nfz6EjRm8QrXLlFbWn07i5rydnT8/vjj3+iVPvi4lJ47fNPnktT8fLRldSWj4OLrSoIAFv8+Mc2bm/1+++/8649efJYrWcUoIjoECfFoaaCaIBCvGqNsZI0+xxGeZKViIojwqUKD5riBn4IRqrJZ06hUTxBNYlIE6FUBAJYdzih0JkYyyhjV6jVT62cEYVTUcnXws+6q7HcG8I5te9977972JjdF3/+12avYnno5FQLZ9HHw4NHZMEAeb2LgbkMRaiA+tSjSLGIxEdtdDAhedNJGw7+EORj90gu5UQhgBQagB8vzT7TzFP08INqsBu8UP4n0pnAvYgAgmZe6FUcO48ioLlEYQJFPfG/0PfqDd6ucae2IrlDSJdaAadsjJ33E0rM1KuD8sAY/NBVgRw8xm59eqFUaCc+G4U9ZJRolQIramwKE+jFfFffZuFCBkSTYaIXm1GdFwySZgBPKASQumHsKBIR9ZDiUEl8+vY7viZgnQFXcQiC/mWvIIPTYOw0vSxlxgeGl7GDTvdxNr5TGqQVSMRR0n1QWE3kiFdnLuuBqWNo5zk3kgMyly4TD1Nf1fgRw9zo0IN/5SXta4w/9ECDPeJxhBPWEcLk2qmaLpZwynwCFlchPBZqhJwqIxwdIwZSoK8UxxChFJRieMYuZ+/QBYO2wRaBToiauXZUg6U8jfFl7m1oN7yv9nON0m1Eht01/NbrpdaNdO/5i08V2aGth7F7/fK19v/55YVlVWmHjqloXtqfjns7vnxhxvDutLAnV1d2fnoqDBijBeUGE0ZXjMv2j4IgKAJJQFbCCagZ034GCOBKOpr3Sg6h7MqHXCWTK0sT1eH82bxEqbtDIwgHGELCpCr2gH96OxxOk9eO7AZlQWHmMZonKLJAeZLzkBpObt/7kwdeoPjbv/Ybs5M93ePKaJF6Bs/n+JVXXn0GrEd2RGPCjkhTQk9qCKC1pfEezoPzqe4+v3W+l7BxKSnIle4RNYkLrtvoXCJkvdU7CqtdlVff1K4B52MDHREP6sGQKSlAaPYDA7Xx3GEgSTB4FAHUQaHrD0KZRJM+cTPw7DzrHaEE5K7PJhJwwM+UJgfKC2kYhY1qudY2ZM4tm6leL5zeQnM1QLxETinGpA4SF4W4V+AqcRgykaYKb2qN86qm5l6kHs2Cs3Bf7TiJEHtxeRVwFqfcaO6t1ElcERl8kuuhlQwjuoCOQ1RMeky1GAVhOQW4gJmiYq1pjIpCtEear7GBpN9B1QRQnKouOKF6R4OatWZ/0LPLnN8UCXRSSW8RA7YQLQb1lqKUsfOmftSbXYhS/D+MGp0pQYl6gaQYjf9EK6SzHFLRPxx/1Z6QM/J15YP3vLi88F5fBrG3rR32B/+5MMtD1AtVrTxj4L7Z85GmRFGEIVKs2WG7VYRNb+vp2YUcyfb2ThHV+mSjcZSH7iicgxmx7e7O0qYxxgqdV0u7PDm1FViZjJELxdbAMKMP/WEfu7Ye09kQTsisoN2QAhUmTnM9CMCJYz3p5mdU/aYzgu4kjGYgYmPstodGwQJ7yTE+118EV+b7d4e9InqpDQUdPBXvtBTw9njmvfesB2fyvYfOs/vpX/66hmRHflIkFoKJqG1HIpo+ElBgs1SIXSpJrWHCyLxf1aO7oB8i5VrqQD69STy4fpLCLtw1QHIwGeYN8NpU5VQmR/ttGO3u4H2SgO0gfsLcZDC8OuTtam/mV+CB69JH9gkkDvLgwhwlIeWDYFwI0fEddP8lr0SlNYMo4LNWHRsiTXDJO+dyBRl5hhGH8n+MgrlmaDlEhjRo06fK5hUSpDGKTrNgtxP1EMUKSiT9lEw89wM1BqK24590IYCzVUR4yZsNh6iixLPEHXxj9DHIYINEeRgHceUSCkIu2Lhkbi5tZc3BDoe95cjDi5lfu7CpikyeAik6kM6Zj4TUp9JtV9XguWGUKASocld6f2+D9psk5Aurs5Wm29NDihGlCkjBRi1qYJIH9NpGyanHYpJH4Yx77Hw8JvgvpOHQHUC0F4VWWU44bGCEOGs3qEgXcT+lxA+Y7nV3e2v9MRKQU0V1rA10FxV/Qu8o7wV2TXQHfsgzx4gzdxdjxxkgslutNvre7e2djACFNoydMLcslWDn9tVr629v7Wq5sqcXV3a5PrElgg1QW4jQ5lFGnjY28YsCVEKmyvQ8/mRPaTg35wy4R0bSRXHJtOIwbN6Y6Fb4dpjhCzyh7sQwlFznm1ZCzigS+VRiMYZyQB7gRBaEio2079Vg4t6DLDn/2ey73/3XDzuN/du/8DVVYxUdBGUFDJM3Tju3SzpqDH6BrR2Mh+gYTF0KgL0PgA5jAsEewH6cKOR4aee0lFg9iwRmJHjcaBDZQeZNvA2nbZTCePcCBYMYN3IYfdYnh5i0hoeDJ3RdL0/LiAy86uhzMPkkzcDYRUxRqV432vHQOYt+prODKI4pY2iqeRivtK6uhQ8RAUOlAWD34dY0lvd2zaEamBtBxEgV0qt35OUYCHV38D0OY5mLjsKMVaYlqhskgSQMcZvOjcmmrrM1UaIq3xGPI80suCDbgb/J67pKMgtEmgd+pgFBS09XWvXnjraAWoNqcHu0PbNZhU8RxXuVvJY6r0/fQtuMJnFen4ILkVqMlpFscsIvs1UJZrwdDMPZzrO1rHFe2unizKbBjZ2a9XF+QAIdabcz/jlMqJgQ3SCPLpqF2scGCaNq+6hNjGg6Oh3PFiT2UPjf2a/3M4hPTiRxVdcre/3ylb1+8dKl10NrItepUZdUUQOxGvA+kr0pEqiXGKiGSA/5+O1OXL9FRUV8KYxXbZXsWzphqOwzWChP7dWnn9rti5d2vL6x968e2YdvvW0XmxNboroNx5EGf0jANMcwz4VUJpCYmfFRMhpbw3DIXDyyA9JRxRaMWkRfFyx1CpQXKTxKcxl/Is6UqDRgCMqiRE9xR4l4BdkTRh8DLecexi/K0KrnnQqxR6Fel5vsj775wPXsvvorvznHSqzaeUJzvPo/4U/VVdBpGyTgiVePRYP7tFV6jJ7zk06wqSVnrm4AeHduBCUUiWdXX2kXqrHO01IUQWocpm0BUIOZydhNYbZnSFml/IGRE6nWWfJSMtHBwXC/6QjheUPnEO4TyJG8H61QGLtD09l+C75B2wxEVB8WXhRh4An0iKqy9Xqje0O9hNd3DT+XosKw3d3t7Hg8+ICiEOVKeHKcdNgwzEQOVB/plGDeBxsKg+dCA6RgAMdoiE22QwaoIpUK9AfJ4vuQcQoAexUDXLGCe4MwC9GX6AdjJw1VYTIeEVcii0Kw7Vy+Cb6VxE3J2We1d6kdTcajUfXTZd6J0N2RcZ1Sh9ZsYTA853VhcVR8SVLrcqfklEb664YoAv6khPyb0wnnzAU3fcAQzsn5kRzYSZihBhop+nKqTGzv4/k7dO6GVlJODb2uoyrWTBWj6ntzc6dhPF5N9zSPdA+jAKmWiIXvifMXOHQYOwo7FF8Yq1kyHHy3t4uzM0E2PFOxDwKZmj+3h62ibwzDy+fP7e7Tl1bPiX345KmM3elype6NekFxx6lWPAc5CmHCXpFd4pAgABOJQq4PWo+cI54HxQ3eIyoPOwLqESDRiMZz0vJFUFEtfIXCMB3RUMpCzxR+HYR+0bCotZHiJpn2WiE9QcQKbi3hniiWCULJ7L/5Fw+8Gvv3f/13ZOzgLYm7hKEIEZ6GX5NKocM/Dvq+CLOhQhp7U9XDqiqO84DUCx88bsQKMHguje0Av4uB+jQv73KAszVro6lgMg/Cg0R4lHpHILtGmkXPjAavtvroOTyrp7ARFdccVJXbw0jDoPwajVFZVMJiaAMjvVbbjLouSA2c14XxhWoAKE3KAF+JUj5puyTphVd6vyiYpgYFEQUGzAurc9jv9X2MHbQMJE2QetIwcJrU0YCDZmC0acHdg6JB432myEcDXrz921NKuFNEBqIaOKEXUJl0i2uQuKo6FFhfJJZo40rVzQFel4ORsckRaCUtZvh1UtgK0vI4WnPYWUpkS+QEUM6zY3IcIg+keBmzZVl7qAren0okMWDsGAhTVPeEZBW5AhYV5bEir5ODy7Phg2E8Mn4UT4DSgA6IPsFC1QFiiqy0d2S83GioWERqFkQ8T8/P7enTt+2vf/Q31jWdfjfuU/pYYZsT1YnDqfYsx5MjYZjUzo0dHQW5FQhiHo5q5I9tcjIcVSl8FsLQ7e5Wxo7ndP3yhe1f3Vg1mH341lP74PFbvo/zRPAGtTC6dojcSd/duTBScVD0DT8VXqf0F1F9IRqfCTSY+esjL93YxSKLcz7p6iGQiMYOeCJStzB+LKBEQSVXv/d1EBmdebEoMKfSLKylFtTbrkES3+ezZKU71D/4wwdOKv6ZX/i60lg20H0PpTCSz6TnQVYGw0WqprA64Hzex+ryQBgyr+wS/cSpXblHXFlQPRXO5woLRI2u9uHtRRxmdSTQx9q3wjXU/yoCpvdCEn26TX0j3Em0oV5a6ea5x3J6iVe3NK8Csc4wIxUCKI34uu+ZAourG2M4Ie5GPFB9h9HASLOPrgSMHMau1DCV9WKhA3rYb0Xw5IDgIBB21DwCDWN2IjKHhetZruA0ArQzys6Nndj8CcoW3hMJcCMD7oN8g1ILhePckqK0xWZtt4edKrUcAE2PhwbE34M6NFEqEQIcORRwqUaqjQxFj0Vtee0VV/T20t5HF1IYER2xmFVZVetrUQWBVgxPa+3YqoEcvBVtNw4ZlJrV5tRq1EAYdUk7FlEG0AcdKqRJcgC55r9y2G7ubgUtSCKeSrKyAKcwqcUvaNexp3hWdJ6Axwkv1j4Ds3SIgIMcK7R87+52d9/uJeyP/ckUNBws0EMgQoMJs3oaRRCq7EoD1f2TS5sPNscabA56EQ5lGGy9WXtRoyqtxWlJFGOy6xcv7e7FS8uOg33xvffso7fftZM1YwyCxHvfaG8TQVUF/eO1ciGquaxB7PcmDIUviGI0qt/bvbfJ+b73Bn2CBJ4vrYzEGPAl5ZiUBreaIObOgclyiDGA2eWqprO2UdKLog/0KHifCBFAB2s6WslcwTsWBf/kew8cs/vpn/1V5Xw+OyKQNjEetND8O9pZUDP+3ZGGPorQG/hDWUKbNUMjK7DfeTAM+KAqxKZzQ4jR9AojJ4uWI/W8BnIvqTJ4Dqmiqquk06rUejN2ULdxflQYAkN1NTLMVR2mGT70hBKxOSbpihY8PFWZ9X6OJ0Wdf++59HRFdAzx8rh396Y+VNsBYiqKRBsQOXa7O6UjeHeNuYPyQAM8uGcY3CPqjrodiAQhoXK4fQgNhGpUjdMw6AWsSylLIEwzbUofOI6ikLG7a/Y+8AXOIkktqrOR1xg4be7UU8sUVHsalCPeSCpH32+QFEoHiK6z5VNiRZXZcTyK4oODoZADb5EDCFG3mzobUy8UQaOoJeFPCmWW0s2gApSnq0i6E8VkgytE8/5Sh4HaRBwr4D4T3kihpgJXIl38TAeIizq4bh0RTORdCl8M83Ax+NLqEw6HUvRC+xLjLOPJHiD9Dqk/syNkJKX75qk0h18qHxjvaba6qC1jgDbkZ6VyufMTY0FPmB2pofMbwU2vX7yww/WN1YPZ5995x957/MQWlUdQ7P2B8YnzaBWKI3mm1BWjwvPm+1yDtBWVmjo2PSde4NN9KCKliOfVVa4Vp+7zYEsnzgtuITqMdBywXb4MZud6iD6gyfFlIm8iehwXEV7X+8hUesm9aQM4Y7bvff+BY3b//j/8tVnDckNrSRwI7Wmppwj3PapBGcNjMJdcgrIg/C0QMTFQqpKpkukMT8i9iiACE5xNRtSkITFSvOU5MA3Mp2P5BHU6IwgAvBkfIUvUIDRVSQnImxGBqswVTBvLhRPJCNKREObFOlE1ElB9iA4VSR+TyCwMUF+nmPB3GUbFSp42SuKGCEe8pTCIe9/oIKFCC9ETFQ9Hih0bgcOE0ixG0Um+gbisVH7UwB1SA6UyqliT/pM6+QwE1EzkbEjbP6N2IdVk8EIm0lOFFFDPa3tVD2MiekLoCOkHDjz6ZPRpplaDXy5r63i+Egulj3Iw6ybLwCKzXCIJ7dQqYlFXAkOAgvPT6EewOlQsMTCBiqNWQLTzULalcnnhVUvIvAkdDBq+4wYbgwIlhpQe0U4OK46DdeC9SWd9P4YWwEB5ce1WJfMhKgmDyUNxzfmTnpbSixzpONHYaYg3zha1Fo0c6O5l/gXQEx0uEQYgQsLgmAGiiKdGBoAxQNmG/RsKKjxriaEmFIJ6u3312ob9wVYzxu5de+fRIxWhyBYoeWtfU1klshJu5o4YuXs8sIpLJUIQvSr6OKioUO2wBNooLl3vOLfjcsKpIatLep55MJ4B8doKZJiBEmYYSzGawlZI1ckEuB6k3GFP4IjRaSTlFeSgWRyZffuPv/Owq7F/95e+PtN4LZItvCt5cPdCEuWMuJhSI4xAMCafaVOSpw3KxZGmIWUZDtTssxe8cvRGzp2oCXAZEFVHQIKJnn4SFRDiC0tIsyAVlVkLmx9KTCD4Yhz1HkElpVajvD+Ply9f6LUI7fGAmoMalFj501MjF44UNUWptKcyPnSENXBjR+EiTlIXtpdm9urTF0pRIYvipZlEr0hGmBbTs2CzB4n5MBIyTqVC4BKKFEKSpNN8+HR2FERqq6qlp/VBYFPjCINoqfDNDP7aIP038e80TMW5Ym7sZkvvI+hZnR5MCaO6iLGTRDtYWVHJ2KHBNrejJURUYDtVYX3iPcyCDYj2QkeMiLNEJSs6QqgEuqoIVXAiX2n84QATCjKF0mfFTVA8jl7cIt1EoQUYA3wUwBx9Ow46ZGuXWHpTDCCip+IdU804ccyHcoeJW+JXOtShXmvBA17cEDdUKd9sRwparGsweN6NAUbrbYDM3F2tN7ZYrOz25lb3zTUpyhFFCv6g6xLGSEu6hEYHSWPb6xsJcRZ9Z1989z0ZO6JyqB/SgVHfrdka6g/OPHeqlSL5LNN74Ryhtkj9BWOH0Q/92I7tkj1xPy7l+WaQO0bZdR6zUAiJUR/KLm7EwcadTkIQIA5tmFFbw0EE2hkH9XezxxCzFT6YZvbtb3/7YRu7/+CXvyFj50YkVIDCBvhsifveewRj5zlV0MxSl4Rz3mLXBWRYpQWkZcHYxcqQKnRTL3FPaAoAxwCrgV8QvJnEzrSBSSewXBg7B6c9BVUaHNQ/0BMjlQ1Bp2SvFa5rHkEYtKMD6yKaEZ/hWthMXCsRqvoQM2fRU55XSZ9qsqIJFCFcjfiw3elyT6nqquPLQWYx/50foIlfUoeJ0vWhhxjRAwwGOm0YO9YF1j8cvzKntcsJv+5EGKIdpLOk2uK8N/oy2ep0VeAkfPIfDgPfjLHzSjiBJNjhhKAknSr0PE+DLU83KiqIt9cjcQIn0Fuy6FUeM6ZNOdFZgvUYAz7BvIpM80JIC2kr0wjNflQFFYmm22ZvN4c7dUYs64UoL1JMpuI60Ya1dLpNKDZQwOFaqZBjCKWUQlQRJruxPmpFQxrsngbkhSjwNfaO1HmYoauCg/PXcFOScxd9yCXTD2IBTC54GodKh1ZHrgFKEc3+3DccPc03ZvgTsAote8uV07LYF4r8MVadqDpAGTcvX1kxT3a5rO3zT9+xJ1SdNcuhswQsAWJwgpo0GKDTqIB0jr1TsOBWAiFtUVJGHEOUd9oCB3VUAAmhTsJ1wJdT1wUFNc2MwCl6nRr9QHA78DvNfSkRXKAg5RLsZAai4DCD9tAoMyFmpCDG+ULVBexVoz05p1lp//KPv/WwjR2RHV5FvDThX97fB6gtblIg84ZmhZBGOL4Rm5NdI86VKWCvE/Kz5ERVGDsNnQmRgWZ4MgCFSe01wokL60hTSNUkSMcegMtGB0Li3DnmBnQUULwdzCMxb96O/DXeiw3KoWMTLZY+Ac2nSnkKrfsJ8yucLwhHjnSyUlQh6o1S91wVNjxgLOkLeyRCgyIi3i2pp1eMiSBEtA1gOUZM8wkoiExekBGXUAUOohEOSK/IhlQWAQAXH6UaCR/O6SYsY1Q9iWof0D+4B54XnpnKr1Ir9aq69qAGWdKmptDUB4PT46o+95SxjY2tT08sCcZOg6tHVwYBQoB83SWuxEHERtsbrU0z0kQuNSJZeJzBakm6mtoNJFuM72IhqfI5h/TrHE3unfuLXRPraqGJW2B0RHusO2vLMxDPLkxsU+rnDBpDfBOjf2/stE/ftPkpc5ACNoN4GiuLVEUArVugIuH8wOo89WdmsXeraMsFPiik8NPTMxk6qu6E9+i+Uaw5OT+zzdmZ9UeiXVfy4XqoBDf90W6uX9mL588tH0b7qQ/ft889fmKXTDoDs6QgV0JqBoMDo/MB1TgpjG/UInRj45QSZUncA+IZDRXj1OrCizS0KXLW+gkH7RAf9z7yHIlk4fTp0NKbHLotgiS/cEd1jKDyTKW9k/OmDY3ODrKD3XGnNjRGgdb1xspyYd/+1jcftrH76X/wKzOeRQAoBkB9jYSuTLYKTB7p1XnrlA/hDRp2IcLStHgIqIE7R2QgMi8aWbMLZ+qMCGD2VE+ClyVk5ere2PnoRVIEmqVpLQt0iCkRPYRnh+fHQIC3SClDelxhelWYFsaBBvs5ds7FE871meljoZAro9E0LpYIoC0iJ2F7CWl3KwPyRqAgSGTj2DYuEwAAIABJREFUWRM2XanWJTXsS9iS4eLI7UxOasV4cp+A+UGOh03HwGw4aVTQaMVi86vwE6rXUHREawnKyxJXAHOJ09FEQGbz+swEGRMpyKAyjLFjjRHX9GiJyi1r39F+pYKCqzbX65U6LEhjMXYl7XLqdGmlgEu6p7m2BdO1OHC9jZpDGyZQgW1SJdeYRPTRGEeYWr6sNFpRoqKh6kfazLUcka0ieioqWxOtK+z0xn6ej4fsLuga00w2oYB2qep4NZIOFA4iz81lpLz7xEsgodOHnuCgyqL+4SBTJCAmiF9qQLunKPctj86pXNtut/dRngHbQw8aeSSiVyJZijlErVybpLW6RqMgXz5/Jnn1r3zwvr17dWWXXGM7SOJ8tYLoPYkzt2t2RiewZPLDxDeRrUNhCQfMteBMcfTtrrF0gtlAloNDdhoJlVrNLgYT1QHNxASQ2oMEPX2aHpiwRDSIhCGFE53mpOXg3AwbZ9A48v9wKXnMRKsURChOrQzv9d3vPPA09qOf+VnJsqtYI3E/2sOcta+vB7069YNKYNUZ+ZIGR8lXEaBXeNSxQEcAioUQi8XPArwPUYuqPz6vU03nYe4D7VqIgbDZ9fiG1lZVrmb/ZbVStLa9u9OmdImdSr2zeFRSGCICrpkojfkNvAelfkJ878cMApVhYyuNVWpNQ/pBBxbJJH6XG6B/EP4dkY1X56AmeP+lSv6kG/VCRFYJZFKhpP/ygBjioOn1DEaONB02ozsIRApo9K9EZhbWknmVm9QidhCQiIKfYOS0VqqUk465l9YMj9ZHA2r8Itgj/bsa/+dS8wDompcrTDBVFwCbGjoPJ5z0tyfClLq0FybgS2LsGJeEMVTHCY8Fige4ropDPoEKgw1t6CgctZMG38nFmU3wB4lc6GqApsKeoCEfcFwqD6Mt8tIgXGDsUqguIbIiUlSlebnUgeQZcy+QcYEMqNg6nQgIg0IKA4g8Oj+2lB+gyVAxT1UBptVM/bEBjxP5WbzESpQdIngXnGXymFdi+ZoKSklqr1+98sFAq5Wlde4S+Kp6FlYlua0Q2YRUvN/ZoT/aYXdrt69fS6H4o7ef2DvnZ3ZBCth1Vku6vrBuPNqu2atIEnmSHCBhsgQS0ET0bJ34jhArESbEZ5r+k5Ez5dQnYdYMPgdj0+D1kD2U0GFQhQ6qP0F+Tc9a0JMrZEseDVsX+t453zha754geKHIgfFjLkZq/+pPHzip+Ct/7xdnJ1hKUdI5cwHI1EQuGvjVo+jdCXhJbTilhU5wjLQNft+laNxgcdgQSCwyPCDArlNURGKmods4lBhIb/Hi33hbRhim6WBLujdQbGX0nTBFhq946oAhIyL16p6nSlGyJ5JWiTQlrQ4+I4a74yztEXyN62CyPLMNHC/j8ChFbFqfKxqyahlMDg6Fmzh/YxptRSVxGmx7d+uS5cKNHEwGBlBqDJ2gLm0PIbsf7PL8Uu99ODRBwXxW1RaDFcc+4iQulhullXRl9NI9c3UTb5WCvkEKTOruBhmjCKCtAgUSTjglMw3GwchEcq06YFQVV+32PrWPhpY1xNDTByqaAxQNxBrgkX2G2LxcbeQcOHhKlzlolY8ghGDTzkhxsYCk2kHVpOvV69zDcyR1JpIhpRQo7mtCsx59reqZD9LjSusU/Xg3hhyVWtbYm05lIQrFeEjEggo4BUj4i6hUG5SZYAwFtruD0cQ4yZh5RwzOG6MMzQZlY2aHjFSNMX44UxUifL8hEgAeBi5LZHfsj3b9+qU1r1/b2xdn9v7lxt65+H+oe8+Y7dP0rO+46//u/bmf9tZ5Z3Z2dmfWs7ve9e66gMGKEkRsEEXAhzjhUyDCQkgBBdITiyZHhGA5JCJFkBDFNEVKkBJkCxyKHBe2ze60tz293L336Hdc/2eWSOQDxtjMSK9mZ2fe573L/zqv8zzOo9RUpuueT/0+mTboxvh812BnH22WUS4ktbGNPIYZ6KLDBMPFy6kh/WuFGcOKRRJHFfv9inE4/AcJzLHllg01kpr54iVJLDgGgXfbxt4TTsIYI2wEJ+8RGWqX50Ct4nOZTobu8AxnGT/e6U/9yY85qfhTX/qNOwqUMQuPDNxwjJfBcvwuRCeEqNAOB9DcLTe3pBO6wvr7zsnE3mOxwwgC+0KO7Vb5o/Qis8IZnTGJnLByDytzW9LAUdtAS0FOA0DK2jv+71nFO+E8TuoyDgKmECy87259i8G9vsfgkNuOUTGAyi6KPBxzcKI7sjNjUPD3NxgOXcKWROE9m0lvfIj2PnRgLFhg/yPh4WHn/zMvkAUCRp6EluTzBuyjYt4bRzoQcghYUPDeg59Y0kapppMgBYs3b2mufkdbzjweo6M0DG2boKSK+VIgSsfh1iyI+Pl3WsdMIWfM0RhYjIlxkEmBp0ih8fTBjoO9UYvccRbpXu4oDClHT65CSpwLabD78eaVMW8BlBCen4yDuFOOV9zZCCJEFAIFzOaM+UELa3cPmPlehAX+HD8DcTqHjiUBY6upE4FLFJYmd0R2JGUxHcUjqHW+ss8hJZ6NciNfiotd1jSgYBsWXKV59u4+J+OCu51VJmGjHD4TtsdgjFw0FBQKtn2BnPEbGVedL5aarBYazcaazSYa9XraTCZ6tFfXp+4dqFXKeVG0nIyshS0U8iEuE4wMowqbyQX5JJ01rxueIYsk7PzvZGnu3CDzo1TieUzAUCj4NZiszvcAuR+vOpsjoEgZhC2rta3gsUHmGEjLXAr4HCIZhFPIdpZni4YGmd9OS6hU27XyUdJZKnwmf+SPfswxOzo7m2ja2ywOvDa9ISwVAk+H1jr49nPNeF1vwD1o5ujsTBSObZsodovVPEQUJrMeRRFm88CZMOwHNLTj4wlWNDljIYxFlrQ4cR4Lb6yhMw7fgYVPB8W200aUvpEZK9loBpdltsq8nlK5YkyDGxRQngfbQUKoKWIMy7debNbpmLo4Ad04F+O0R8YQtmxSsxPXA38vJDqFhK/AZYpjBmNeHAUGi3HE7DmUCrigLHhtaZWLJd1eXgf+HD2FTS6zStI9YKcUb/nYnoaQYpYC5J5iokpyfbgUuLLpSn1wnYYWxmlnfRhrxDEtfC+8Vx5W/psgW8u5uPD7wuUSAmiCwiOI+pdw46AexcoAfu7dksdWSHe2UAvoHcFCyLK8LH/uxoYFFHrDjVu6n1BMKWQcP6yQ7IMXexLSHPLf8LnbhTnGhcEy3djZ7DVocRnhHAMZJ8hR6IJpAYd+Y1C/XigFi3imFKdnxWaVsfdhMBYIGDTDSDB1yHrjDjQDx42gJLBTLk9cnM0F5UI21pcyXYSFx2g20WCE20lH6dVKD1sNfebhsapACsRejgfKpnhfOWtS3SHSyTnNLvxMF36kjfGzxgIKjmkyE6yo8CYMS7UQHcm/g2zNxTVnix5HfoJHsijDoizQoMKWOnxWQdZpSIUlJGYR6ZQ3r4GkjFwNtxPoRMj85ipEKdXKbIilf+ePfsx5dk++60s7ilzIVw1cND6g4F7Llx9IlEFnyKGDbnCn1wwHnYMfWO3BnYJrOeBybPGcxeh1ucdiUzPi7VcCSdVGmSivfK4cLJBswAg9ALxmZxIvXy5MfFpzihcPTcAPcfwIqV4c1PFkbGcJRjBuOsYcuk4TN62jTCgfhS6Qg3e3AWV85cn3aO0M2Hz8e8H78NMLsTT8PXR+S2t3g+QsODIHekToXmzvzdjPCOBgoaA8IT6PDunD995TvdoInEC8yxz0E4qdnSooSrgDx3IdPgcbnMb2RHxXdEGmXiBdc65GUEgEze7K5FjeI+N/kMHlPoqbxG231x/GxN3QsVr3HHeAHGqSvlz4bOEVPPycGEJH71BqLHXDOGXci01eLqc8IHySYKWFcznmC7bRgdjKSMV3Z54jhqTxRRkUKsEOnmclH2FIEJZchirYNMcW/fy/PA+GPVxkw3LMYnmWJFzYkKfp4q2KIGAGWWCw3A+J97zfaWy/Hy4351jEiy4ugMls7O6K0ZL35fQwFkxxWp7zN/hE0tjxL9XpXuvm7EzZ9VYPalV9/tXHahQY1rdazCBMB8NNuu0Zz2KWdL0g/bNiAl8929uHuEZKH+ePyYkqaCgiVuCEzX6g2XhCMN4Szpk5dJYthgs++CCGMTS2Lwmu31waUdbvgRxbOmKbvuKj5/xbgto3KmS3ipIEYk30J37if/p4b2Nf/a4v7SB20mkxzhp/QfVAW0+x44PiBoEisAyrf3txuTMKXQPFLowYd0lfAOCByc2UgAmhOV+2DV8rbfkMDyJ4A84KaGTBdYKki8LA2MmqPo1elFHKYSlh3KA7C/mhbNFQbASahwFtNrGAupuNR0ArOugwYhoDTiJ3dBpTU5DJ0G2kUg5OtvdbqejbjtvPJGIUFHQ6thcP/Dd3Sy52gd4AhSLkw5IVmlOl2QoB0vQ5hLxs10EjmUjo5OVLNas1JSCAQuTO5kOyWax1hPk/HPRc7MOvMMZ5xOUXluv+vIN7M+8v5GOgjd35UqgS9bjbOZiZ18uG2Hw+2x0FaReyIBevf8KlxWM+PzeWne1Wi7AJtpsGod6hA/BSI5uLDS7RMwdFCEulwFNk257zAsNaTqza3TXHIdRI5RyQHqInN/G2n/fGZtxE39jVxslycVqcn5sUoTB0pziGhN9vhx0uB0sLk9ot4BUGfhnjq7tG8GKC27GjoouNyeU8c3fpcBRHFgksv9A7c7p5T1BU0MgmYaPYsBZydlrpSkHb5FanZy91/uyZyomk7pUr+vTxkVqVgh29N9hlxZ2Wuag8uHTXLFIo+Iyw8cWyWyxdaIARAg2MDp4zETisVCyf1djIICwWaU4CF/SOKQEDILikBKpWaEbCVj8E1QcPQkZYLiZuBhoBnk8mOHI7UAaVo7XyqbUiLfQHfvyvfLyL3Sc//302AvAoH78VPsCoUAh9Pmt9GN42WwzGkOVySdPJ+CNirtf6cdJXiDik60F8z3gV2/SYHMsIGxQGjDPc/NM5FAU2PgWPVnR3Ngr1CBuY7QDaUFYosiwB6CTcBaBXpfPL8VohzwaOGBjdcjX3KMLB4Ma6cy3GkokHJpBXA2/MGF8m41GOYpDBJhyXYQohhwOeHx2b0LkGDhzdHYXX3cdi6YCcNfbr6bQA7wu1mobzqekr6D/D2B30h2zdJsNxIHEnwIjyTtgKqe+Bv9frXruQuhDFVj+2JuL3c0jsHBN0msaYrLYIZgCDXtcYEJ0kh5oifudLCOUAdn6tWtcMp5Z4u3n37zkQZu7HG2S6jX8yWzZ0BCFdjqJEEDpjE/CEDybYGX50papHyNkEX8JIpWLJny3jPJ9rIpPwMmPjrncbJIMxW5+CFLhmoaOxntXu0WGCQLqGaP2uY/RFS7U3nhiwxflgYBcRj+m7nTHTu+/aAUNWaoQu3cJ/b5iDCoSiPZuiYJj6O3B+CNQpfnEelmh3c1ahpKsFbZIbffDet3X+4YfaL5T0uNlSM5vWXqWkArI1tpvoZ/39MLmmndGx1FZT62XDNtwOOutgoc794vhDnpuYlcMExmvjPSEv88LM+6rYKQZMzrGWMBOgZsU27xawBG0t5+luORf0wlx8QU2EdZf7d/JZML7YrVQr7nRQj7RXjvT9P/qff7yL3euf+95gcW+rHIoHlIJgpPmRLAaipi3Yg/d/sVgwfmaS7UcOxQEzCvKUEPrC7REeSMjKgT+HiJyvyBuudEajCQUqrUK+anCaMdaRf1jgxJbgQTTP9hSOW7DECRkXAPpkUYRQEjZs3FA8oNvNXLPJ2F8+DsaBFB0eBs7RnQaYVv9OAA5OQt5AEh5XUprMFwaBoRjgBstNS1dJYYEUymGim4LdDycLiRadJDbt62RSMzzr3F0ErTAYHARdCLX9TtdUD4v0IRJn0c8GbMVW4JNB8PNzxONdVgbLjNhpmW3kR5bnwXHmrrvr39461KXdbP1/RtQ70T0E4GqlFrBYj6AxFhSHKA0Jf7YZA6xmusUw/pmgTVeVLwTsLcYoKfbgtRwYDs5kPle+XHO+xZQUtVxO9UrNHScEXQAgzAiiUs7cPIpfCOdmGggTBQeSz8wbfeN3YQFGIeASdNhMbKkeksHglmFJlTDhFzE+jjFhARPGaooxRY5nGFqH5WPLpS9OCl1YkgVLrH73WvPZJEQGYFawkXKptAqodBjfWYpEaSVLOfPmvvHVX9bF06d6tbWvT2DYmU2rWgTr4yxRyLcxLoe6Ia0lhZaUNtNGgu2/3bbJ1HD28CYYqAJNmLwMFBRoXUHgH0xO3d1bbggxnbGV76fof6aDTCYCwT/EWGLOwOfJM8nlmjWuaoqKKU58tsieg5IitVtqv5HRw4OyKtmd3viRP/HxLnavvPndOx6oO7AaBrm1izGjP+wjg13Sd5juOfV73Y8A6zvg+jsqhSC8/w4uRvEDbKUdh2S78iHm4RoMJ1hlOCeTLtAed1zS62DZbWyCxcfmO24nAd8JHCB+rfDgj5cePJjZCMr9WtPxyC1+PgIUD4x0Nm42GfXhAtcLoxzFmYcF/CLBAiSZVHcw9PhVqzZChm68OaMIUBjp8jB4AX+yrxviai6NTKREPu/DgIWUA1xYLHgrtvRDzYGk+AXpWlg6GMtaBskZXaCdaxnpsKu3uUEwn/SWk07WW9rAEeMv/mwadCRLxSh4o9ks8y4/w6TxtIaj4Ufj3B1+GWCFgKtS7CLemLlfwWMunYWmQ1hN1jw4gqLpGpF6We5F6HMUKDDkH2SKFJOkhp2+ilFe9WpNixni8rWiYkGQOHKVguEStr+x57jlSXfbdy+KYl5YKHZB4QFuZj7YXSF0Ol3absHmNLJ5nfCdBAiADhhohNdXqSBJC5kXHusXyyCLclA2yyIoPVn1b6/s6MyCwPy79VaVXF61XNHUF7oxQocShaymi6m+/os/r4sPnurTx/f1qeN7OqhVVcyFBUOgO8NPXSuBfIslFMstLhdvQ0NDkNpKaWR7dp0A31u5wwbnZOTnYrZl1nbjDBPw2kAhSjiikzNL4QISWa3DGUzYnYZN/dgu1SGPlw4crDvARyFveRniQzMplXJZtWoVRcmVjvcLOmoXtRjc6BM//B9+vIvdk09/YedZPpU0YRdCLECteWCxcwYPFg8HYx4PCGMsByL4/Qc5UqAe8KCGDAXfljFw7wXGLqSeG1oARM4QxYgUZ6koX/Y4ikMHDy08IyJWQPbs4GDtbIia48vnRqNrpNtCAeGtcezsWq2VgtVRVur3e16MoMopFktqNBoG1BnFJxOchecB1PZtFxjH0DqCgUQqRAqmycZgSWN0xK/P+Z84s5gjFvhRToriaBIiQ9eQzaqy13DmAQE5d50xLrR4h9VLFXdiHsHYeMahRRTSFZ3iahkY9N5So2FNBtpEzPUDVxyORprOwogK/xCqxHI2V4ENpENoggwtWNQHsjMH9+TkxIc+kLEp8sswusamrBwKcC+MA+gYwb0wL0XW5wDwYrCk92XGRpJnhc+Di8rJZUlFlYqqlaYuT89NkkVqNh4OtXewZyUCxS5bBLeiaK9NBsa5hu+RjtfLILS3LA3QDwv7/EnIP8XJ2AHh3wmSyebxRWRZQcxmVqiotnCYwRzh0TlLBasx8ONgUBreM4ufyBgYUEKAb1DWjHV1e2UdMJQRrroi2RZ04SlcYTbKV4rK1yt6551v6PbkpTaDoY6KJb316JEaxYL2mlXzMBmH3XkTlMN4uljGn4E09/gNXQlP153SwdPWnRwEZG+jrX0NnbzHWsMf5MOEcHDw14WJ+TsX7tWGyzzmtSboGp3ZJu1W5vsFv0cCpoCMwkQBNothbK2Q1fFeU61KXtnUUvVyQpVCQuP+rb7r9/6Zj3ex+8RnvrRzR5ZJezShzWdkAdC9+4uWmcLQ7/f9gDHGUiwQdPMQ3Rl/8nPuHCmgLtxtaK0NTeGLDwzoJALfPnR28N2QjNkUIOaZIV1JIVWh44zt4XkC2N7Zkn250Hg0tmCbrgiiJa+Bg8utTb5Df9z1jXh8dN/turMj2P4iiLfXXTCydI2jA1rg8gHrHHIvByznoudNGQsKblu2eSYw8zCB1WHnHbAYJFXQJejKHB5UKKhQK2sLwdN2QIG1R7FbTmYeZXlyvM3GYSbWWXrp445tHR9QYhG/U+woeCEyjwzSmMoT02Wces8SCZKujQXW/s7uttJcZrVy5SPHF4B3PrM7XO9u8eLDyWad5cXd2FoqG6sz83+7cSh0oLsgcid2L9iSO3s2ldbe4T1/N6fPTmwJz8g/7A1EUTK+lkkoVy7Yn49LhYJj4vk6YMQsbzye4rDCIoOMDWyH6F74yvgRsZOxg5Ro9JJBEsWEkE4htA+QBb+fwk4OMPgisrPxcBBPKoFxYLUJC5dCQVuK3Xqmm15H6XwwBWUrHdFRgkwQrIQksFxUphDpW9/8ukZX18rM5zrIF/S43dZBq6pqpWT2Ad8l3TEXCJ8Fz8gcW6vlSjPnV4Sc4xQfBOfGQUpzy/8C6Rdb9mB4GzifKXd/4MngyJy1OQomyMcsy5CGrVjPA3nwvZhYZdwwkwrFjs7Ok1EyMgl7ixppPvNS5cFBQ/fbNa2mXaUSY0WZrWaTgb74+3/y413sXv/sl3d0WRS4oDsNREU2rx714nzN2XyqQSzZotgxWnJQ7rq+YLnOGQzKA0e2xe25KSn06I4FxCxgqUq15o5ltWITR0JVwKa4wRBh051ghWTsRrGBpw0dQxo60qxGreHDCGAMiIx1Ngf94vpc2/RWjb2GHtx7pNFwrOfPX2jQH3pjyvvktra0zQsArLhp9aFDZFQqV22LxEjAGIzywcU/GSzX6cIYHUfjQSA+xxw4b7KgbLAxRdtYyNugkuQxfq4DfiZzTYYju6WEsGg6O7zSAr4EuE4nzPbtn+zs6Hj4jMHNUApQ1Pm9VhE4RzTlDRrF1DkiuA7vdup0Ou6+QmeTcfceFhpQDYL9FT9jPMZpOWiNudjW3iAiLwvCeOg4FAIOOIew1++H8dgpccjlcCUJ2B/fPWMvv//m/FqtWl37zZadnVFB4PCxy8jJXGmHObFRD6lgOLDA6aRQeuLgoDpcOk4186WVCA4uH0Upxu7LaHKx01/tVCi1QpgQSx5v0UPAz5yOfjoJMjjJqV84iVhdkA5SSVQRw9Vcg8XE3SefF517Btx2vnJhL1erKpRLJlF/6+tf0/y2o2i10WGhqHutuu4ftpTPZT5y6XGGLf0UlBXrugMFBeUDcjrwabJWkNVQ7MbzoQplXGQyNl3A4YTLgIYE9cZqulBkl5+EyC+2mwscPjiNdNKEbDsyFCodAAxnCZ/IwAllkuLn0QXTGhLpmd4uddis6PHxvo7qeU36l1oue4J7DKn9sz/6X33Mi93nvrwzV81bqGAy+R0JUKCMcDM5+pBRJZV09xci7QInLNBO4ih2e+Ft7Q7hsdD/nhGU9ho968xb01q9Hi9BEH0HmZW97DaoBua+uemq8hCScXrgUXF4zUTj0cB26CalbhO2xTk8ONSD+/f9Z59dnGqX3mlvf0+vvPKqut2e3vv2+7q9vfUozgID6Y4DbGInFIrdZDr3eE3HiLyLA4ikjDEL8jMLlAgbI1v+bDSZjoLluXWsFD2MNsO6nwwF60+JOCRNykaJGc3GMxe7vUYzvkhCZ8dHGdQoYC3YYs/8ORcLFKewTabzDJK4EFSzWAE6U9Sk1WKj8XDkzTBdAgUIF+U7bhbv1+RYbMTRks7QBAd6UBh1MQ4IcAS/J1/IuQvORXm19trKF4qmKdA94ajBKOvOnWcDWdts5u4YSIHiQBEj9Obm4toXV71SsV6X73YJ/kpQUCHYU3GpRLli3NnRVOK2kfloC8t4erf8opCzNSxEbDnDawX5J2MYdJ3PgwOfLTWkFOB7wB4pMB65R0MTmmuVsjHNUoFRMIx8NoBlqbJd6WY61HS3cucGvxFL+TzFc8H3HMb1Yrnszf+3v/4NjS4v3dndqzf15PhAj+63QycZ+0LCk1otZsajrYjhRPD/QReJ5XtmztCrwcejC4OilU554QNBnoeE18g2upLnXJBru9MI3DSWoM0Iy3FaWqCkWMLoEYIRmEhJswMtjbSVmILryW45Vz650712TY8PW2oWM1pOb6XdROVysGp/9Xd+zMfY1z/35R23KIWFzsOZqtyefAnmVgXLaZM6obyCbURwpkIn5y7C+RX8M4qDQLIF+7CTRWzY6W4FuyNbHoWMAYqHvbJiu2seDIJcKtVy6CK3jr1WaoMNAxgeOQZ8bwulEsG3DEH+PmPDwYHq1bpfC4EiiWzCfLmjo3sajca6OL/woWSzSyVdrrC0ooBzC0qzBSPf0Fw/qCP98dgZsOVy1RjOCG3hVsrasy3nTRmHvYovHFu10TAUvNgklPELCydvG1kMWIEhzSdzO0w06w1zyfgcvcGOIxGdyYvN+2zo7rOQLxmPo8nxVtsOzehBWdysPEoP+0PdXN+q3w3dFqTcWr3l10fnSjdHEcXlguI26PdC4pYx0EC/8AVj88+w5YM3x19QY6q1ugseo1Rvgo/eVkfHx3GhRbEAiBnyQ1IK1IdGu6X5dKGr83Onc/E98UE7DBpTTYjK5DLYuQMqUskqG7vCmDcWbLz83BHjiZ1RjK/yGZtYDA0EeRjbyUzKqp0F3QtsgqisVITrbybwICmycceKe3LByyUuSriCjHRJK3XI4xguZrqZDoQlQioKYvs8dBfkVHSNjPMmIuP4stWzd9/V+Ppam9FYD/f39dqjezpqV5UnsMhk9ETQlGOVDsvBSyuIJ2CM7FloKoLbME883xWLNuRv1jhzeYK6ORYTl+OkJwOKHePJlEsEOGG303S1sMtwgFqC27id0yy95BIJBq/hvIfPEJOH5G6paj6t+82KR9haIaPdeqzEbqpiEQXKWvd+65/8eHd2b3w31JNgaulRkodf8YJtAAAgAElEQVSIrZCDXkKndReNyN/vUuPt9Gu7oaBJtdMuxSAm8bLluksbN4XFwTbhwHGg+oORi2uhWHJHh9Mr3USjUdX+/p5X7PPpXPPRUus5UX85Hbbaur+/r1q5oG7n0uNInu1rOmOp2BiAfrGyp1r76MCHtlatuc3v93ph2cHWaRenJ9mwAGCdL5Pg47FGw5lxuZPLc6X8+iqOpcOZZUXxpWhRqB35t/HSg6LbubkOsqM4a4NQGYKhrVU0jzGkYsHFgytQhJEfy/FsrxXnVbjDxeZ9NTXWcpd7cadNNXU0IQ2H+K0tTXwdjbAjYpQvmNO2Wm51eO++rq9uwmKiVjHsACBPJwImR0K9LbkgPpuDFWRn7uzX/LdTb1x5T4joy5Wax85kNqV8iW534VBuljMRcjcyKHAeQZjPuM5IDAVkxNg4U7lUUsbfe8+YaxEybiJ0q1ySfM5cLGh2k5kgurdSI4vkEMNJXmfYXtuLGTA/dj+ha4ZT1gOH22JfVVJUqNpT8E4B5CBtRn6eZ0xh4+013a8zjxO4BJcMmQwZdTdLrSAYxssBaCdp+PaLtSV/jPU23ZxMdfHihXY4mcxmOm7v6dHxgQ4aJWVTbFaDhRXwAgUHCIjvDyqMLxmrIkIUIn93fIDDqJCszY1vorGG1+fAqQX8UvOswhgKcT92zWHa4OeSC5uNuDCoxUwdOxsNMFYX8iGsnM/D3zW+hPOpihmpXSvosFHwcqJRJMR7otWypyx4aGKre7/1T3/8i52deD1+APCzBw2mnVYO2F0EblyQgHEjOYLOZgABowvjqleZIT+WhQbFLv535vHFsi1uFf4ajsZ2W2U8gq1eLBV1/9GRSmWcR3Z6/9vfCJbYWW6ZuvbKe7rXOtBevapcOqnh4Ear5dRfHgf6ptfVYDS0PClHTmeh5Ifj6PDYxWw47Pv1T8Y4lEycAYGXXBgfI2VzRc0mS4+yAOxnlzemUFAE+XfbJBSXhIOguUGhYHAg4WvNJxP1ul2V8gUVsYpaLe0EvCPFi8UDNkvI0Rwqg2cYXC381oLZwB2xNYS/xBbr6XWwsEKJkM6Y3e5DP5ubwDyfj71lnYxHlvIx6iNBgww6GE305LU3dHl9o8Ggb2IrxYz/nnHW+lkslAD8Y1dgRsNgcQQ2uPKfwRjNhcc2GW1pvlTQ3mFb+wf7pkLQISIYZ6xK7dIeW7Ge8t6R5YG7ipDcReA33f3l5UWMUQZ7cPA7toKlYtXFDkPXdC6vBaMseBoLD2eVhIXX3aKHaEcuC2ekcJHstr7w+NMR7oMJO5yHUZeuMMYwLcFDusYiCasm45fh+WVjn05H9gI0+Z0OKFYCRcm0HX0XQ8a6sosdz/iw13P3mmeUTkhH7T3t79V0r11WWlhj4WISsFTgk1K56NF/spjGtvfBDdqRlpZx8ZFTyEMnb8TaBqohSSyYc6xFvKmpQOYHMvai2Ya0PbcyJpMPnwvr7t0GI1MgoUiFPAsZGAdBAQWXcLOcqVXO6d5eRXuVtIoRXNCCNsuxJpNrpRIrNxWPfvuf/3gXOxQUd2MDH6CpDknoHyH/ga0lrh4O9mX8QHYVS5i4HYIXWPh9xn/YaiLVcS5CyJINWr47G+4wtlFKeWgA+yfTsY6P9/X2597Sej3XxdkL9W4ubPLYLLd1UGurWWyqmi8oS6cxm5DvbONCRj0ODQx5cLab21tNZgtrbnk47t27bxLnkEAX479s8zaqVfHFg58WtKX5fMl0GUaCRDqrk4trnV/daDicKo2eNp3TfL3VCHxrtbJrLUsM21VNZz4g+619VSsVTZdzpQo50ytMnyBEBicK+GjrtYr5vC2E6IjsTWcHjMB1pHAwC+dLkUbjvn3M6JYporTOg05H/e6N+oNu2Pwi5k/j94b/X1G5qOAtZLEccMdO99YHPrifkLqVtUcaC4kglwvseVtSEZzNyAhBOCEvFHgG6GSYVMFr6826mq2a/969udZ8OPYYmE9lXXTto8d3BA/QoxkB2JDCCXKZq9frqVgu+sIEz8QBhOJYzOPdVjZGSke9xmwAJ2cvML7jchOYhEEXbc02nZHNWoFDQnoWNCoKNc+Z83ytEiEsCSPK0CmSFUEINp0wxZgujWLHgoJLAajB0shSwW7ZOazS+wNPCH5usW7abOxfd3N+piLLn1yke8f7alYK2qvmlcaVm4URShfrjpPWDnPJLOkw4/wMKF7IJtG6QkO545Y6iB1zefBrAB2bWIBfAoswDocoA6MILDxmk9ide6WozJSGljfrDBG223TWdxnE5WrJXS7uKMn1XEfNkh4eNlQvpZVJMHJDlJ9oMLx0savXKvrk7/mLH+9i99pnv3dne3S2p6YVBJPICiRS23qDxYRNmLMNYhG/yZrItmKBcrFUsS8c/mkUR9p18+s2G/W6A7WaTVUqECF3urnp+MGGvvHB+9/WV778RX3PF97W40f3fMvAJTpo1TXs9JTkWV7JN+qo09N2sVC1WnGR4wak4ADIpnORg1J4GBhnz8/O3JEksznVmk0TOCl408nURODDVkvlXMZjBw8FhopTNs6zoRa7hCZLHHELurnu6PTkUuVGwzmrF/2e0ry3VMJiepYBkxH8r6VqlZoL5owRvxCpUIWgjWg+hOAYCEbmhkmmwX8A8eDIYfA5NgoFx3MAM5iNQ8MXZsCzVJiPx1ovOYhJj/EQZ+nGsQsqV+raax26uNgLbotMaqaXJ6ce6cA1A26UtNwPyRrQAV0135n1kXSB2yAKZ/SsRJEeHh2pWSmrAAfr3pE7lMVsovV8asF9s1S2lRHKDVQSmXxO0+1WN72BBpOFFwWT1VJXNzfq9vru2kbTic6uLlWsVL3l5X26+8hEKteaWuMADEiayarR3FOz0dJoMNTV2bk7VZYkuHYwsnFZomyhQw/BSknji4y3Jj7HBHDoPtClKF58/iw56OqW4JPQprIZd0bDIVv7mWoViMFF7bX2jNNBpOfCh6PIuPz86Ye6Oj/TfDRkTtX+XlOvv/pQ+82GDQEQ9XuJFmYfR2iaRrPdWLNcLAPhJDQasbRDNmnffI/Uy0VQK9F52sMgzloxCdxBO8HpxeFQsb1XaCKg4SSUyBH7uA7mqLFTkTXvcXQkLAocWbazkY5aFT0+bKiUlaLMRtvlVNvVTP3+rbL5lGr1kqrlvA7/1Y85Zvf6579/R0vObQonjFNi37flJuRJ8oHCBWPrFxtg3onqvWn1TUPYSjH4pBVw/J07xQq6Cg8hY1qlUlU6jQaVw5SwiwkYwtXZS731qdf0+pOH+u6331K1zDg51sXLE3OOuFG3s6VT2RMUEQwpC3mLsANzfO2Ch2qBMYjukpvz9vrSWyoQkQhuGSE1w6Gmk7l5UvV8Qa1yWQ+P9u0QMZwMNVlONV7NtQFbzOY0m6+1mq7U6w28wEhEkUaM8JmURsu5ugRBJ1MaD6fuVA/2DvzQDiYT5eplZRgZ7JKMtQ7J61sz6Pl8B/2+R1NGVGtDEfHzAMZdjNPgPfLvNJ+BJQ78dzpuxP5sGMfDvjtGijxxCbl8Wfv7R4E6RPECK1ptdHZ1Y2z06OgoBBHNpxpjEEA3UwB/Cs69dPYRBWQ50+HhoY722qrlcmqXK8oTZp1O6mC/4S1jkkjF2ViFZFKtSol1sM5fPndB4H2nS0Vd9gYa4sgcwwDd0dhY7Wy91enVjT54/lI7cLlUymMmVAp+Qf1RLq8t7IBcQfliRdUS2Q8L9TodF/psIatMPqPZMoxtPGd8ByZvI3FzoAxk+LAQQ0uLbA35n8dXpFIUxZhQzcaXJQdW/pC1mXZZeFUKFbUbTXfGNzc3pv3Um1VdXZ7r2dMPNejeKs3GVVsdNOv65OtP9OBgX+vBSEnTZEKhY5WSTgeuKOcJvTIwDiM8DjYsxuhwWVEEa/ngLQksxKLQNmO+DJlONh7ZKey8HjMmSF+Ll06oNlB3YLUGidm+4XSX7ggDvYbpAo+d7G6u++2KHjQrSgvb/Zk2S55nPB+nKpYLqtSKWq/meviv/6mPd2f3ma/80A7uGLcKWBQogUNtNoChsT4yji7kwPKXiaRxSju3KKA03QVtOLcrADScJhLv9/bqQcbCA02Xni3ai4skqyiZUCVK6ge+8Hnhb1vMZYNbx3arzuW1cjg/bBU6uuVCjWolYE6w91GECaAXkH7ODtDOrazmwSLGE7qKkcb4cqVhvEtDDDSd8J5Qo1hWLplyx6LExoEq0CrIM13uNtaOnjw9US1fUblY0dX1rSYUq0pBw8RGneVcoxVxgDh7LL2NLOVK5j+R51o+aH0UJM34wkPPYWWk4aCxQS0VMEWEHhIyORxt5yIeJFpcNPDd4B2y7aUzZNQEe7m+Yrs8t5qlvX/ATtJa1EZjz93t7c1V2LYl0ur0BqrUarp//57dVK4uTjXq901OBX4IsqyEao26cqWCaS+PHz/Uo3vHqqSyqoAZoiferdWoFZXPUFbWWk36wiSoXozsMnJzeeGxuL5X92E7vbnWdW+sLVkk2YKWuBFDAFdSLy5u9c77zzWcQ1BemcdozqO7yoJqewdKQ7spV5XMZFXMBV7isN/3xNDab9ptZLLAFHVuvidAPJGLdLSeVuLM48CQCgloOJaQjYJW1yaVxEXyLGeDy/JsMTU9iQt8v9W2s3STTnO10tX1tR1dKrWKzs9P9ezD9zXud5UF1lktddBq6M1Pva4H+/ta9XpKxzQhFnucBSfieVEVzg9nBl+7GZd5UPQH/z+Ixm4HqWYhJ5dibQt+R0BuNJyOg0dfTO+iIBLMYykkUESwM1YuduoJTISlHXYCpSmv5GapXGKhhwfQTerK7OaajzsaDbv+s5z2BmaZlgbDvj7xO/7sx7vYvfXlH9oxMrFhhCLhSENIsmA8EEXBdEwhoTvh/AX34u+I6kMmAoaKofCFWEA6GrTZe+26rm6uvZ0rlCsq1/bMZVpNpqpkU3rtcF8/+KXv1s3ZS52dvPRDWi1VVM2XTN5km3d9celN1uFB21s8W3BTCDZw3cDLZsYlOBCMHYyN8+XED8QQRxICYbY4uq5NvKWzq0SFGJeUxekrLW0NtbOryM4339N339Oj9j09uv9IH37wUufdjrJ7Da2KGV3MJ+rMxkrECe6JoMbRirEtnVJ1v6XhAqcNIgJLxkrGg6FNJ8v5gnqdvkoldJosD4IELqS04xQDGQPcJGw8GQ3xynPYDM4cqaROnj/3xq1aq5oW4rzZXFGFQtnGod3OdXD8zeSM3cEdpNh1u9d6/uH7Xqr4UkPnSSeUzqrVbqtWb3gzfnDc1mGzocIuoVomp3Ypr9R6qXwWIm5CpVxCu/VEmd1SEWRxMkFmY+eeHhwfaryY6OLmVje9kZbcTOlM+A7WWy13aV31pnrv+YW6k41uBhN1BoHUPJ+Dx2bU2jtQplBSbf9A2XzR74/XSpYGjjbN/YaVOPPVzGl1LmYQw02Ghx4VLLNsbR5bOlHEKHhgd4ywQfXNBQxvkNEYn8CxR0yw0nar7Vxg3F2Wi6V107liyV6B3e6tTl4+17h3q+mwr+VooEdHR/quz7ylfZZT6I/j5iD4PQaSfsAbw7KFbT1pYDQJRFq6I1/T5Qd8L+TfBmpPMU+eLNDGzgRjukEHzMfZJl5yQIwOqkatdoFTh8sOEwTg6XxGyE7WRQzscrMcKb2Z6sF+RZ9+9UjVQkK9m1NdXJ4pX6zpzTffNG43GvZ8pp/88Me8s3v17e9zsSMTE5sbG2ja02plOx5/KbHnv8EDdxsQVwH3Q0jxXVwbHRe3B/KoCFnQdq1Wu6rzy3MXp3sPHun4wRM/aMPrGz1o1nRULuheo6be5blxpGK56tEKEvF8Qp5lwGQYi/f2W8oVIvvhkfvJwzcajjQZTZXaJN1ZFTIF3/LTaV/jxUz9+cIW2IstIDdtqQOePEYz+oCL9Id9DeZjbxvBHMGE1uupxt2ejmptVfJlvf/uM10PByodtbWrFnU2G6q7mNi9AtlblIqU2kG/AOuLlClG6g77PoStVlNRJqXubcf8tnqtqZMXJ36Ag3FouPFD2HWwt5qMu8YnKY7m4cVcRv7ZTiVWN+S8UTb5ulBWe//QXLWz8wtNJgOVK2UlWawslmo2mzo8PFCnc6VnH7znSwtsFN4WGuNsVFC9sWd8kyVGpVpQBTxvK+2XyzqEhLtdKJ2cqVJMqVZN29gxl94qCXfSuCIqk4TxRo71jKzYJaadGa0Z12ZLDSczzdZJDebS6dVEo3VapzcDnd10NJiM1R927dIBWTyLGuHV11Rr7zuIjOWXnZnJrd0iy0uHaEIWZ87rmJsSw/YR5w/GNjh4SMWsDJkhhE+GKcQE6DBW3o3vcB2J0ET3DX7YqNU8Prr7W0GNKqqx17YZ6OXFuXrdGy0nA3WvLjTp3erN117XZz/zGeWSO0V2xQloHQuf7/jMUcw2Wi/hQGZcrELuLQas8bLKDsNcgMjwQnayi10253QwljpELxL3y2LLfnaMwLSHxtm32iUx7lg4YQ2sMs13wIeYDJ8H6MpuNVGUnOu4XdCbrx1qrx7p9uqlTs5OVG0e6jNvv63rk/c1Gw1UqbfU+L4//vHu7J581/fubCCJSBpZDPpUiLAwzi2iDkTTEKAczAPv4l09/kByjMOnyywpIN/uqCgJ0zs++cargUiMgWS1pmq16fE0tVrpqFxWObFRkQO+mAahP5u41Vaj3shZpyRLsRHj4BYr8LySioo5h9ig++x0ui6KuWSkClkXKQwIk5pMB5qtFxrMFxrSIRl+ZJbEtXJrzy46H5QAjLujxVQRvDi2xg4e2ilP/z5daT5CHbBVoVZVul5RZznRL334rsoHe7aDGk/mNjVIJXBUIZQ7UrqQNRWGWx0BPodq0Ou72OEld3vd9U3N2O0s1AIE2Ky3i4jUuzdn2ixmITHNLtG4XcSmi4kQpswSaJcIqodSuaajY/SoGX344QfGW0rlkjsHktv2Dw7VbDZ0e32uly+eKcOWhjHIRpRQjkoqFivG/8oV/nekUjajejar41pFe8WcknRy6YVq5bRy0VKlfELZFFv7MHZziIdTOtGpitngJs1ojfYZnHY2X2m6WLnT6402uh6uNd7mdXoz1ultX4PZWBe3F6Y6TfsjO5G88qlPa+/ovvqTiYajiTFZtrlYbNnhhg4Fcng8haAbNkE4U9ZwGLrFIIEM3ngUBluaMy+icmHR4ayQtDek4+lIs/FY1WJZtXLJyxwUP/ABS2B41YYXYi9enmg86PgCmA67Wg4Heuv1T+rNNz6t9WSk7HqusrfwgYfqIZXnnH70ziLdXM2wSIJYf+c8TZOwEZJBMDTiL7PKWU4XNLyI/b3BNfcztgmD5wilxl0jBrmM6DMbBjBJODFwg1ojZTcdMLh8tNNeLaPDVl6Pjsoq53fq9849su4/fOKu+Bu/+HOqlvJ66+0vKvHaH/p4F7tPffE3Me4HTk6cr+r/7YjAEFvHB0bwMOTZZDKxSydTCW5xi/7xGgJrWO/Uau6FtPQsATLkky705a98wYfHXmQAtis0hjvVMFDcSdVMSvVi3n9efzTUaLHwGLYhEAfwu9VSpVY1fQMaBx1drdXQOrnV5eWlfxEgXM2W3IFFgsOGZnRiy+nhcqEh4ntOPF5hi425T1GcUsbmcDifOIqOP8PSqclIh626GpWK+lcdDboDHewf6cGTVzVLbPWtpx/o537hH+nBq0+ULRR03e1pNJlpg5yIjhcqS7loagWw853/mB1PVhy+yORVMxmNm+XtJAyNhUCcXu9W1+cvtInDy5FiIZA3CTvuBg26k0AVBYVEuVLxWMyy5umHH1oDyc/FLxA54CtPXjNWc3b+QhcXZy52dC2ctlSKn1u26wedoT3forQq2UjHjaruNapq5hGxL5VNzVUoAJgTRANZdWPtpeMO2fIiRSNPF7pLrA7Qlj8HE9cAkzCk3/Snuu4v1V9EOuvO1JmtNVlvdH575u3pfLDQcDTV8StPdPDwkYaThcZz8koynkKY+gz2k/EwJUSIDTWBP1hlpZTPVDQeTrypDLSX8Lqstb4j0GdCoePC47UzHmLXtIFVkMmqWsw7bB2sDb1pOioomyup2x/5M7w4eaFcaq0S3eV8rif3H+qVh4+1GA+V2c79+035WQYJoV2gY8pM+Gdw7DDS2nkEKRlNBQSaFDBNKHaoWLgQ77JSUG9AqwK7w7POGm6x+Ai2YRT/dITqBNnlzosZTAPsfLwju5jPY6JSXnp0r6EHR2U1K0kl1gPNprduJBrH9/Ti5Qd692v/QA+OD/TZt79HiSf/3se82H3Pb96FlK1ALPbqG5Liav1Lu936/04ms7+USS3fWdxs3/na1/7Pia8oSW+//Rtr69z2MLlJv7rarD8zn86/1Gy1f9NmvSnAJaLg4eP/+c9/1hwuS7vSHKCMSrg2jCeKKHZRXqV8ztIY9H/TzVrdbldl2vZ0SnutlkNryCGdse0tF7V/79hfyMuTE52dnthCqF6ouNilN8mQbL9Z2k1jAgcPc0lW8Lw/NqxEJW6DTxjjZo9FxnzqTo8HD2pHPpPW8cGBRv2Rf+3vH2rv4FD9+UTffPfbuu7cqFKPuWz9YcgTgPqAg0YqpSngbxF7Jsi1seHA3ZgCKRT8ZRXwUbZy9XrNxa7LAuHyTOcvnznCkOJoBjyOyxHFiDEdQ4RAqGVh02w1VSpB9YHSMNLZ6Uv70dE1dnpj5fIlvfGpN13MX7x4puubS+OvfC8hMDxhUi/LCgBsukaKVTUX6fFBSw9bNbVKKVWKdHJ0++hq1ziLK4tW1oUnSN+gfLibgapkGhiupawQOcjroFFdrbVJZnV6PdDtOKmL7kqTRKRNJqeX12fuyFbjlV6eXql2cKh7j59oS1fDBAHrnwPuKIGkcxvGo77tiaBcOEN3tVE537C1V8iOQB0zMJHdXRSSxzxW+JFjG1GGYDYA7WS+nGmLvphMDYphLuOph5Ec37BcoabRZG7Kybe+8VVFybXu7zeU3W112NrTg6MHWk7HSm3nqiDkj1P6gj163H3FecwufpaAoY0Ojt5MHIyhCcLT4eLZ0okCFZLnTDon6Bz6EgRjlmZuUoJHomVpOBRnIP4DJMMjxWgAwwMElwj6+C4mitIbvfakrVceNFQrImW80no5UGu/oWQhr2cn72rYeaaDvaYajSPtfdef+6cWu+6Hf+7BcjX/7fPV5LelM+lKslAoPz/vVp5+2Cl/65fPUs8+HJz1+jpfKne2SCfONpvNP/qHP/MzP31XS36t/p745Bd+cAeZ0lKqROKXpO1f2WxXf+OXf+b/ePEreRFvvf1DP7JKLH5PlM/+HvAX8LfHjx7q4dGhjvcaqmdSSkynSoCfrLeK0jgflw30D2djdUc9kyMbpZLF461G0yPwNSJ+CmSxrCLpYbmMumg86STJac1E9ojLJiLjMXSYbEWxvZ6YGI3rcEaZjSzEtyFllFGlVdHF7bXOLy9Ua0CryJrmgXEoPDMODKButdFw1/L05XPddruWUs2nU8t3UFngTJzM5bWLcrbtIWLPtt3QNOJMW5NAbSIKiZccD0cSBSeLXE6j8VBn56cGv+kuyVCA3EvBSCdwXC6oVGIjHYivwfZ+owcPjt09d29uvLDp3lxhR+I/dzbbKJMt6NErr6rebOrmhvd6FtygY+0smCtdoykbqbSePH4siBzVKKOH7boeH9RVY2RN0tnPlUoulc+nlUqC2SFcp4Wjo2cRgTIiSNCMB/Ietwkl1xTApZYkwGFESZrYOqkXVxO9vJ6ov8xouJI33ISn3173dXp+rXSppKMHj5WrVDRfbTSjUBruCEHoSMDQvJKEtcJRx8U2pXq5reV8bddhR0jacp9ckRAcTf1t7e0ZHgFj5TV3uh3TpQrpjIp0qwj5KRYE06DDTaSUzVVcjM9OTtW5udB62tdBrSQtZvrE48fa3zuws0pit1AJyaB994Lo307aducKmllvZpchm5mCDIEbepKDjXBrofGIYxB5zU4/w3uP3w/9CWoVF2GE3yKYJtMTMr2Ndimw44yXOYFMjCsObslJO5yUi1kdtqt6/bUjlfIbVYo75TNLjQfXKpQziipZDcbXGg7PrP9uNo5VuP/jHxW7TufP39vONr8zl8791oR2v3k86GrGdj4LJgqdaV/PnnX0ja++0De+eapvfdjReXemCW4s2UgHe/uj5G7zN6eD8d/6u3/3Z/7mr6TW/LP+nsSnvuc377JR7mez2egnfv7v/I3//Z/1B/z//fef/cpvejgYDX6sXq3+kU88eaLH9w5tfdOMkkrOphpeXYdlQoosTQjNCc02Sw0mPQ2GPR1SeNJJ0zMcXD2da0q49S64pLA9hhtmHhV5FUqqlC8pSpItETSXpjkkdlqwVAHQhyhLOA8g/2ruURu33IvOta5vr13A2FDCpwLPsV9eIsQswuZnzL64uvQCpt1qmsYCKEzB2vC66OoykfBHWZGwliJ4CAkWd2no7hjDKCqQkUMcYvg1Hg91cXGhXh8HaBCFED6OLQDbOORC2MvT2YVwbDqU4Kt3cNiGZ6+b6ytvyicjJGSjsPwQpg0JNfcOdXh8zwf6F3/pF02M5bAxAvMLHmSwp8/o/sGBdpgVlHJ6sFfTfiWnKMFnPFc6vVYyvVGUTXsUzgNZAIhv5kplIeYGvz3GPoqdjTsXbAnZ/nGwWRLs7OE2nq11ejvTZX+ty8FOp72xJuuVCtWGdtuMnr44Fcrs+v6Rqs2WO+fBZKrhdKI0KWZ8ztOZeZl0wY7qyMBHy6lR2Vevg36YzablNrFVVEjTAhrBeYeRmH9PsTs/P7O8rkaBbdXd2QVPgqRmOM7sMHcoazie6vL0VIPOlZbjrmr5jPBoeev119Wqt5wBkk5vTe+w/hQLJXC2OJDKjQXdPViiMyEg44T8ByYO9/upYFyL6B/4h2KFA43pJ1uD8GcAACAASURBVFwou62G44l/Jty5sAiJF1mYS5By6zDw4NDMogOpYR6ua1Laq5X15NGh6jVMNkZqtyJ37lBPMtm16vsFnd8811XnRPVmW/v7r6jY/g8S3cs/++ZmufvRTUI/ultt9zL+eUnNR31jlykWR6m8lisiFEo6Pe3qF776ob757Fa9WVLjbaTZko4WCMR3llKbzf9TrlR/8q/+9b/+P/5q1Z9/2s9JfPKLP/j7vv3zP/s//4v6Q778u35X/nsePP4f7u/Vf3ctl1J6Mda831MhmVE5X1YqiSB9Z6VDtpjVaDrUbfdKSThd5YqlTdAA8KQDF0xSzNBrkrLutPTgv8Y4kEuHQG5A+vF0qQlFDewxHhvKxaIauPWSlTmfmFe3S+101bnVgI1TpWLM7sXLl6q39lSuN0PHg4WSduqNh+qPBnbr4OHkgc3sAn1jMd9oCpdpmxBG6AkIxYW8StWSKSWs7r1VKxbdPeHEAlAOjxuB/snJS52enigbZXT//v0gfEekHYvtkZEh9C8WwPbwIuMBh5WfUr1ecTdxe33lgwFY3+tcmfnftKICqsJCB4fH3v597etf88aUw8SWFlwUVQpjfZRNqpLPaTPo6V6zGux+SpEyO9K6II8zToG9kbeRcq4o+OBmB2a2VVQksDqh+QRTz42mw4mWWKRvglEA7xWbr8ZeXb3hTJfdmbqTlDqzjF7eDHU1mXBDWL1yfdtDuOxCB/0klc9rgJSLZddew90S1vuT/kBbqxV2yuQYPQvKJgsa9Eb+8+CeOYjGz4s0mU29LKPYQf+48xF8Qdd+e6N2q2XMFvqU/RM3OOnMpWTWsZez6VxXlxcadq+1mfSUS2xVyWf1uTffVKVYVq9zbRki23LGbWhFjkKMi52LL1pcRmk4p3epX2zZGWNB7eLXDJzApYHpBhisL7pU0htZDAtYVuCuY1sxukeKGpZhYOZQldJBCjhBFTIaqxwVVYqyunfY1ne//Qb6DY2G56oUtipEO2WT+CiulC0ttdREPUKrchVFBbbQ0U+lk9l/QzsVR2jNocxsUmY3EOgunL/74fugCbh//xWtldHX33+pd046uhpK/VlGs1lKnc4ouAaVUbEgdZshe/zZXKb0k//d//pX//q/iHr0awY4/jc/8eO/P7Pb/NR63M9OureqQBOJiphia7NKKM8WsF4xofX69lKL+VjHRweqlkrq3XbUv2V7WXAwDxt0AoqdjboLlIPJBK5dUo1qU1GuYkum0QwfMPIrAgjMw4fGD9PKyXRio8cJSgha8MXChQip0AcfPtX9V54ogygdOg5OJGh4l3N3n/D8rJ3kAUxmlYJWMZqrPxxrsd5pTa7rZqVyvaF8uaAE8h0bJoZQasbQy4tr34gA6BB9z85OTXlot/f0iTc+qbOL82CKOSU7APyLsSoXFzs2sehVEwbQEXdPh+g2u/FYtFC/3/GhPTp6aLzp/PLa1lWlSlWdbtdUCjh9rUZLDcjEHHoON+PPZqmiVrpfr+iV47Za5bzy6a0LYTrLdhfeGIaj4IKE38ATI3x7p0whdKrpHa9pqvOTE00HPMhFZe0eDAeScXin6Xqr2/5SN8OtbqcpnfbmOuv3NFpA8yhpuliqUKmqWodAnLRcrzebaJdNq1Cr+HuFh8khFss0sC46BYKeN7GVBaPiam1ajHEz8kUgHUc57bXbH3V2mCNw4UApwXWn3aq76FAkZ0gSIS5n81DuPQ5fnJxocHupxHKsaLfRQaOit974pAvLFHuyXcjkAIdw3Cg2UxQ7NsDO+cVWPTJzAOI8BxEvwsCnDPEEngggC3tJESylvJEFiybEG8mec47D5WfWBIomrMawiHJ+cNDIDjtdLZHARSVviQ/3mnrrjVe0Wt5qs+wrl50rsRmrUcW/j7DxW9X2azisarrJarJgq55TFRxSUu/2BvM1bdYprScLZTYbldmKjFfWbw+6l6o1qkrkchoudzobrPTey74+eD5Qt4dpQfDKPLzXVrlc0NXVlaajuaq5Oouyn/4v/tJf+t2/2gXv16zY8cL/8p/+919fzSc/PR+N3qJTKWaKiigWscg5lY00Rzc4GdlvrlotqZTP+rBjN15A6J4phC0UOz0Cc9Z4sS3U7fa1msN6P1ahWFVvNHY6GOOsczoZ6ABq4aZZMB5UC9yO/KIb4YYHyP7w6TPde/jIQDojCB0ktlEGhndgdLinjGxUkEtltVvtNBkv7JiCpXe6VNblaKhcpWzDS/68/cO28sXiR8qT0WBgag/4ILIvJG5c95VKyMp4fnrig2ZnbjpTgGjbjUMPyqrV2nM2Ay4aANGjXtddDrct75PXSJYIfniMzeA7jDu8R5xhLq+ujZUe7B/o6PBI9WpJxULkX9ndUqlZX80opYNaRY1SpHyGDaxd1Xwh0U2QK5JKYWAAKXmrqJBSIhPyQipR2Rjiu+98U6PeWKVcU9VKW6VyyyoBdMhoZvvjtZ5fDvX0fKTT3lR91AV0/ZW6FtCEUACQtZDP6+jBQ513bzWYT220sISGMZ1os1gowqiSsY00rU3CsAebay44uiroMKbuxHQPMjX29tv+jLhUwMeuri51cX7mC+fgYM8UKrwBKSwYS0B4x0iTxLTnH7yv3tW5CqmtcomNHh8f6Mnj+/YbRFMOC9W28cYHg/bZtqvgrxk0uGjNkYKxmwaTJXQ8cAG5SKz/vQtgx84qDq33z9lt/ZrgkUKGyHmxhAFvoLrgG8n5wAAUWIKfNx9NnKPRKlS8eGpA5yokNJteq92kiLGY62u/haJmptVuoHKrpmSxoVW6rMmKUR+vRAzHV+agwitNbiKtJkstB2Oll1JuFym1Xas3ODGxOSoX1Tx6qHTlwLzKd759pYvLsc7ObnTb76lYK2j/aD+E3A8mahZRrbT19Xff+emf+st/7Ve14P2aFru7Sv1f/7F/+2dLudJvLGXzqjJysKUkHWm11pytFNuzUc/6vHIhUq1U9BKCG5CFBvkVjLF8qYi4Ocw31z1t10ndP3pFiURGT09fml92txAI2RLBK27NDyIoZ7c11YORgCUE/w0mAmfnl9o73DdGN53MPIZiRhryCVCIzLVy251Rar3TfLIwRoUFVJIRs1zRDEC5VLZ2E/sdXEKgOdwtBejmKJihG1uoVGaEJJMDEvXUFBIKEyA5B5FNG/gN0ZGEizOGsU0sFAt2GR71uzYJYGQ7Pj42ZwwaBl0FB5/C7oWGY/cIICdvpKxapa4DewQWlU0nTDlhZC1prtx6oUYhp3a1oHyaP39h15j1bqFiGfOBpZTANQW+mpTJEZKzs4lmo9nWZjrR6ctndlEuZBtKp2sqFttarZI6PT/zZ9YZzvXyeqhnl2NdDKaa09HYQSd0MXwOLATYnn7hK9+rq0FPl/2ukkUiDHdaTKbarZYqEmEJ7Qcb90RC/e7Q79eyO7qjOJyHyw+SdaPVMkbLOO9lTyrp76PbuVW73VKuGHn8BMucThYeF3Gp7va6HgnPnj/X7fmJ6oVIpYz0xquPdXyIYenIWF8auzOWC5DOrbWGQOyltLmsFDuwZYxyU+K1YwS688YaeymWOA6vp+fDDwFHHJvrhrzg0WxqizEu4AyQhL0IQ0KdncETLHIgJ0Mbm2uDDVg6o0au7OSzdqWkzaKvzaqnRw/rKhTWWk6u1GoSk4ljzVjKZaVcS7nqviYQwccDZVhQwQGczDTujpXeFtQo1O3lN7jqazfF8TmtXJlMxp0qrYaKrQMpXdZikVa/u9VNZ6qf+/v/UC+h7/QuVGvBv61qPl7ouH5Pb37qM7od9OjAf/n3/YE//rlfrQ7v16XY8eL/2p/+T/5ePpH6fhLUU06pWlojuUjnlMjD+p9qt0ValVW1EAVTgvVGxTycsqrG84kJuBQ8Grfbq66KuaoeP3hd3cFY7z7/wDF9tqsCBDbqn4xzlsiFmJu3h+gbzhIEVhxc2Np2hn1TW5AOMcIg57mz4TYbH9E8GBDC8/FU49HU5E46klUqqTUBQqWqcuWKFxTuPldzKyQ4XOBApycnVh0QAM55rFZZxEi9fsfUmztjRi842cw5QDoEE2F6wEjF64IUawfj7VZj572u9OZn3jJBF+NLiit2Thxo/ly76yZS1tAWciUTVtutPbXqdQm7dK2V1UrReqLsZq7DalkP95vKpzbaLIYeV6MIoJ7LAnSSTIPY/RZHD8ZT4huhymDtPhsom85ru8qp22FTWNRsutNtp2fLrOF0rev+TJfDpTqzlQabteaxMSyyJm7825uOOWhf+oEf0C0KBzIZ8N0jqYvwdjI2BJE4E4pEJu33bBuFOIeX5ipYQgVuGs8QkZDgtI4xhJXE4mzQ08HBvp2UIRPX63sa9EceqUvlijq9G3eTl6cnuj0/tTSskJY+9+YbOtirq9u5cLBOifcMNYTRFeNPNroE4hDhaJoJ42awa+ISyzIC8hoh6bs+YyqLvDVcdBQQJHDQTJhTWLKweSa/Iuipw8UeLKCWSkUQ0MnVoJFYmkifWG1VTGT1ytGx+ZPpxFyZ1ESHBznlcjNNBucq5naq1gtaJFbaZfJKRE1F5ZamG7rJvlKJobarsbqnV+qe40qU00G9rTxcxOFMyQ0W+xXd/8ybwWU2ymg8GOv8vCslCsqmquoNpsZNc9W8LoeXDkyni/3gW++rtCvo+77yAxqiUZ5O9Y9/8avTP/yf/rfgH//cf/26Fbuf/e9/8kD90c8lprNXIc9CvPRYkslLEI6xv0EjSBQch5AIv0ykUqHsjoc23u06du8Eu1x21Kjv68n91/T85FzXw1tbDVHo2J7CNgf32eEykkh4HAHohc4SIhrTmkwwVFxrxPIiEWQ5HoEWkJLXzuqkG2AcYH1PAAuY0Xg8Mc8Og8/RaqkJGaMtDC5zJkBTVHvDvrEVDhiF59mzp8pFGeWcLIVxatI0AUxGuYltiMkIx3gdZcyTSjmeLbazd5eBDTvRkDkvGPBaAy/67Oc+r6kJspPgRIxV92RsTIdOhUNTzFdsQw6bv73X0sHenlaLqVbYR+1Wym0Xxu0eHzT16v19RbupcZhEgkOfVSKN0SRLgfAMQqvxiIhJKdZCuYLK1YqJ0dttUtdXU3373QsNxkmNJ2yjc6rV97yYuugMdXo7Un+51u1kqKtuV0f7bRdmeGPhe1np05/9rM46N1okpBmDWgK3lLm9ATPu+tNWwaCswFXEsQAEvNvwFE9GOqYohAfRPdLpNBu+BFD5DLo99bu32t9vq1yv+uKrVRp2fEZfXK3XNRoNzH978cF76p6fukvKJXb60uc/o4N2Xafnz5XYbXXcOPDSjPhDAoUodkAaZEWAGVLstrj/mGuJUUTGqg6eV6ygkmk4AMEIAAjD0kb0vnGHCCeVRc0OswMu2Dgsydp1nKe3M2XzITHQmtyNNB+NlVkl9Mbjx2qXCypmN8qmJmq3Mmq1UppPrjWb3ijPdplAqGxe62SkRJozSWA7KqSBrs5PlFpK45uxlv2NEhD1cUdOZ3VweF+twwfKHtzXqDPQeDTT+WVXl1dDVesHqlX3TCMrV3L6wm/4opRbaTIf2On7Z/7231FmJv3wv/YjukV9lEjo/Q+eatYfn/yOH/uzD/55q92vW7Hjhf/CX/xz37ce9n+OcRBrccwex8utolLFXBwOP2MBN2aOjIHJVLVy3T5w4Cy33Vt1+rcq5ODWbTQbL9Ssttz9jFYUIPzcJsE5l65rm/SXt9wlTUvhgYH7ZPMC8D1G0QWWUTP72oHEchNDcSFAplGvK489NsRN/nsyDbB+chRlyO+crRaa0XFBKM4XlK9g6w5pGm4tm72tzT2J8stloZNwjaMCGNkd2LGTKLkWPIjBFADaQeDiwcgHBwp0Bvh9dD5kbeBJB8hLC/S5z33e4ePeJK64RUf2I2STVyk1zNWjQ0Zux5910G6p3W5qOkW90VWtkFNpt9G9elHtakYH1YzyaXBTJFxQGhjpIhO34fmZPgNNIgMtImJ4UqFatSfb9cWt+r25Xp4P9MGLG/XnUm+wcLF99ZVPOI82my+pM5nqGx98qJPba3V6XeWzWTWhAnnkW3pUKzUa2mbTGqPbJlMhzXKEgrewsQF0P+gedKtTzFExv9xsjddR7I3bxhtNoBCiISnQuVjHfX11rtPnL/T222+r1m75Z7BpPHnxUhUcQPJ59Ufkdyx1+fyF1tORmrmcFqOefuArX1Slmld33LXP4HHzKOTW2uyWiMkwOfAs0aVOcd+BSO3Yw2A1z+doDW2KfOCFKTpZZbwIyCYywUkZy/vdRmOoMPC1CSMKLaE7SfiVLEdsPp7auUAyTTCS87zi/l3LZbWXz6pdibRXTalZA1PGGANd8LkNRvOlurHsteZWmBQqDY/Qw1FPt9cdFdNFlZNFLW/nGlzdajy4UVQq6N6TTygq1/Ty/Fpf/dp7Su1K6g+2ah0+0Q/9lt+mTKFg/fNm3dfhvYqmq45Gk1u7+zz71nvSYKkvfua7NZqutOCi2obog81k8X81v/x7/5V/noL361rseOFf/ws//u+mU6k/0x+O7ADcZ7OTK3nzRidEp1GIcGzd2u+/kM0bw7D55HSk6XysRr1mkHc2WahSxNMurcV25dAdvjAepU0yLZyY5pu0xoudJsuwoufAcEowExiPIQkHJ2XGFbYD8PQ8LqRCRgGFmduWAwQh1P6SJIdF8fofG3CybVlMwOHKFy1oj8jawO2WLdp4bCeTYj5SHuIqsX2DronEofPPaD2BDBpS1xidGelQOOBIjNIFnPLO+YKOE3wO2gSj2vHxPZFSE9LCMF4NUj8OSrFY9ZLDWbJJBPPQdTLeHFIQwfPa1ZoOyyUdVXOq55eq5VYqZsEoAenD8oPgIUa9WIJhzSVdE2E3iP75zCfTtd771jM9e36jZ5d99WZbpSt7mq92On9xZZulvUbLmt5suaSLbkfPznDduHBGB++ZztX2T7mcivWG1pmUYwMdjAAWRkFniwlFIpl0sA+YGOoCumPyXkNXFzKC+Z7w9nM+LR2WdnY84aHqdzs6P3mpJ6++qvb9eza1SCw3Onn5QhUbRED8Hnnc7d/caD0e6pAxeDayJ2Oxktd0TWGdqFFpxRkjwWadvzApQKVBsUPlAS65hWxtfyda5GC0gehkk0RzTMBUWslNwpmyKGi4dHm+oFVt4HLGmZB0gdiqseSg8EUF5HsoLsKIS0fJdhbr/3KUUjObVDUjNYsJHewV9OSVpqLsWoP+uV3AS/WmBqO+1tuBl1GZbEnbHZgyF8tSu9lWuV1Wu95C88FQ8/lAUbWk9qNXlSnX9L/97b+jd955rnJ6T93+RrX2I/3+P/hjan/iFd2eP9VsdKkoO9d4dqVqJatmu6nrD57p/JtPtV9rKwtHFDlqlDa+Oh9OdXF6+hde+ZE/9od+pQXv173Y8cK//VP/2d9bbNffD2aHu+1ql1axUlO9te8Hi8IGEZiOii8PnAY/JTaH4BJ0esHiJqFKpeEt6un5qYrVkjETMBpbqk/Xmq2SGi+2Wm9TmkHChOCaIgeC3AWIsIEA/P7TbymRhbzM5paHKsh92IrBgEecT2EJGZxZ23RTZL3+dyaA04fso0eXWmm2xLa5Nx652LX392yAuaETpGiP+u4+KDhU0HK2aKwGkP0uvBy6BKMXCoxmc083HRxCGHOh0qAPnatUKroDoRsCtIJ7xgID9xh+Dq+Rjg5lB0uTeq3mwof5I7hgIVvScbutvXJJzdxW9WiqvfJKlWiuTGYlgoQY2TeQrZMZdyIWniPBysbOHXQ0q50uLnr6+jtP1ZtstMiUNd6k1KfQXXT03jvvajlZaL/R1KNHj9UEJ0vsrGS57XTcsTLyo4YAmytWq6q0mjb0nG8ImF4EUB7t6XxpHBX1CzmwtDUsPwD1eW5w8ElxcdnUM2MjBjp402+QL1bL1m5jZXR7eWXjUtxNwGspHr3bW7UaNcsWe4O+OtfXxux206meHOyrGKX14LitUqWgXTahEZAB3ViK1WUwy+A5489gucXIzwgLH5R71Aoxh+6E0HSCrSE526afz5jxdrU1rgeEY9NOVNf8FhsfBIK5cyU2aGNRz7A0CsYedklhYRXBbS3YoTs9G6mklZqFhO4dlPXqk7ZKRSglp1qsRjp6cKTu4EbT1dgTQTJZ0HaV1BJiP8FKs5UyPGJjYhiXmq2mSheLqt57pGS1pX/wy+/oww+vlN+V9PWvvq/RXPqDP/aH9cXf8BWdnH2oYm6jQrTWfHpt2zDw0MGzU129e6oqLi3wrdMbzZMb1esNQV7td3qKksnf0v7h/+hv/0oK3r8Uxe7r/+V//JVyq/j3GRlPL2815kFUSvVG21pPYgIhVTYAlcl8mJD9OdT9ewde9dOJsXavVOrKZgq2OHr68pkOD/a9aHAwynjm1hj4fblhK5tRZzDUaDo2hy7wlChYefPhfuEf/7yIoIKciZSNziUEvgQsxbs2Cl+crRHyBPj/WXZgZzRVtpjXiq1cLqfG4aGt4wnDgWe238Y0YW4y8GQ81GTUD751aEq30l6l6Q4STh78P29mEa0XSi544JTX19cu7Pw3YDW4oIC/8XBjQolcCIkcUikyMugAYet/8PRDVRoVk2rZguESvJlvVEjn1Cg2dH+/be+6Umauw8pSrxzlVciCm/XdYeEenMpXlcByaLm1ZA8tMQsCxhEIxdPxRueXAz09u1XUPFSqcaCT/linN12dX1zr6bfeV/e6ozIdfBRZSw3eNp6MQp4CtvWEP9HdZiPVIHk3G9r5AtmqMxyYCkL3RqFjMUOxw56K72g4pTiTixEoPYzdhPtQ8FA5WAaYTKnaqKtWr6nT7zqMCc4eRGtMEfo96Exz+zryubId7fd71mMPb26VXK30qL2nw72GDtpN5YtZrVM748lb7KXSQcbF8+m7mEUcMjouSTanWPKvDCtaJRQylskhQHERNLwA955SV6go2C4TjB2KmxP7KHguenTT4HVg2EEuyeXGRIKBwny3tn0ZypkyWbLTkSopsMWCXU+OD8uiwe13LzRbdLV3WNN4NhA73Vy+oly6qu06pUlvpEm3p1axpGV/rOVgZM/F8XIq5QsqgdftHau/zuj8oqf57VQ//w9+UaPxSr/v3/y39D0/8L2aeQvcV7NGNm1Hs8GtsmzWOxMtb6YqZYk0yGi4CG5EaLrTu7Qlk9lc9qeLP/jHfkWUlH8pih1V+sX/8hN/azKf/sj59a3mm4SiYlVKRbq66OgCjWQq461hPkprMujosF3TXrNmIi4AdkRyfa2lxWqjb7/7nm9zyKHcfKgVRoyoa4SmRS02lMi0usOhOy0wJsaDVJpYvby3uO988E2tdkvL2JLIekwADhm5AMkfFUe7bCSsFsC+ieUFHSBYId0IhS5dyKtC5GJCtn2i24T/5JR6kqaGPfUgfS7mXjaUKGhrdLEJS7koZmAujIlYMPGm+v2Bzs7O3JUdHx2paoNQRu287Y/weyNvFSIyYx7OKfxsDtyL0xdqHex7zCmUyjYEjbYp5ZRW5f+l7s2jJcvv+rBPLbdu3bq1V716+9bbe9093bNpZjRIIyEJCQmBQBjEYgixIZhjYyOMARuDbXDsJIiT2CHHcU6OTXJs44DJybEDNhFgZKRBzN7Ty3T3W/rtr/b97vdW3ZzP91ZPcvKX5fyBps/pMy316/eq6t77/X2/n+9nUTQslYpwxi1UclNsLKZwab2ATJrh1oaM5qGSQaZQQ1zR4VieBO3k5P2k4A5HQvswesRcVDRokZXK4XBk4pX7D9HsDmQ8HHUGolHOpNLS0RJX1LM01KRwPYFstiA6ULFk4sKqUJJRl2ZJxHYJ9nOspzGlpHeR5E2KEINoaGVPblpSkc+UHRO7Xx5s9MQrF8tyoPD1Uh9Lh+ZmuyH+jbEpw5hodVVAs96UyYKb7lwuSsFj99xuNNA8PUUmFkdZ17G9uYH5hYoQeD0qX2Y4JvFZdofsUmWJI9vgKG+YCxJxPfHDmTKIIBupKlFOM/3tREvLbo88SzqjsPjxeCczgVQi0dlGm0ziy/x6QjO8xsR7idURJx4YYxiBK7AQw+UzyRiK1AZrCi4slFEpKMhmptA10ruYp2xALyRh+iYMsewidzCLQrooJPrQskUFZXRamFj0rlSQLuSQW1xCfuUC1NoKOk6IbnuMs51DPLz7AJpWwHMvvoja6iKQ8JGmSiPGTBWqUIbIhAmEIw9m3YBreli9fgXDXhtu6MlBT1mghD+VSOeyP5T/pp/78tfa3X3dFLudX/97H683Ol8cji3kyjUxfTRMOlpwcRCIhnZO3D14Wo9QLejcukuwDj3tgmlcUsHUTE64ciyEOT2D8XgkiVZc8ae46Y1npMNr9UYyHpm0YSdtRPSt7N6SiKcVnPXOxKqdsi0y1llgmNz+2GVWsnVpLJDi1jQhW7TYJITKm0yhAYCCBDWJxB0YUZhWZUNK5QeVD+ziJBQn8DEeDsTFmPMJScJ5ZqhqWcF82I0RE2TwN7tXjSfqLKeX74sPwPr6umBTo/4AlXJROHBUh5A681j4zs9EOgw63fquuEaTdM2Ckdfy0Eml8SfIJmJYLedR0IGFCgOJFFTLdBixkNSYyJNGzyAvkKTmvHCjrKEBPZkWw8tuq4fmWReJiYaRDdw9aaLu+Dg0HTw8OZfxk++TVl/8Lxc+kRVWgJTCPFjaMHHpkxSzShK6id+k8wXEGM7OrF0aak6nUfQn+WlUJ9CVZBIZXbKLYhyjpI1xRuSoRy2ufAYB8tm8ENmpSqFRRaFcQLvXjuR3CQZnR+O+aRjSNZHryL+jZpqFqFWvY9BoIZ+m55+KZ2/cQC7PhQdNSieC9VLVQ2iEPE0JhZ/lBj/2iCSxmJNB4DPqka87Mm5ldxblxjKrmFpwMXWXQzbKfGQgjieLBoVqDB4GDONmZ8eFhbz7yMadEwBHXRpYa2f6cwAAIABJREFUWDNbeE5GOuMIUkmU1QTW58vQUwEwNVEppZHPKkgkfSBBrXMcpu3h5KSNdt1ANpkXM9tcMoX2ySGsYVfw3rn5OVRWFpFZXAYKc4BehKuk5b11js7QPW8jly1BLxThUkCmxqDrISZuF4npEBl6MpoWjPMh/K6L+CSF+Y2LAmmw4yeEYA8NaWxUEtyz6q/pH/9rf/49W+z4wn/9Z//z27FE6sbW1SdQr3fQbvel09K1glAkGO5byFPTGWBlieJ34PTkFO1uX1K02LmVajXpYKit5QJgOOhJhoNKz7ZsAdMwhWZ3hMPjugj3uRQZs/NhGz3h9iwRJYc5XTgh+XG0JGLYUOQIzK4tMmSMXEUkN4EPziSGFBPmGSuZTiOT02Wc9ImdEHtSoqUJlx3M0KUqhPwnjrG2EGMDGTnpSUcN7NbWVRGxs9DxweGmlVgNxx+GQXNDxZ9dzOUEdyPW5JoGti5fRKlUwHn7FCOxrnJku0xNL/WHSkIV6kmpsiAbQW5lCxkN6sRDJhZgrZLF1Y15bC7mUM7HoGoElEz4oYFEOik8wpPzFnKFCvJk15suBu0REhMFoa8In6p+0kbjrIujsy5e2T2ET6eW5RWYxN9n3Dd3ZES6UFqOM1sky4CjMcbDNgbdrrwujrEsxplcDkpOFyOABE0stYxIpbjJJKZFLmWMm6JZZCSXI1ygRDboUdwgixDzSlgIdPr2xVKChRG6YKhMf9QTXtvjWEl2ZCw6lFollGjr3ayfS2E93N9HLV9CJZdFUc/ixeeeEyUMDxHml7BtZEYwqSd8jSxkkqUsBTDKj+X3jgjekU0TsUSxgCIvj9zKZEK2t0KCZyYsM1K4gJDtRhD5MfKAmv07qcos6lzaJCKsT0K3yTrhVEKThHgMuqqiwE6ZIVmhj8VKDkqMrAQLS/NcGDEo3MNg1MLSyoIkvZ2dtvHO249gdk2UUgWUNB2DdlNSyCqVAsoc4atFpKs1THMlJPJFGJNANsEJjxtiLpJUxJS0TE3UVnc7B5h6XeR1H3piAqvZweCkBc1VkcvUYHrMA2E4uy5TUdDpY/fhQ0ziPjYvr8ObmOvlz/z146+l4H3ddHZ80X//+z71t/R88RdfeP5FHB+d4vy0jnKxhoXaknDZuMsvVbLQcymsrjBFCzg9PsOgb8ByfMmLJYGT40g+q6JSyMOlMadhyoOj60UEkzjqrT5GFm/MGNqjIVqDYVTspqSkkH8ZwJyM4ccnUuzIdueNQ2yJm1GOsMTM5IYVKReEsJliqjyLHe3Mi3kM2FmlFORKJeH0mbaJMSkmjOsbDhCf+Y/RIp5jCsdXivdLhUpkIeU48pCQl0eiMUcfcsRIzSCOx66PIxdH5/rJMTRVwfblS7LwoFTIw0SwrbNmHb3hQDpKmnRmVGI3VdkIFjJ5aGTqeyNUM3E8tbWCDzx9GVO7DS3lI0lCVZJF20dcTYqV1Wm9ASWRjoJorACdxgATNwnPpr50gPOzDg52jzFyJ+hNY1i6fgPa8jJ2j09wfn4u0qUYKUYce/0AS6urqCxW0SOhun0uhgbsWKXYZXSkdV2gAHoFsmMjnYe0Idt2hZBLSRcL3uOAdiKn0omLjVJUBKgooZqB3SC7yVSYhDJbsNB4tDfsRj5y7ORoksqUvMCXbT8DpLjkobqCwvyH997BXL6E+XIZ64tL+PCHXsLe3i5G45FQQVjQaJApcQWECOjazGB4ivEdegFGnaJsaD3aYXF0T0knGiWRRfQTGWOprRWvRx7mzIOJCjhT6kg0fuxtKAs6mttK7qyCXFqPFk/8WkrGkpEWNZNKoUyvSM9H3LUxV9KRptt00sfa6jzmSlkEHrmjLVmiZXIFHB6e4dZr92B2bKyUl7GxsCoaYDoHZTQFTugLHShZLEFfWkZlZRVqThM+YpwaOS4DnalQk2gOOzL6UBUPtnmGVHKMbGICr9eHRQVGf4KJlUBnGGBxZQMLi/Pyvgb7x3j9tddEofPCS89jEprfX/7sX/uX79li90s/9Olni3rt9a3L2+hyKSEBSZEFObWkxHTULEmUkA1aIV/G+UlLiLaeH6Ld6YrInaqC1aV5ZDM8Jah4YJg3k6cCdLpD2B7pJCH8WBIPDw9A3YBD7pMfwnCmUuwGVhdpYkgU/cvYGAHL8rDMugZxZZ7F/wmATFdY0a4mkMpr6I7H4mmXFafltIwjfGh4w+89fChkAxYqbnj5YBdzRczX5mVb2O60pMtggRXjydEIq6trKFdrYhwqyWFhiM21dbHsOTs8EBxnrkRJVvS6aVpAcubhyTE6ox40PYdcNidb19CPCU2HXcISpWwxB5dXynh6ewUX14rwxnXEJiaUVIikwm3iRKyFwkRSHk4K1rkdHHfHGPYs9Ls+RqM4Tk7H+A9fflUA9ede+hC6dD5JKjjs9cQQku+leVpHjpDCBGJpf3HrChZXluEGNs6ODiJHmulUiLy08mKxowyP+KdWLEixo7SQUjK+Fx4SFNUL31FctqMQbf5vfobsjljs+PoZ9kS8LpvKSM7FY6usTr8tkITO9DYhf+uytKBNu8JYUNuUMflo/wDN0zPoiRSWqnOYK9PYsiQYLLf6XITwGrMDJIZKpx4uKYjPcUvKg478xMcyNU4I4jRM2zJhaEcO4SS1syjynhEzTl7kBAuWKGyj2FLmygoTIYTvRKHbstCio7KYmPrCCuBUEZP84gjzS01D6GEMoW0IHMTGQFXoepIQNUgxT7PdAcKYL1vSMIyjcdJC56yH0CYdRpPJ4+b734/AGOLlV/9E7rO5jTWsXr2GbKUIRaXSw6fqV7DwIExhEtC2TJEoTNNoIJmwMA3a0BgMTdlmc4iwF2DYHGH30Qm6/b7g2oR0mgdnODk+wZPvewaf/bOfQ7/f+B/L3/YX/+J7ttjxhf+vP/9X29XiXJVZsVlVE4WCJyJuD/liDu7URkxVRKeYUDLYefCIkaUyjpA3FaV56ajNVZBWGDaSFqUCu6/Dw2M82jsW1n4ynRX7oMNGXVxKhrYnW2DKl7hJ9eFILilvFGpoeeMQg+ENw8LEk/9x0jxdNrgNTJD9HvHeRc6UzusCEFOsnWUHlkwIhkjycLvRFP8y0bxS6sQw70IRlUoVzPLY2bkvek0WJ1Fx2Lbw5+ikUm80ZItIThYtq6iJHfW6YtuzPF8TnKdvmJLbMHZtkb81uy2xAM9mMlIgmODGwOlcKo0nrlxAJavgiSsr2NqsYb7MgjDCxBsiNvUQC0nf8KSIMyuBIS98cG3DwrBvgDuATsfHg50WWl2mz/GwWUa2VBbLpomWQdd1UB8McOfeXcyVKjC7Y3EnYce+uLKKhaV5+XwG/a6A+KZry7jOsZ8jKZdEiq4jT8PNchkGraJo3Z9Q5DN63D1JcDQF/5KGR4eRaGHBMZDXgThWYkqJYkwswfiLX9vut8VOjLnFNBBgDgN5jF7oI5VRJdOD1+t0/xC9ehNZJY2FcgXFQkHoPtzAc1vLRYhlM8jcicY4GkVMI8IwOzNOHdy4csMoNvG8/qJpjYo0i5lEGIiPHpUdJG2ziKVEFsYiSHyO3DzxR6RyJyCFaSL3EU1hMylVzBH4c4g3h2QUcJGWYOlhsYpBIe3KdlDKayhk+Bo9TB26hzOgPoe19bJw58hlJC446A5welDHsGUhnCjY3rqBZ597HnuP9vC7v/97KNTm8Znv+Rw2n35GTDzPT3aR0Yldq4KFx+LUtDPVjMovKpZ4/bqwrAYyygRpmiC0h3DOTfTrHfzWb/0m3nr7viwYK4UMjLYllKDPfs/34YMf+zCCqXOsvvQ96+/pYvcbf//n/93UDT6ZDELUiiVJNrLNMUqlHGqLczjvNAXwNxyPhALcfvs+bDMQY0uOmLwp8gUK3Asiai/S3UHPCL3i4YMd7O+dIFcso1CNzCAZj0hcrdUfwXAnknXQ7g9gM1wmPSt2BIhJTvVpIxQVO+E7iYsGhfrM4uC0FJMwIbGDn3jY3LqMwXAojspra2syluzv7UpmgkTeUeLDk10kX5osJjLcxCYS6LTr8oAw4Yq+d+ykuDkkflVvtMROnKRbPZNGi3ZQloEnr22LzIqh3p0RTS4djC1HOpRmryldztxcRcbd5tkJBp02nrp+DavzVcl//fAHnsPliyvQNVIbaC3Vp8YIU7prOGZUQPj+iI0lEyJXGw9tuH4c9aaNV17fRac/xbXtZ7F94XIkwQt8qOUSkqUibj3cwT/+J/8ERRaJTF6oBOT88SZe21hHsVhAv9vBgHZV9lh8BunWQjCNsiglm0NteQnl+QV52Ckh49KGOCc5iFwgUZ7F7olpbkLKTSkiKzRsWrKzM4+CstVYCllNl4wGBk7Tn460DFoYpWkSOhgLeXdK7rKaFAyOZN3jh3sYtbrIJhUsztGhoyxbWF5bFiMWbHZ2nm/PLOHZecXlM+OhxaUDD2TmefKwZJHjdCBPtRwitLZnzjKLYxTwzXGV90fksBwKvkctNkcDHuLsovmbzXdk9BpHIZsRagqLI4tdQJxQnK9pqgYkiXHSQIHOOSx2zEHutJEOJ7i4WsPVa0sIAgM2cz9i1CBbUuzazSFiYRpXtp/E5uZFvPrqK/hn//xfQi9W8VN/4+fx4T/znQiMLgaNfUwDqpdou0UDWxqP0hU6cobmssvxxhhRGzt1kCMebvnoHbZxvLODZuMR9vbuS8dfqy6iftzG6toFvP9DH0GoJDEyRpgEzs2Fj/+5O/+xBe/rCrPji/43v/KLvzJod3+KF6RWZnAv8QSgUGK6WBZ7x4fwYwl0+iZSSg77u8cIXBIuU1FEHNOiqI9UyLlSUcpnhDpArlmv04NtBygUy0gwTg8xtAZ9+IkYTpsd+EzA8oHT8zo64x6yxZxoGhmcza6IRyydJ/hgkSXPk1VUAxxBKEVi0rzCC5uEG5vi8vYWmq2mjNbrGxtCY7h//76kV9Uqpch7zplREaRbzMpNz5M9n+M2y5MOjCc2ScHlShX5UhH9ATueCRYWFkRWRd6Xbxm4sX0F8xV2fi3UOwYsqkTExy1KeiOvj953aS2O85MDrC8v4JPf9BGMKLtr1/GpT34Cm+urcNwhkikLU38EWCPAHgO0ZOKiZhb9x82fYVoIAup+XSl2dx/WUW+6uHDxBr7pgx+V8fK81cJxvQ4/ncZBq4Ff+99+U6gkm+ubspgh6L+2uoKbT1yXqMdWq4mT+jmGXAj0O2LUIDIrds16BsvrG1hYWRFqBvmT5DsSViBMwKJIriZHTgYRcfLjGMRc2REpRpOpdOS0ClOQkK0sCwwhgnrjHOViDjkSr2d2ShMSYRKhKBUsLkQ8Dwf3HsDqDpD0J9hcWRWj1bSeFo02uzveIzSxmEwo5I/L6EbzAVG9kJxOrmacJYCcuCjtjLgbydNR1FgoEjPShjzyB6l6IFbJkPnZWMrukdxQfk8elFSD0AIN3gRx4oR0r66VI0UGYUB+BjFaPk1E8MKoDhonsFOlJE2j7pXxBb0u8rE4rmwsoVCKoVRMz/BHGo0qaDe7OD5qwSKP0vKRyxbEJforX/4qzup9fO8P/TB+8C/8GLKZJE52X4cysZBKMXaziEyuiDBMomd46Fu22J+VFysI4WE86CA1DVBQNFjtAc4P99FrPUIyGWLr2jXkCxUcPzrHNFSg6AU0WtTWZqmJ/u7rn/srv/WeLXb/5xd+6cfNfutXmQFRyHK0yyKXTYsmcWiaOG6Q1c3ZI4VctormaVsyMckVk3AVNSnyFuoJXduGriWF9NhrdwQEzufKwsmjzbbhuhjaY8RVDSf1BhJqRmL/dg+PsX9yKKx+BvyMHUs2eWSkSzEjbuV4siSgZpPj8+O4PAbj8IQfORYqc3PyAPBU5wlN6gM1nMZ4jGxaFR4dFxMcj6Pw4rx8PzLhU8kQjm2K9Q+3hnT8nZ9fwOLKiox2g+FYujuSFUwJZAY2VpfFhfbstAHbT2I0NOFZY1y9dBHbly7AtAboDZpwHLo+m3jy5hZe+obncXS4L+P1c889J7ZUg0ETikoqx1iKXdwxkPAdMchkd8NfVKWQ+BuLp9DtO2j3fHQGIQ5Ox5hMVNy8+jS2Lm2hdX6GN2/fRr0/QN/3sd/uioSOIPqg35GErs21JTxxdQsry0uyiDltt3Hc7aI/MwCgRpJql3Qui9XNTayur4sumD+fi6KIAsQ84ZRokGmAIEoEsinJgRRX37F03DRCyGcLCL1JxLcLIZtUetnV5hg8o8vnLYHV0xAuJvAQdYscDXffvoup6SAYm7i8sYmtrS1kcppsYuXEi0XEYCbrRfZaDO6mLFGR8ZNjNknDJJQEooNmwLwSqe74V2ILxVJIw8/osxYbd2KYpikYHJUl/JtIsUOj0lBkbeKOkiCRnNNHAnHxGkwipsRlnGWnSI4ozWbZEvJwplKDCgw1HoNnjJGNJbBSKeLSxTkszleEtuXYBmrVvJDce70RxiMTjUYLrmXi+uVLkoH76msPsX75Or7x059BPO7D7RxguaQhk89Gel0qoSwPLdNDx/YQZHRcvHYNhXIe3dY5JraBYjYNhc+KNRJTVC2dFMlYOI3DMQMcHTfQ7AwF1uBB0Wo2Pv9df/2//4fv2WL3e1/4pc/5wfg36O2Wz2molHMoV4q4e/8eOnSATRFP8TAa+8hlSujWu0Ir4Q1DwTJVCxRM86I3zs+QVqNQln63O9t2LgqO0O0PMDAMiWQk9eHwtA6VdIdMHjuPDvHanTuYX1uBlssKA52+dMSsJJsppMOGEuXBKpEZJre2vLn5i+NCq9cRnO7ipctCDH777bfR7XRQKhRl7OQDVchnBWAWnWSS8q0KihWmqaXQaZ/DGA9l1HMsB8ZgjKWlZWxeviRyKHYq0m3yRMzlUCsVxOjUHgxxfHyGYmlR/k19/yHW5+fwLR//Rjx5Y1tA4+PTfew9eogrl9ewvr4okX387BhkxEWA6Y4FU8HERGiNMHUMcUJJUHyPUDaNXAoOmcvKkBxjgoGRhOlq2D8ZY3e/jpSWw7M3n4IahqI5Pm00sd9qox8AhgT7JBB4FqxBGxdW5rG+uigGoq12F4fNNh6c091E+BKiP2YnqxcLWN3YwOLSUpSbyrSygBy9mIxG9BykrM90LSFWk+QtkP90EvEbE+QtlgQTZQh7tVQRcJ+jc/38FLUKi11mlgsRigbXjgWwg8g1hUYUO7fuIM1GzfGwvryCK9uXxVOQqWTyw2K0i6J5qCGvjcXOD0IkGGXIpYFYkkl6rCwiZINMjqdEfUbFjpXPo7ZbaCSRPpowConqxB1p/CDJJxIelJCtPi3QRD8rfodxeFNb3KDZFTLrgoeu5FuwMFJuRvqKloYbUt/Njm8C3zCgTWPIpWJ44dnruLixJl6CxFFTCZLpPcEgGWswGnTRODnA5bVFFDJlnJwZWN28jkvPPA/bNtB4dBsrZR2VTBpm4xyvf/WPcW93D+m5JazefAYvfvozUJk1AnoPthG6QyhJuo4PkKDjDi/9NECj3RED2vnyIm6//QC37txHmTxc08TR/uEXfvp/+bc/854tdq/8oy98Ogyd30ZiIjYwxN1K1QLu7eyI5czqhas4OG7htVduI5uKcl0LOu2KVKQyXDykxWSTbOtupy14BFnxvTYJkBrKxTnxg+sNhqJzjKlx5ItFvPNwRzq7QqGKh48O8eDgELlqBUlNEwoCsSDB6ELiItQ9Ksjqumx5ZZwja162atxYRmRlqhRo/U1c5sGDh+i020grCprndfm3BLfFH4+bOzWFfLkkmBx/iOcbMJl3MWWeg43RcIzFxSXRkVI37vi+UCJ445GGwzjKQbuFXquJYbePbKYAhaamjx5C9S289L4n8V2f/VaUti+ivfsO7u+9g5XVeXEYLlcLEvhNK/dspSpbUTCQCD6mLsNsHCTjYqeAOF14We8DD45hwhhSRpaE7eoY2zoOzmy8encXDWOEjfU1zKXSKIjFuo/Tdh9DJNA1bCnWmpKA4o2wtbGIzbUFiR7c3dvH6/f3cDgOEKSy0k1HP3kKPV/A/NKSaCUjq/0os1jcf2l3z+sRj8lyQ66Z5wmEIcE8xFuTCZFMZfUcUnEV1UpVrmmzcS7cuXIhj7lCAUo8KaoAiu2dWCB2/DSdMHoDPHzzbZRVXUjYc+UyLlzYRCZLErcfGWZOSIDnNSNGSHcTOp2QShLlHvPrSCWR5cFkIvpd3k9cMAjmRjM7LlR8msZG2bJS8MOp0G0I9TKOgBQkwftIKhZj22gE5v1Cba0V2AjDQJYLpNJQWUIiMk0FuLiRrNqUAjtGXC8UTJIFROd7D6eoFXVcvXIZmkryPk02ejg+3hP8rlTKYPvSCuCOkPQtjDs0Sp3H1s1vQGn9inTQX33590V7u8AFh2Oje3YqS7Olm09h5aWPYpLIwJhQY+4icBlKTqdwD73RMWKBhbjrCrY4HA2RzeRRLi3h6P4+Xv7j1+DYDK430Dxr/otf+p1Xf+A9W+xe/kdf+PR0Yv12XJkiSxcJYywdx9FZA5XFJVx54mm88cYdvPxHX0UunYc7YqD1osioyLYPqFUlw54nOaYo5TJyKndbbaTiKeT0omzJSGlod9viFqLls3jljTfEBooOu4+OzlGnyJ45sDPDT9ny0cRTSKmU3USLBBa63nAotAZqV2kvxT9PU8D6xYsS4t1pt8SLjtGLlsHfpvDpIqY+w8QjkTYt41nEBoMelldrckGjMB9mbHAbtYTllVUZ30RHSca/ksBCtSojyKP778Afj6ERO0zpKGUzyCc8lFKUBiXwzI1r2L6+jaPzUySzCmrLNTRaxyiVs8iv1tA5O0CxVhGcUafNN1n5M8sgJUHJko/At6DEQySpy+Sp3BkjDDVMwxIMW8NxY4JXbj/EyXiAUqUAzZvAM2wxvxz5EziKhrETjXhaLITiDPHklXU8dXMLi0s13Lp7B1/8kzewPwwRqHmRdFFeR6iA8rtitSq6VQniZn9Gnz+aY/KwmxW7ESVeyXjkMDLrtrkJ5QKDEEaG+btKWmg+LCz1+jn293YwV8xjZW5ODiIadwpWm+TB4mE0GmLUaWPnzdtYKpaQTaWQz2awvrmGXFGfseOmAj2wwSMhnKMpsS3bieI2uZkn/1G4dNwsSFRANJVIdqzgbTSaiMkoLjZ00vDNCMjvOrfwPUcdHz8fGmFwc89pgYssMZOYZV/EQ8ZdJqXgpaUwkv4xIzXTxZgjNVkC1khYDzyY0qQpciFWLIvPHnXBmDjY23kHiViAxbkcti/V8L6bF5D0x9i9v4NCfh2rmzfhJ/NI5vLCJ60f7OH87bfh97q4tL6Cq889D1y8Aqg5wCWgmgH8KUwGbE0NBNMB6sND8eIrasyoUUXBxAjIQqYkxqDNehudszaGrR7G3cGXvu2//p8/8p4tdv/+H37hc2Hc+w3HGwooa1sBPJ/WPDkMDAtbT1zFG2++ijdffx0by8t4/9PPzSgMHorVBfiJpBBorXEHaoouJYBrmnBNB7GAbraMfksJlkCPMUp76A92695djG0f6xcv4+ikjnq7j7FJN1gfyXRKHD14Q9Lemv+lgoEdheG7aA/7wgErViqRE4eaQjwVk1Gkcc5xdARd0wU8pluKmsrANB0Byx/zpNKaIh0mT1xaNc3XyhiPRpEBJDl+mGJ+cSGyu6GPnuchk9HEkZcC/ObeHiaDAbwmb5wYnnz+A/jUt34SlzbmkEt62L/zBubLBaxdu4H/6X/4VXz3n/8hlC8sizut5wzgW22k0xNJkmf8HqY8V4kXpgQPTSWmcO0BfHcgnR25YlRjxKZJBL4C10rBcol9Onjl7R14CSoT8qKjZKFoDAdoMQmMsZGmJWabz1+/io1iDtsbLOJV1BarODg/xh+8fhuvHg9x3mdBo1W+JRzBVCaLXKUinQ6zgV3LFRcPpokRsKfXnRenbDCJ6ZS4GWkzkerE5eEQxqRQ6umcdG/FXF4oKeNxH5Y9lgJezWbEvpwDcH80gitddsDlKVonJzh6cA8LpQIKeQ3VahHFchHZXBRQzmAfbk7FECIWh22xqBN2IscMkukrHeaMT0d4g4WHpHFZcBAemOXaUh5IrJeYG+8R/lmuO6V0wiWMlh2k1pAyw/+KAQDNTEl4nyak62PQPAnATILjZ0H8MqJMxaDndFE0MA+ExZXfllZfLI6Bwe4+hOeyk09hrlAUmAT0iXR7uHKhgG/5xAvodx7h/OQIsVBDMlHE6up1KWal1TW5b7/0b34bf/ylP8TTLzyLb//OPyMFrv/gAKW5ZcBwsXP/Pk4OD2AO2yjRfeX5LUzUyEw3wTzfWW6HZKvEVZT1ImJ2gNb+CQbnnX9x8yd+4b3b2f2zv/k3f1xJ4VcTKa7qJxj0LCDkhjMjHcnaxhIODh+iXMxgaa6CjaV1NOst1Bs9XLn+JMqLqzg4OcTO7l2kFcpjNDnVAseD2TdhGY6cFKSCzC8vQStkZEx5/fZtjCwbK+sXUW91cHLWFCyO4yk5URRW0/0iZOWdhpibn5cFxyhw0bctxDUVWebMSnhpTPIYWu0W+j06tkQYn82fHQB6toiz03OUy9T6cgNLT7yEYICkk3A05cPabrXQo325Y0PVNWxc2ESpWpKFRKfZkU0daQ4xz4U+DfHU2gYS/T4ura3j6rPvw+XrlxGPkUIyQNwci5V8rz/Gb/32b+NHf+YnoRRU9Id1xGNjxNwekjDhB+OoY0jnATBNi+oEBWmaRLpDBN4oGmMlIIb5nzH4NjDue2DIV6Pj497OCeLpAqrVmnjMcaHS81y0LANN0xC/uqQf4NMvvYTri3MSMp3RFWTyKo7b57j16BT/11tHuPOoLhvXfKGM6tKSdN7UV5Luww2kbdhyfVkQhGpLhQflewq1ylSl0G+PHVVCbKlEO63wftBke1mtVGRkZ1av7Ubvq6imhOgtihzXE1drLgXoSt08OUb0JhA3AAAgAElEQVT7YB9L3HTGfJQqeWSy5HtyScBhm9LhdGQ3RgdGYnDUSrPbpzHtyBS6DKGOiK/Jr+UIaUtexON0MOJylD8S3uC1ECt9kZZFuLAsLLhZpbErixkXchJOHuUoM1mNRD0uP3gv8aCWLI6ZxpZfQ6YLt7psQ90JnY0D2WBz0mFhD4k1Wj48fwolnkaamSDhFPl0EnOlBDZW0vi2T70fo+ERGmdHGHZHOD/q4OLqDWw/8TyU+QUgm0fj/kPs7e1h+eIGNtc34B6e4/jNe3jwylt48NYdPNzdQaGYwxM3tvHMh57HpQ/eRKqahz2dwCX3bhZ4RSK7b7nQ44pQVMxmB7165wvPfv6X3ruY3T/4sZ/5FVVL/pQf8yIpjR0iny2KjvPOvdtY2aBd9xQLc3lsX9xAOpbErVt3cXrWxPWn3oeN7et4dHyEew/uipyFJ20xm5NuZ9Rn7B5jCSOgemFpASnqZy0DO/t7CKYx1JZW0B+McHh6JrgQBeQca4h50IuHGkyevrl8HvVeD0ZIL9cQoZqScZi3PEOAOMPU66dCICYXjiOfZdmIh0mRbJGOUCgUo5vYj5wdCCTzdZGCwSwE6mFbjboYRhZKRVy8fEk4hHRIOdx/BJ2A/HSCgwf3cW11FX/jx34M5ckEN65egRfwtB6j1z9HKhFisVTCwd4jvPHWHSSyOj7zg98DJ+nCcrtIxkwk/AFScRejcVusk+LporjOxGgrRKCcfriuybw/qAmqN5KYUnbixsDcHTpc9Pp0eJ6gXh9jNI5hcXFTCnhcTcFJKTDioRS747NjDE7P8e3f9BFsL1QhJKCQbtAJnLTqOBs7+A93TvG7L7+F404H208/jQvXrsPyAqR1Zg0nxW2F3TrHUaZ0OYQC0rOHVWU1ngp+Jj6F3FTS6y6Tk0LHro5yNVqA0YL/vHUK27ehqklk2e1z6TGZRlw+4mfsrF0f9aNDDOtnWF3kPahIVKCYDdANx6OUi+ahapTfyo5y5vHHa8u/5zaeGlt2ff/vrl42+ZKixm46YqAMhiPRXwvdKRWlhrHQRXpdch2JWUaEY3IJyaEUs1ZuV+Ps8qLuksVQZGUiUYuMJyTakc4qxJdF1UbjgZQUTf6ZdKjQ9KUpCMHrn5YCyu1rNpnA4pyG9z2zgW/+6DNw7QZcoyfY+Vd+72WUMvP45Ke+E0YYQ7Y0B9ehh5+HdDEHrz9C49XbGO8cItYe4nh3D6mchrXti1i+vI7K1jqwUkKY5QKOsaQBPBY7GfMZiO4A1JSPDJTTKs4PTj5/40f/9nt3G/t3f+An/p2iqZ/0Qt4cNlQljdWlVQyGPRwc7GLj0hKWl0vonB/g/c89hYnlYodET8NBdWEJ1ZU1jGwX+yenolWk4J4gMDWUNGzkKMt0rsfSGhYablrFVYQC6Wwe/cFARuHIoZgqhqxYCXHrRamRGACk0jg4PxOlRCybEdJmQlOFE0bLojGjHT2y5V0ZIXi6RqYVHFWo40zJJpeSJ/q4raysQKN+N6NL17m7vyM+d4NuT7q3bD6HlbVVuXG51X3rjbewsb4umNSX/+CLeOrCBfzT/+6/RY0260UdDAk4OdpBt99CpVTEQqWGB/ceYnf/CNeeexoLW+vwVQ9xhbjWGEl/JI4X43EXaiYLb5qUvA5xgSdrf0pbdkfS1FIxVbiNUytEwmdIcgKtRg/d/lAs78fGFGllDtXyorjrGn6ANuMuJwHanoPhaARnMMAHnr6JlawGLRaALIOUmsB58xxWqODMTOBfffHLeG1vH1eeex4Ll66gORxIoYuxawljcCxXDg5upx2f/nUsGMy+jUVBM0Eg/EpGXHJxxZCdTEqXDXdB1bE4v4B2v4X9o30xfeCigbzFieciIyHkMYxcuu7Qo8/Ayd4+jHYbS/OMWpwXayixk3JpHkpyeBTXSZ4ku7HHcjVur0mVIAWK/xVLsCB492toBcUOUExgpetLSAdISZgsr3j/cknBw5cW76RjcGMrdlGk3tCPcaa3FVsoFuBIokYsj3/3OJaRNz6LMbfZUvxEzcD8YS72ZrGTpoWp7UuDQJRaSdLqnqFJAeITehcG+PBLN/HE9jKs0SlyagzqBPjD3/l9TM0Yvu1bPit0LlXXxaZfzeoIksDRvQfovn4X2YGN7t2HUKZTfMPHPoz4xhI8c4BpVYdTTcNOx4QFwaJNpgJNGaY+ly8TOMYIw3YD5WwavmN/9/bnfuG9y7P7yW/9c+2Ulq4mUppoXVOKKp2OMe5BzypY36hBS08w7p4L6DmlTbTNmyLKlVA0HZNUGh3Dh2nRYscU0NgjJ4tbsTAhGB+JwZLSTmnOu3ym6PSTFX8yhGGbkhnBcYObXFIDeFMzjYzi6sNmHTFdg1rMw6WkjNpXRiGODfSaLVFuBBNbLOW5aeQv2yTZlO4meekk+TByu3j16lXBWNj90TzyvH4qQLOkZ0185AsFlMqRq3C71cbe7h4WCLBPJ9i5fRtrlQJ+/i//OJbTqjiXmOMG+oOG5Cjkc3nMl2oCNg/GJoa+hc2nrsCJ0+DTFQfiJFnsRR2uMYbKCEjbl+0hFHYdvrjR8man1Co5TSKFNDyTYvIYEpME2s0O+sMh4sRZJjFo8QJ0tST62a5h4aDbR4NbWGJqSgqDdhcXFhewXs6jmlWhp+ICO7TaDbHlH3hJ/N5rd/HqaR3Fy1uYFspoj43Ipy2hCCzhOgGyhbKYP5D0yyhIhYoBYo40t0QMhnAkXSjE9kg6p338BNhcXsN8ZQ4njXPsHuzJw8jsBXZKLOpZ0pkUBQPbkoJAE8/DBzswOm2R6NXmayiVK8LFczxftqESkJSMvUsEZhfG4hIhG3xdU1n4iM2WS3PStLzGqKhFr5cHIe2fUmpavobWZBxbudAQq6hZyDbvWW5Qye9jZ0esTRQWpLVwKzvT20bGAGQJPM64mJnMijwtKrqcYGhYSydmmTTY2bGrdRzJ7iUmSn6quLfINn6C5aU8Stk4+o1HKOsK5vNF7N66h4QXxyde+hjWl5cjUwIW0bkSjMDG3VdeQ/ete5gP4oi3+kh4AZ78lk8C5Rw6Rw+QXChAWavATMfFIDaWVIWSw6hSfo4073KsIRxzCHLIp8H0xqVv/um778kFxc99+oefaFr9O9l8CUqafLqxuFlkMmkMh208+dQWllfLcM0uLq7Ow2J+aECzxTIsO0q9ZxdhBfRdq8JjWLJpirssrd15EyRiihQ8OT0dR4Bez7UFN+HpyZGN+s+QYT28mbg1pEOwiP8T4kAr+FA8jsawj3S5gFQ+B8OjE7IV2aPbDuyRIUaJkwkjDCHFjgCzMaKJZhZsmchZ4g1NsvD29raMTvTm4+JhOOxG21uTji1pzM1VZczo9wfoim25LwTnbEZD3PMQjHt4YfsKtuYr+I6PfxhK3JbNKbMYJPiFTOwwJuzzP3rtZfzw538UfacFbzpAqZSWMG66/HLTK555shQJEFcY5xLZnrPYJ8OUnPjJuIrJ2EFgMF2KDre0lPeQLmQjq3ixAlUlE7XdM7BTb+KoO0TbmyKR1hG4E/GD21pbwupcCcmJhZwah9Hvifjc8IA7Zy3c7dvop3M4MhwMvYkYVuppTXwDab2ukRicZDKcKe+BcifmbZD+wypDzFWcP+iizLGISWSxOJ64ck14dkcnxzg6PRZ+JjfiDHliIpoWRvDF0LXEm5ATwu7dexi3W8ioaeFEUolDZQdNBySAXSyXhCkneLMEEUnqGosPH0leC1JieMCwQJFAzs6Qh+6sSCVIkE7LmBthdBF1RmRk5Hq+O9ZCsFyaBAgEMit2YiIgGvFoAmHBeVzoZLye/Z0iuuDILID3pYRtk5TPwjoryBy7uQkvFErI5bg8i2ZsXVclIjMe2vDMLvKpOMpqGnZvhKKi4+alq9heW5eQLK2gI1srwAgd7N69g9HeIRaQwuVCDY2DI2xcuowwFcf9o4dIzGeRvTAHJ51AdWUdNpUnfFZD3m/EsWmLZiGtAmf1g/tPf/q/vPYfW+j4dV9XcrGf/Lbv+Vtjx/vFcmUOaa0gKgFeMBa7Tvcc169fgpYhgdLEh198TrZjuqLJTUsn4oPjUxycnmFgBYhrVfghveAsUQfwAeANRroHt0vc8EVZqpBtKb9GU1MSw0duFxn7ND3ko07+Vpo6ShpHElCh6WI8BoPawkoRcRYhYyjWS/Ys5Uq81WKka3gCHnOUZSAQi5RGix0tKw4q3PTRqokjKbd5vV4/ss/xLKGg0ECSSwvG+wknrNnEcGTIaStxhPk8lIkPq9vA5lweK/kMfuTPfg7FAm9msl8TmNgu2o02SZjY2d3F4fkhfuG/+QUYwQB9o4FCSRcCJzWaBPN5yjPTNpy6iCc5dkXdALfjklwfTGSs80Y2/FGAmBuHbRBLSiFfLUSbSS/AxJ0iNoljMHTQHjloWh6OBzZsjvIJVUb0K+sr2FyqIhWY2Fxg0bPFXr0/MrHXGeKhOcWu4WNv6EIr1+SwIaeSo+HINMUFZZKIbLAYtZkOY5GrLZcVLNPUos50ocwqZcEr6FlcXL8gJPODw0O0Om3ZqhKflUNvGiI9Tcjn3jWHMsr7loUHd26LpIrGmNVaDbliCR5JZfGY8CepSkgypFsKTUomCPKiSdmRFDZZENAyPZIIRs41McFvpQiRXhxPRsUrzcmDD3tkbsHC59JJmfSZWbgTvxd/GL/+8WjLbe0s0WLW3UWWUHJNCPLTaZvxKMm0dGrsMolrRuHtkVdjhAUSs/Tk2lOpQykj70/mO3MspjONbQ2hqSQhJ6VL02IKcgkNmWkCF2qLQnSvzRVRWSwhXUrBsgaAYaGmZjHt2TjZORA1B5tM2x8jv1xA8VINyZIu9JWBYSLwiUMSX2TYtwnLHkLLJTG/WPrl7OaP/Ox7ttj91e/43G3TC26Uq/PI5oo4ODyW7ksA+3FfJCvd3hlS8RCf+NAHEdgO5ktVFHIF0nWwd3iE199+GxYtnMI0JqEi3QmBat5ovClyTPpSNQF/eXJxBKDPHN0ocsyqJS7gMnM1WpAEM8IquUi0emL3xavDTFo/FoNeKWCaiKHd7wplhKljNFYUEFnkQBGILA6ztIWXVUUScwuLsrmVYBlNE6kUgXZ2KCx27eaZbHL5GkvFAiqVsvxdvd6QZc3C4goKjJVUVJj9NubzaXzkhZtIOGN88mMfQALEjZKykRv2hxh3Brh35y5u3boFJRPHz/3dnwO0EB0uMNJJ0e0KZ0svCA3C98fiGkx+HXEfnrDRQxVHGLhwjAE8w0EwDBF3U/AsyvV0caahemEwGkhi28QNMWbgTlyFG8/goD1CZ2QLHvvOvbtiQnBxZQ6ldIgPPnMdReblkIahqLjPzq5n4tZZHyfWFEuXrgk2S+pGSk1haI6RJO2DAc2OiyxpJQlFAHYeWAy3YYGT4KFUIhr50mkxHqAJAA+bR3v7IomqLdB1hdJCEqiTSFJJkM+jQXZ/LIAzHuLh3TuYmAZ0LYPawoK4upCiQp4fibfE5CYeHXo4utL3kLrpaCnA7fpMOitSscdbVXZuxM94kIZ0BxFMTnlXRyuGERzfOFI61rvFjsWJvxgKzvca4YAkLM82uDP8j/eeWEDNbMqIKdMIl7xP5gZTZsfvJa8nxo40oq/I6EveFlcUySjKUzI9PG5oA5GZ0Twhm6Vbcwq+aaGaySMdxtE9rUMLk7i0toJLG8vYWJ/H4noV+ULk7Kxkcqi//RBGZwTf9JDVVMzVCtBqOpALEaZC2Ax3t2l26onWmZ/jJPQxNLtipnrzuRvfoFS+/6vvyWL3D/7SX/p4Z2h+0Q1CpIlnTaY4OT2DaVjiF8YuybXHYMxqYJt48dlnUKJLSDrSWXKc6I8MCVE+azRlhGVRYjciAC2P2zAa1Uj3YJEhT46nJHWeHFnpNMFZjZmrw6GBaUyBls2CAx0thVggybGLeE/E7ZJQ5WEDmp0mzpt1ual0je7KGTHR5OhBcJh0Tp7iqZQmkrR8oRgFyswCU1jQ+Gfyxxbmqzg83MP5+ZnYt+eyZLEnRLrD0zWTKeDipS0Zg4ldGb2WEHO/69MfxeZSCVqSp/gYw1EX5tjE0eEhzg6O8dWXX8buw2P8nb/3s/jAJz8G3xshTAbiIEFXGI7XVGekMym4wRDTwEZeS0sINd8BC7aWUxHYQ3jWCL7hIzZWkPCzcMZJke+JvRF8cRLujQw4dggoefScEA5U9CwfD/YPZdFwfLCHDz7/FJ7c3kQ24SObCBB3R1hfXESqVMZZs4M/2TvGg+YQZ+YU+sIaxvZEfAfJD2OIjEMmFuMoQYgijryqC97EZQ+vMTt2kot5WBimIX5zi8tLUDRNHlz6JhIz42gsaWQkxnEsTTLFi5GblpgojHsdHO48EGeQSrGESq0miXGZfFEyg6nS8RwLxoiRmDbUNLfG0ZaU8jHx3OQYO6HELfrNIiwSRHG/JnwShQUxrjDy4owGL0r0WJDY2XGM5KEThfNQc8v7O+rQeB+zkIrJJ7FNGW1ZwNjtRRpbKZ3k23lMLyMuyfB1HmZRweMIK3I1j9SdyCk5CmHPQddz8lzyYGFwPPmT/FoWK53OyWJiG2Dq+CJxXCgVMZ/LoKQr0PMJ5DIK1leWcO3KNnqdoUArsWlM0sRyWUUyToxwCJFOMA5zxj0kx7Q36GBg9JAvZbG0vvRq5eKPvvC1FLqvqzH2Vz//E/9HZzD6DtsPkdLoTpvG8dEJRgMDqyuruLCxIW0xhcLt+hkC00KF2sYpQ2wssRIKEnEmrqE/HosWkhiE5zhR2IxoBLmCj7CYDOkkWloyRA3HRaPdhkXbbBp3DkYwRo6E9DLoguEuvJEk3WlWIDleU2bDQmdNvKizGzALg3bUHLOYcUBQOqIL8O4lmVnTi9AzeSG3cnDhw5DNZlCtlKJIwlgcFy9dwIMH7+DRoz0Mhn0p0FPaxw+GyOl5bGxcwvLaBTTOmjI+rS1UsbU2h+uXlrFUzcgCx7S60lWyG7zz1tt4tL+H8XAkZOTv/89+AJef2JYEsriakO6Hr5G4pGSl0ukjRltxC3nSJmRJQs80B3qO8X8uJo6JuBOH1ZrCH6UQn+SRz5TR7jXFVZfWSCEXEeYUjb6Ds6ELcxJHz3DwaP9Q3FmYYfBD3/ud+MYPvA/usIVx5xzjxpkQYecWFkRxcdwf4dx0cTJ0MPQTeFTvw42nmHYtSyE3MYWiqeJgy65Eo1GkJ/2W4F2EL0hIZX4JCx9zIqrzNTEAHXGR1O3JciFPBU4iIfcKDyzZfNJKXbhrjuDDR7s7MLsd0SIvra4hUygK0Zn4LZUK9Pzz3VmecMgipMoWPipmUZWhC81jvhw1MKJmmBU14c/RSJZh1qIMIVcuMiAl5MeDk3w+obLIco3Lo2ipQRfmiPLCPNzJrIhyLI6CflhsH2OIRGJoY0V5o1jai3lXlAHMkVnIx4QhiN1hKpQYZqPw/hAIh8YMDImnUoNcP/JIMUWallrMA6GxaIaJdArA2IFhB9OAGLaCC+uruLq9hWqlJteIBZSyOzUZotM+Q5eWTwmgXJ1Db9iXe1TLpqHl0uIW4zKjZDr53PYLf+NfvSeL3T/9O5//qD2e/EF7SAtsQMvmhKvGzSR5Ude3ruH65W0skj3vemienOHVl78ixazbH6E3NjBRU0joGcR1DZbnyKnG9rvf6WHEIpFOy6aMISXlchHLa6tCRcgWCtKBHJycyqaSm7Vury+JZAPTiAKvfWIXMWRpJRTGpSAxeZ7nqDlxMXJM9GwDY8+S8YP4QuBEHD/mDUQOugrSqQwyelEUFCQssyOl+zJPzVIxLxZMLJKbmxt4uPcAR8dH6Hab4npLe6WJG6BWrWFz4zJy+Srq500B+S+tLSCbYAZrCte3l5HNhFhcLiGhkzSagNfrYjwYC4eP709fWEBgGpK/QZ6huJeAwLMuOlyfWF1qIiMZY/e47g8DjhSkwKRFbzrhqewqsNvAqBWg27ShqXkhx6b1FGJqDG4sicbQw1HPRt2Yom3QaslE+7yOghJDOZ3Af/FD34eb3/gBwBjC2N/Fw9u3ZJt9ZXsLFjfP4xEMes7FkujYId7aOUHLCKAUKmC/OU3GoRd1KdAcW4n/+MJ54yZvKsljbFfnikWYxlj0oIVqGeVaTQ7FQa8nXS0LGDfupPkwqIiAPec6Z8Jtvwlz0EXz8BDuYIhSPi8whKrnMBXnkMgolNMHix5dRIi/vSvLoqaadkxcWHB2mHV3Et7Erc8seUw2yNJVcemQRjwWWYeJ8QIDe1hcSG9h2t2MZCzWATx4WWyjMzXy7VMY40gskBDOzFqKRVBeAwNvsrNDWEzsowgL2djyzzTPmP0b8c+j2zDpL+zu+f/T8sqRTBhahmkKRGJGarc3HombjV5gt5Zh1RQIgDrrSj6LC8uLWF9ZFviIGcTUKhOTZzPHyU3kiIoCk96SPIRjExTnKBMsyPjq+c6vLV/+C19z2M7XTWf3u//4v/qjVnf4UrvThz+lWDuPVrspN6um6FheWMba/LLo5eg2YQ36eLS7Kxf8vNWGw6wVuiuw/Kgp4cZl89GDS7yK3LiSnkUmRYmQhoXFmrgZ04tuGk+g3u7g+LwJyw2EuNpotYR+QmsnCsvpL8ZWP8fFAoXWno+8riOWjMHFFH3XwsA1YQSepCfxxrONceQQQo6dqkqyGceGeExlGK0Avix2vGE0TZXRlSlWtC3nTbp/fCiZCAS3qTlKMyYxpYkmlyoA2yWWlpQIw1pBg5508MTWkvCflJQLyxnS3FC6Go7UfNC0fEG0uYbtIk/ZGeVNWlbGJhbUXCYrOmKPDh7JAAgc6PFQpDwg8TcxEcXAxJ1gMpoAdgqjho+jvTbq9QEuXLwq2to416JxHw+PTnAycDGEipYDHJ41ok7F92CeneDp7Qv46AdeEEOAQbeNfqcNz7SwsrQUpaqpiuT+jjwH9fEYTcPFvZMOjjpjKLmaSAPBkKJCFolUDDZJz/GpcMwUVZeiR7oMN6mVbEHcpLWsLpkg9Hcj9smFBF2F2dmx+yPvcjgeIqQiITbF0BhiOOhKRzdqNpFwPVTyRVQWFpBQNXj0H6RmmptP4m2z0B6K/SU6kZtyqm4E24sMRR//Ync2EXJwNEJGs26kHFJTmiTWicGndGYkFdPsMyaHPH8eN7iR+ScVFbTOj4wRZNlASERoVewVqZmNUtuoxaXKQ4ZqGVsfc/dmcM9j84FYxDPkppv3MF8/uz3JlRC7KE9MYOkqpCpxpBNT6AppSXT1tjAyByhXy+LizImqnM9hrlRAJadBTycxHg+h53WZmnjPxyYBcmkVOTq0kBWRz4l6RUknoWZSoil2fKuRTCdeWl39kb2vtav7uih2e1/59Z+2Hf+XyZlyXY58fPjpJjIRPzYaBpoDAxTxUK938M5DPNrZwY1r1wU07Q4GCCjX0TT0XQdKPi+6V56O7GZ43BWzeVRzBdRKeawszaFWLYh9Eh1xm50ujs+a6AzGSKok04Y4bzZhui5s30NCPuiota/kC9Cp1nR91EoVMQr1E0DPNVGn4sEYYuSSruIL2MtTlRear5MYiuswJJlnfgrXrj0hLr0crTjqbF+5KERVamlPz88laHl5dRnFQg7jQRfjdkdY/PRhY9DM0HCxsriEy2sreO7mFrY3K1hb0lGZT2HYP0dSjUc5p6YpvDButBi8zPc0jSeRKzNjl/ZWFTiOL0nvTDUjPkflyXTqIBl6UEIXg14DVDzxpkunszCHHqbjBJz+FPfe2MHRQQNL65fx4U98CiPHx/7RI/zu7/xrPDh4BKW8gMLKBYzCOM6aLVzZ2MBSsYCt2hxqTPVqNvDFL/5bvHXrlhBHS9kslheXMF+r4urVbXzimz+OmKriT+7cxoOzOoZhAmPQHFXDNJEWriIDc6Sz8y0gMRXXjYSiSffMhzlwPVRzRTFVIGWEll5900Sn35PNK+lGupqGqqXQH/bRGw1QXV6AE3joEp5o1mG0W3AHA3HU5bUvVCtSaN0wISMkH1DeIzHaYMVp4MkuM9rMSsFhkZ8FrU+o8+QoOqFrMTW7Ef4mD6QoIaZCpucYzgItsjfpCKk0oX416lrJwWNXR4mXhLSzrLG7I+zC8X3iiW09FyPEfhnsxDwXKm+4VeU9ISPuzNE5pSqygJINPuWRdGEhk4D2VGx1pwEUKjYIBWnEA4nvUevNAPsMluarWJ6fQ7lUwPxiVQ6raAc9ESiGh/nENeFaY/HI07MZaSSY/kffwXJWRzbB/nCCEQ9qJdoMk7sqoVfJ8K9cvfqXf/U/pdD9qRe73Vd+/cWxZfwxTwzSQai1JLjLbIHV5XXZWo6GNkb9EYqZAjIJFXvvvIOde3fltGZWwMHpKTyOmLV5EYGncjlhy8upapFTpSCnatCVFObLeSzVCkgrIYbDjiRdnZ7W0ej24PhxlKoLop9sdPsSP0ccEGpClhcUUM+VyqioWShBiCe3tyNd43SCjjXGbuMMu+fHaBPsDyfCRideR1kRqRI8rUmPmTKMWtVx+fI2GvWGFF0uUDbX17C8uCgebBwrS5UqlldpkZ7C4aNd3L/1FgbtDrRkWiyKDNvHUm0O77v5BL75Iy/i4pUa4Dbg2efwQxOm4D4JoWEwV4F8L57GJhUbmSyUjA4nAArlecnctUxXhNZ0vqCCIBljwfaQmNjo98+h5VLCRVOUHEYdD0knh/07x/jS734Jml7AJz77HVi6uIUvfuVVPDo8wVe/8odyMt948QMoLa9J/gSJ0s/deAKrxSIWtIw4tJwcHeGV116VAk9Xl0qBVvxjvP3Wm+IC/L3f+31YWFvHq/fu4q29Hfi6jglpN4UKYkk+tCwkkfCf+E6okPcRihkqVQgisyIXk6HbSkr0yGpGx1G9juOTY5SzOawtL6HAhUXg4rxVx9izUahVxcew2++gQ8les4XJeIxqWhM79p6s3hkAACAASURBVFypKJt6m/sM3qnkZnKzyiLDZQVHao6M0m0R14o6sMfFTzzqxImFY2MUm/j/LBFm/27Czj5KPGM3RbyVpPZIPjXb4vL7SqB2tHXlXk4WElwuTAIwJ5YLEnM0ku6OWB1lidFSIsLxuN0m5BORj8khTUhkJgnpLKL8esZeUsFAJR6xNzURIs0iV83jwoV1XNu+JAcUoRsSqIWhNKW9VfS+xJQjCaGP2DTMpXMO/w/yEBmwIHh4iDgXJDEfzUETyUxKNuu93oBwzC8/9+LPf01Uk/9vUfxT5dnt7/zr3XF/cIm4Sl5jzxTDoNtHv0NZkAZVzYkT+HhkS8IQ4+EIFDP9nR0Ilw+vvPmmrP/nVtfgUhLGvIbAjxQLQQg1RhE7f8egK4CeCpFOTmCMO+j3e8JZYxCwO4nL8oAjZqM3xDSlYUj6STzEgCE5vov1xWWsVeZBNeY3PPM+GDNcrzUe4Z2zI7xz+Ag9y5DtYL5ckOwDyQEg252nk01dJNOV6NOny/iYSiaF38elSaVE8iZzEIoYDE1Uq2UklRjOjw9xuPtAFgWLtQUsLizJCD5XrWLrwjpW5nSUdS5GDGhZF6X5Ahw/wonMwRBxnvAEkNMKTMtEKqNL/urQ8pAvLwBxhsRwOaJKGjvxuVTcRzJkVKEDw+xAzTP3U0UiUYQ7TsCqT/HKH7yGB3fewfMvvh/PfezD2G/38Bu/8yXYfhyVckks5Ldu3hDs8+H+Axzu7+DprUuopFSUlYgYTBLbyDTQN8dCnGZgEK/vnVtvo98f4crWTcS1LO7s7+HNvR14WhyuEsfCxqZstScBE7yobCG26iKWpCY0wqG4laRjDXWVPCBY7Arlimw9W70uTk5OMF8sY7lWlQfZtU20hx348RCVpWX0jBFanRZ6jQbG9YYUu4VsDisLiyhUSkI4H3vsQ7hljxylaRYRcek4ukZxiTxoWEToYv2u2H+WScFCx0WBjLSECbkw4NKCaWizqE6Ox/zNYsXvy6WCYHazMVZI8LOgJ6GggPQT2rV7UfGhcscwZMlFd2KOxBxlqdgRKRrtoQTXo2Z2FgpPPbP8rAQK2Rw0bqptE6FnIhVjJGMMFy+u4oknruHaE1exurku+DBNPfvDHtQMlTRRJ0p/v9jEE/dmd2LL6F6kaxC5hey+uUXmYWWNhMEQhjbyhRTd5OE5VEE5//zas7/wg/+pHd3jf/enVuxGva982fP8DzIiUeyKGEU3CWWh0O+OYI0nUJWckG/JTaPzBrsOyxgKkZbjB9UEX331VXlw55ZX0RtbMtZwZOQmNDGBEE2reQb7agg9G6mYi3IhDcfqIfBJ0mTwxxTDoQXfj2FsumLvVO/bGHCkU2IiGeJ4cfXyFWytbaKQymD74mW0Wi00ex20zDF26ifYOT7AmLrKfBZXr1+TyERiE9yoUnrG05vUDlJQeh3GxCkSgMONFGVVxMwy1BSqmhRg8rxYD4hljbsdCUnJ6brQKi5cuogbT1zHtcub6LeO4JlnWFkk+dnBNO5BL5Yjp4vAAzwbgT2WUYKmApROZfIlCRnKFCuIJzTpkKiK8BjCQVcMOt1ylE3QVtxBKqsJgVZRGL+Ywe6rj/DGl29h6vn46Kc+gfLGCu4enuH3/vguLE4cEoGooVwt4fDkAK1OXcDrl559HxZyeVT1vHAAOa57FKVrilgOzc9VkeOGfGzh6OgcUHTsnzbxxoN3cP/4AOlKDqliDhmRz1URC6P0Lk56ojtNRosCz6EueRK5F8fikeW9lha/QtpBnZyRx9jDAj+nGGCPeMBGmcGxtIL51RW0Bz00mudon55hWG9iMjKxWCiIFIrYn+W7GFqOYGVUQ/DBJubJ1yG5ETO+JbsoseCf8d3odScLB9HJxsVsQYqd8PPYGbFARssV2QoLDYXkX0+oR9wak/NJzI6dITs9tn8iERNtWtTdklDPZRpHRM/25GDlEoavg/AKX59oarlQo0IjcKPvG05gixkpJIR9pTonXDp7QA+5Oia+gaduXsP7X3gWN59+Uu534TRyKiA5nUutmWmBsCBoe+VaksEbJmNQM1q0aFFSSE547ejCQs9CD7YzFNpURg1hjgYIHP9o6+m/vfH/t9D9qYyx9+79Znle1/73SSz5jdKOSxjOSLSHpGzQFcQe+zD6HuLTKBWcduQ8MRjGwm1VpVoRp2G279Q9JtU0nCCQ/48kHc8OENih2GhryRjWFhewWCwKWZUFT41PkMvFkc2QFhCTNb9nh9h9eIBHu0eYIIU/uXUPXkyBkwBOOy0sLC/jM9/67ZjLl9E4OpOwGJoVtI0B+p6JtjnA7vEjwSC2Ll/Gi8+9XxQCjx7tojvsoT0awJ56SGWzooelBpULBkZCJlUN8QRRSRU5hXymLOIZBZlCTvS8PACckYF8JouVxXnkszqqcyXMzRfFbqhW0jCxugicLvTMFBktgXwph7QaQ+CNMeWGCxFQz0KbLVbhxxUMDFoLEZNR38VlXBJyucGlmaOQOUNkmNSWLSKMq3CsANbQwhv//lXce+sBvuljn8LVp57Go1YDtx8e4M07R4grGoajPnq9Fk5Pj2Q8ura9je1LV7Axv4bl+UUJFG80zlFvn8P0DSgZVQoft7WFchXV2hJ6QwsPj09w2Gih69iIc4RcXRUBPjsZGpoS12J4ON8DH3jZQE4msnklzsS8BonzI7AvEIcmFu4M2Wk2GgJvrC4toc+E+5BW5aoUxeJ8DQfHB2icHcPs92G1+/ANG5VMDrXqnOBRI2JPgS+aW3Im+XPJhYvwtxhq4lIdk5/FbkqI5sEkIhHP/OlIcubXkKj7OPOWfD/CD/x+YgxAJx2POlnaorOgEY+N/kxzy8h0ILKA4s9gR5tKM9di+i7OSzUHSd80uJWx1hqiWM7JpvX/pu69o2S5r/vOb3V1rM55cp6X80MiSCSCESQlikESKGklUjKPZNmWbFlry5Z3rd098tpnpaO1vCvZq0SKkiUGS4wCQQRBIAIJPADv4QEvTg6dU3V3dXV1V9We760Zav/wP+vD1R7MOe8gDWZ6eqpu3d+93+/nOyKSnXKSgSljFFKzlVhQ7st0JIRMOIJCLIra7haCyhgnT63i7ndcxMLyAuLcchNRxfmhh0XwoKMOQ0VZTPlXPgT4uxoLoIGNAwG6LNpsdKjni4RUuAqLnQ7XGaDdLDEIqnTP/f/r1Pej0P2dF7vdq3981vH5PhsOaWcEVe2j0JYbJwpvFTnCKa4fenMAe6iiuttAq91DPldAq12XNywUDYthmeh1CZzx+xCJRUQjV681ZcHBbBjXUqHXWwj5HWS5eeUFNhojqXGj6UcuE4HK+Y58Mn87QVS2K9ja2INhOlgvNbDX6qCstyUAhtThH/zgh5GJJ7G7tY2b12/JALU16qPab6HSqaPcqIqv9fjyCu6/eA+s/gAbt29jfXcLm7V9DFwb6WJOfundZkOONQzmoc4vEEkiFc8h6ovKEzo1nZMBebXShOqqSEZisgWcn55CiN+3VUejWca586fwjnsvQrUN2GYLxVwU2VQEQ6uHQJDzEgNhv4MIn/Qs0OYYYS2JkUIN3EA0YtwSM1uXei4KpzlfsgYmRsOBHKOZDBWIMgnKj77eh97U8dRXH4ehW3jkgx9DIlvEC5cv4fXr61hbqyAWIw3aj0Ffx97upowb7rv3PrzjbfchrGgYDii81lCtV7C1v4Fap4aRz8Z2pYQ3bq2DDthEpgBj5KBGWxqZbskUCpPTOLJ6FLlcHu1mSxY8zFYlJIE3OS1jh8FHTGPjKVJcHwEewYOSuRvUInBVnzDW6DX2OUAulRTvNI9SEjKdjMMfCWF9Yw2V0jZMvYNOpSkkkHwyi0I2J0Wx0+/AGA7khuYRmcWFVjAWO74eSn34QReMkHKEVnLAcGKgD4+VwaDXTVleGpkgnEg4scbSKUpgDm1v4pP1Nrwcj4h31rZgDLzIRs6FvZmf53dl2ZGFCe1hFGGT6hyMiADaC7sYCXqe0g52lDyCjkeOzARZAHvOUH6Hq9MFjPUO/IwAgCPhSHfffQGzq1NIZGNiyesZni6QwdwYE0TKpYcGh75WlT+zBz4Ql4anrpYCLcWaRZySKzaYPna3A/hVl3nRX19Y+okPfr8K3d9psdu+9V8+5ZjW79ArTc2Oq3iFbsxz/MHmis4G0m8t04HRc9Cq0X/HbFUI3pxHvvnFWf5eMDs/IxvHar0sRn8imqwht0NBNOtdHF89i1qpAnc8gMLjRq0G39jFdC6HZCSMUJBSC0IBKLFw4YwC6DQMNOs6hq4fb+yUcWNvD6VWE1W9g9m5BTz88MMif9nb2cWNmzdleWEoY9S6LWxX99HSaapPYXV2HucXjiKjxWS7+uatG7ixuyHxilOzM3JzDNoUuPqxVylhv9FAojiJQn4G7sgnQTKxlAZzNMT21q4sRjKxpGgM0zSn1+tY37iN6dkp/OIv/WO8/b47Ua/tIKAMkU9GoHdKGDk6FN8QPsUUHVSURxWmdfUtqL4wfGEvF8L1EeNEAGRQtE8j14v343KHIll/wBFUTyAcl7Bjeoo7jR7Wr21ibKk4eeZulOstPP3836BSa8LnhrE8v4ypdBaUyG5treHFF19AIVvAHRfuhtW3hfySzReRK+SgD3RcevMKdltV9F0bja4BywFmFlcl6tJwbKiaBp9stJkoR1R7AP0uU8xswWNRH8i/HxiEH3BOymWMJ+bm5/KG44afGRZEB3W6XTz7/HO4ePGiyDqEQcct9XiENIkmtCeOh7h+801U97dhdNpolWrg8nEyNyHZIZxJdfu6WA3ZyggRhFkZPP4Jg43f0yMY80Y/PNLyNfH9pduDhY+EE1oMBTMvdBM6QXjs9NBkfP0iRj4IdOI80DD7QsZhFm6315PCwUZBnEKMk5TC4niId+pwOPtT+D4EhGRDcW7A7x11RURMFwfdG5T8sSnwQU5KUxM5TOYi2Lr5BiJQcGJlFXdduIALd5yFP0o+6Ai60ZZ5dCREPFYI7ohHb0c6aE9N4y1PeE1THiMLI8eDIYRJ/5ZOnHGRLIL0FlN2E/5f0umH/9X3s9BJsZs5efoTu2+8/qff7y98+PW2b31j2e9T/41jDz9Ok3QgyE0TVd60tXiDXAo5qfRn6093QTicwNZGCdnMBArZGQksbjRamJmZQiodR6NBt4OO4mRe4gHrjaq8aQxLVpyABGHn0jPoNElmGCLKlbqtIOByOzlCq1rGdDEr0W1snzFWYHRHAqDs62O44Sge++53scNMWZ+CLh0YkQiOHTkqDop6pSpLC853bDoQXAv71bKAABLxmCwxjuVncXR+UZ7Gm7vbuLa5hoEzxsTMtGzErH5PLs6t/R1U9TZSUzMIRZNot3piGSOuKJ/NoFapSrEL+4BuvY5EIIittQ2cP38ezG79+E/+BE5ePIl6swzX6WM6Qwudg7ZRZgQWwNkbgZvOCH5ulwfc4vGtJt9fkYtSaLqhkISCDx0vv2BoeH5On2pJ9+z4aJ8iKWaMfseE1WcXEcPk7BEJKHruhefQpuA2msX5Y6cxx9lbOIhKZR+f+9wf48aNW8inmXObwNLCEcAXQGFyEm5IxSs338RGvYxwNgt/Mo0hi0BIg81Zj18VfSBR930W4NFYFPrsdtLptBxTqZVjJ8djEa8hdnhkEbIAkQzDcUFUi4tbhlzA3XIJTz3z13jgwQelMFAgTqIyn6q5dAbJTBrtoYErVy+jurcJg/kT1SYiDHyanJGuimJgbn/p1GGzJt0d2xN2TbIaZT6rJyOhX5X+VXHdHEg9aHDn62OBI+xBkE8HNjB+CXZ67Pr4NTmn433Cro3uCPISE6mEWPMGFK8LmJTeVRZGSlKYH8vFBFN1vaLPxBAJGycUgdvPkHcfeoLhgCyKKDZWRWbliY6nJ7Jo1zdQ3V/HXefO4eK5C//+yOqxH8llU0XT7mGsEBDbwtgZIuRn+HgIPpszR6+oUlLDo6zj8nV7MFGxr9lezooI/6lL5PKGMhPb+iKc0WdmZn7ga/9f1CPlxB0PuKlk8inL7P7Gy889/Y3v1zdp7H1zdugqv6i6gX8iJnh7KGEdqp9WHA8Dzdacmh4Ol1utHrpdhjinkEjkxAKmRZPIZYowuoaX2zkeYmdnC9s7m3IEOXZsFZGIij59mtwS8YJTQyjv1REMUqRLpDidAJZ4U4kdMpoG6uUqxoR1Khz4h4Unx+1vi51dk+JgB9+9dR1Ny0BChKYjmbNxYzwamBLLSE1SU+9IsQtGw9CNvnyOFoxgIpHGfCyNM0ePyw3JjIqra7fR7neRKxTlptTkie1gr7qHnm0hks+jpnexu1cWTeF0Mo2TKytoN6oIM+yGuaTWAMuTMygJRRkozi/ggz/5KHILU6jpdZRKG4hxUxZRkCxozAuC6o4x7rehDnoCWacg2tS5mOEFHoQWS8mAnBc9ceamO4RL4jrl+CqhB0Mhh3CJQ/CoZdrod4aCYZ+cWUF+cglXr9/ApUuXYLS6yISTOL1yDIvFLOLRILR0DFdfew2vvXYF1VITvfYQR1dPwnUDAlJIT02hYvbx/BtXUTYHCOeyCCXTUCNhWI4D03HEnyyh2OZQNvae/c4RCjKLBbNmaXNj6DU7G8JXOf/jA4q5u3y/U4k0NKKyChPY3NnC5TffwLGTJyQYhr8jah0pPqcXWObI5gBXrr6G8u4GRjw19E1kk1nMzMzKg4GbX74vFCHzg8dYdsY8pbGzcw9gntLJUUwcDEhRPNTTsdhxzsgCyBxhLiik2HGDJe4ILxybmj2G6FA+I7QTujoYfB7wyMSs0Yddo8hc+P1cLkS8jhBMMyOxmRIZScimhYxLPL4uahQj0tkRBcavwy7XZ7uIBjREAi5ev/IMFhfy+IV/8A9w7swjimtWloZj66ONXvXHXV//DENy4POkY36Fua8Uy4fliM0C57K/Z3Qj87opveESiJxGamI5v3NhBf3KH4UCzmey2Qee/37Vn//a11HuffBDLl9ovdYgWfflZCr2x37F+NILL7yw99/yjXc3v/wBa4RHo1r0xxgWw00qdTdMJ3IdE2OnD4sDcyrUxzYCId6UGgzDRrtFxX8QaiCKhaUVXL9xS15XvVqTXyopIPV6FelkHHfccQdS6YRgiPiLG1t9Of9zk+eMiOoh41+T7U6z3kAAYWQTEwg4mtzsl19+Cc1GBariiL6LBbarm9jZqWGv2YQZUlDvd5DO5eSJ1Gm3JbWLQcnddhv5iSKanSa6LELcenIm4/MjqcWRCUcRscZYmplDoViUlKpLb76B/VpNuhkeTbgFpKiUa/oxHQcxDet7u9grVZEMxXB2dhHnVlYleYlgTZ9tIhpQcHRpUfIn/tMffBaP/r2fwQ986qdQsw2U+w10u21kwn709AZCSQIHaOVR4JpdoNdGVLHhDvqC0A4FeCzk8YfbWM5uFMYWYKSMEYwG4QZICqHAayxLoIExwmhoo98eoNXowjRcrB47g0AkhVcvv4nN9U0EHD/S/iQWJ4oI2D24toHVY0uI5bJwzTHKezWs39iBQiBAsw99MEJuYR6DgIq/fv0K1lsthIoFaDTt02xO1tpoJD5mjj6om6NujJ2MqPj533njMAPVH/QS5hQ/ukZfogjF4sTELijI0n8ZCGNhbgG3bt/Gxv4OJmdnyMRBIp2UzopLzAQZhOMxGs0Gbl57A5W9LYy4jbdd5DJ5FCcm5ejJzo4SCjH1Cy2YaCYeZRkzaUPh00geGNxgB+S1CARUEEseV86bx/mksxMhMYktbADE8uVlvsri4aDYSfGmZtMeo09vsuDPIjLvPvzg3DDkDyHoj3igWZsAThZl73WySxeyMVsqTmEFasFj60jcDtRkwhpDQxCN8g62d67gBz/8bvzSP/4FhEOr3/tGt27dCkUS5R8eKe0fV33OewIkb6tRqA4zVYJS2AX5Tp8thd0cRxx4hFnsFAVlFe5nRmPzMwtTD1z7b6k1/2//H+Xt97/PVZUQup2uKKOT8Qh67TrWrr3+3X/+K7/47R959MOvBmO+G71hd3dh4f7S4Td49ek/TKXimAjHg0sRLXratKx79H7/oUAomiSrLB5NYjjgDM2WFpXambHdl6LEYicrcvr+2H0FwhjbxB2psExiZBSowRAuvXoF1UoV1VIJ+VxaUpz4Tc+fO4NisShIHd7gsWhYsk0ZlyhPcn8IhsljDGcgQwz6lFGw2E0hgDiM9kDmXs1qGXqvIRdsr2ui3tDRbBlodPuw/A62S3si/6Coklu0yVxWwI3UO01MTwoYcq9RFccFh/zTkzMopnII87jXbkm6PIN5WAyfv/QKtqsVLCwtC+Y9TJGmQj+nwR087DDndxVUm02kQlGcyM7g7Owc4hhhKq1BC47hWH25GMuVKp5/+TWEi0XM33URk6eOIrs8jWqDhdKPcrlEu4NHrAjw+D6EMugg5JrAoIt2pXowtGa0JIkyQclb4N3uC/uRKMThBkdS8Bwfj0UuRpYL23TRrrVR2q0gmcji2Mmz6NsKXn3tTdRKbaijIBJuHLO5DJJRAx29hGQ6gWQqKUp+xfaj0+ijXu2iUmrjjdub0EdjDOl+oQA6HpM/XEhwtcIblN0Ij6qHx1MPpMolVQTNVhNdg9kRYUS0mEgZ6CcVnyjVZs4YI5MqTEWsYAHFj+WFZbxx/U3sVcqS6+uPhsQfzBGEHHcjYQmWqe2VUdreQr20A4uhRq6CRCIldOIAj188YpMwwvzekSUPC86gOG+jRS3ALoqB1Pw9Bw7yhAn1lM2ndywVrykghBB2ZQHi5QcDb9Hg59LDOxqz+LIIsrMTmrACtPTWAbwhcuBp9Vwc/NygyoVTTP6elkHR/TEG8yCshw+LaDgor8EViIDnOsnmM0If6TfbsPWhhGAfOTqNR3/sI7j/gbdDVeb+q1K17dqXp1w1sRRW/EtwEkuuEziqBoJHoahHAadhO/Z1y7ZuKKp726cq6+P+eN03NtZnZ+/1fti/ow/l/B1vc8MB0i6Gnh7GHmDt+htYmSngX/3qL+ORj7xPCkK1VfbmbYKoHsDodMTGlEpqOHHsqGRr7u7ti9E9HstADYQFz0TLis9HYa1nJKeWhsNW0RPxIuD2aExaA3FLaai+JAwD+NJffEWEtYl4EqbRx4njR7C8soBoNIxcLi1HVm7QGEzDTRQLX6etI5/Ki69yY3cTcwvTyE4XsHd7DU8+9jdo1QZYnj2BycwUnOEQzohElA62t7fx5pvX0elQzJhHLJXBtbVbuLW+JpICSmKo1zuytIxinnICIByPQEsmsL6/g1cuXxbw5ZnjZzFbnIYyHKFd3ofquJiYmEAwquHbL30XO+Uqjp8+g2w2B0PX5XU77LZ8LpyAH/VuW+QzhCCmxipOT05jKRXF+aUZ2az2y1uiM9ytlHD+Qx/Gn33uc3izUcFdj7wHd7znIXTMHpbn5yQwyFKC6HALiDGCygg+q4uQO4DPMtBvt9BtcJ4ZgBZMyAac5GD+XNFUBLnZHCxfH7Z/hBHT6h32H0HJ72iWG9je3MXi0jKWVo+gqvfx7RcuYeNWCVbHxXRyDhdPHEUsoiMUtpCmTIQe06YuD8CwGsP+TgO7u3U8/dxLuLGzCzuWgG+igBHRW7EItExWXCSHwTCcH7FN4GwunojJ9pUz30a7JexBSiXYncL14Jc8pvE6o1SDgS+MgpyenADv6JWFRVy+fAVjlyixiGC6qP3qGQa0GP20Q4Gd0p6nVyvQ62WMBp4eU9O45EgJLYckEBJBSP7g65JiR6ioFLsRAq4iUACe23hM9JwSPgFFcCzyt+4KjgaGCFBSAsYveoBOFnoWJV57kgdLiRVjFcOklShy/OY9K3M6oedQIOyTosjulrAJSlc4d+XGld0gD5X8fM6M6a7gUsTLs6WXOICJCY5+HFR3d3Hp2e/I8f2X/9k/wk9+8hPI5FMI+Rf+f9Plfj/qoXLhnvMuQ144fK3XypLydOe503j32+/C+XMnkJ/KYjDuY0jB36Ava3RusBbnZ6iDQataEmIH1fxdvS8AwlQ6L9ufWq2CkT1ALEbcMwODDSls1JR5AkgFlcauCE8JEaRTwnaiuH5jB0888W0szK9iZWkVszMzmJ+fkadUrb4vSwpukeiAEHW6mJRtuZlWT1xAfW8X/+Wrf4b73/k2TE/lcOmll/BXX/8WKjsNzE+u4tjiMdnIugQtjgfiG2RgTLXSECcB5xvk6gnbLUDjsiaC33y+KFsv0xrApwWhhEN49fqb2N7bkyPz4swSFqbmYDQ7GLQaUCwLC/MLUAMBbOzt4fVr13DxnnuFGEHdVbGYF+N6rVVHzzJF78QUevpfjXoL52bmcC6fxX0XTwOjHmqvvShdsq26yL79Plx74Tl87cXnsdXT8TO/8ksY+f2IU2xbLGLsC3ombhWwrR5sU4fCo36fQs2BhAz3OwZSWlYyJMjFI4cvltCQn05hqPTgEmURjMgWlrIECo7blRYqpRIWVhYxvbCA7XoN61tlEG1W2mxCHUZwYnke6egAxUIEiURMtnVdvSuI9oCqwbH8KJXb+NYzL+D61h4sEmmmJqGkkmiR6BsOy3VGcTW7tUNzu6R1cZFConQkLDY+4vg54VbUoNy4MifiJtLHP8x34EZaQTqZlqPuuVOn8e1nn/XACJomUpSxYnvCZuK8BKXVFnuYUa/BHvTginPBRoqe2HxeCi3HKrTfce5M3RgXEDxCDoV07IDqMh61RScnMY4kk3B25YrXmh/ip+Xg/uDvmeblHWMVqAGv8/IEydywmlL8CS3lH+YFs7OkN1ZIJQe0HXaxnAfyveNRlZj54Yg+XS9JjMUuGU/IEI2zZ1rnOl0dM7NTmJ7MYTho4vJL38FLz17FL//Sp/HoJx4VBUQk6kck+BYvdnc9cM4llYEt7/vf+268710PYWV+GtPTRejlMIvhUwAAIABJREFUXfTNHtKFDMIJDbV6Dbdv35Rj5akTxxBSFfQ6DaiOgxjlAVynj6nGFkyhDG+pZSPGSNKN5KkbgSKbPR9Ms49Wt0w/tWyXqtUWXnnlJsplHctLp5BK5jA3Oyc3DDU/1OH0+7o8UdnF8fhy6+ZN3Lh+EydPnML5c3chqEbw/AvP41//+r/EkeOLWFqaRjzKtbiGiD8CZRSQ9bg6thBWIcd2LRgSP+7eXhU3bqxh7fY2jp88J0eBuOYBQiOhmGjDiPPRjR6iuZRQTt5cu41KsymmbBJaFqfmEQ+E0djZhKaqWJydk+5QH5h46ZVXsXripBjy+f7k8jn4/C6avTYMayjIpb6IR8fY3djGciaDBxeX8K6Tx6C2qtDLW8gsTHGwhGGtDMOvYL3dxFef+zayR1fxsU9+EoF4Eju1qiCMUjnO41yx4bj2QATVA70lgtV2vQ2j1UdEjcJnuQJezBy8z1oyiLF/CEXzi0TF5lbRdiSr1ewYonGbmp9CqpDDZrmEvUobihJHX7cx6ipIRSPw2Q0koiTchuTGrNXqQjvWQimZ2Y2dAL7+rWew0+ggOjkFOxbHkEerMKGc9JhaCKoB+OmZZpGgIl/IvB5uiAN/yktknu/jgJH5tCwk3o3vUBcW8OxQ7HoS0bgUkoXZWVx7/ap0N7RMEX/OzsYid5BYdko7el3otIjVKhj3dIwHhiwMSNDOTk4eBGBzzkYHgyenkEJGtwP5bqTDDS05PrMQyuJAKh9ltyw6nsBYfLIHTgPOFqWTFYIKZ8Dk8VGGERTzPud2VCxQwcCNLB/2ctwlEp3F1k/6SFC+JgswFybc2tKiFeH1z4Qvmzo2W352bp8FGKr6xUJIpuLqwjQifgtf/uKfY3piEr/xv/0mVo+cwNAyUG+VMDNx4a3d2Z2595hr9HSsrizjf/iXv4I7L5xFr1GH2Wmh1WwIl5/BzDSBk/LBH5wJUJx5zUwVBZvEPEleEEx+YtstUoChCdXPX+4I5tCQCyqZzCISyYgZPhaj4NLFfmkdrU5NLoqtzRKarSFOHLuAkycvotfpSUfY6VTR6ZSQzSYEnd7tErDImVcIr7xyWbh3H/vYR+Wp//nPfwGPffNxJDJpmUHMz+dx9MgiTh47hjTTuMhvZwJ7v4OR2ZXXLjQRriBd0oAN1CstXL92G+EADfQqbIvoHj65VTle9awhppYXRAR7Y3tT9GqGYUom7eL0PI7OL2P/1nUExzbS8bhozGYX5nHplddQnJmFRaKL0Rf/LBXlPVppxpZYzbpDE0PHxvbuNgLGAPdMzuLe+TkUnREWijlgaRpoVXDprx9DcXkWMw88gJ3bt/DZv3oMP/svfhWphSWs7W7zgIVYKiL8Oms0QIyBMpyDcUYwttHvDtBtdOGaNgaNDjTXh8l8FiFSkyhLCPrgBFU4QUpUOIgfSni0MmLQyxCFqQnJyd2plVFvdREOZW" id="270" name="Google Shape;270;p28"/>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271" name="Google Shape;271;p28"/>
          <p:cNvPicPr preferRelativeResize="0"/>
          <p:nvPr/>
        </p:nvPicPr>
        <p:blipFill rotWithShape="1">
          <a:blip r:embed="rId4">
            <a:alphaModFix/>
          </a:blip>
          <a:srcRect b="8017" l="0" r="0" t="0"/>
          <a:stretch/>
        </p:blipFill>
        <p:spPr>
          <a:xfrm>
            <a:off x="359525" y="40484"/>
            <a:ext cx="1216016" cy="1152090"/>
          </a:xfrm>
          <a:prstGeom prst="roundRect">
            <a:avLst>
              <a:gd fmla="val 8594" name="adj"/>
            </a:avLst>
          </a:prstGeom>
          <a:solidFill>
            <a:srgbClr val="ECECEC"/>
          </a:solidFill>
          <a:ln>
            <a:noFill/>
          </a:ln>
          <a:effectLst>
            <a:reflection blurRad="0" dir="5400000" dist="5000" endA="0" endPos="28000" kx="0" rotWithShape="0" algn="bl" stA="38000" stPos="0" sy="-100000" ky="0"/>
          </a:effectLst>
        </p:spPr>
      </p:pic>
      <p:sp>
        <p:nvSpPr>
          <p:cNvPr id="272" name="Google Shape;272;p28">
            <a:hlinkClick r:id="rId5"/>
          </p:cNvPr>
          <p:cNvSpPr/>
          <p:nvPr/>
        </p:nvSpPr>
        <p:spPr>
          <a:xfrm>
            <a:off x="2638129" y="117509"/>
            <a:ext cx="7228047" cy="858645"/>
          </a:xfrm>
          <a:prstGeom prst="horizontalScroll">
            <a:avLst>
              <a:gd fmla="val 12500" name="adj"/>
            </a:avLst>
          </a:prstGeom>
          <a:solidFill>
            <a:schemeClr val="lt1"/>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uk-UA" sz="2800">
                <a:solidFill>
                  <a:srgbClr val="000000"/>
                </a:solidFill>
                <a:latin typeface="Century Gothic"/>
                <a:ea typeface="Century Gothic"/>
                <a:cs typeface="Century Gothic"/>
                <a:sym typeface="Century Gothic"/>
              </a:rPr>
              <a:t>«</a:t>
            </a:r>
            <a:r>
              <a:rPr b="1" lang="uk-UA" sz="2800">
                <a:solidFill>
                  <a:schemeClr val="dk1"/>
                </a:solidFill>
                <a:latin typeface="Century Gothic"/>
                <a:ea typeface="Century Gothic"/>
                <a:cs typeface="Century Gothic"/>
                <a:sym typeface="Century Gothic"/>
              </a:rPr>
              <a:t>Знайди закінчення»</a:t>
            </a:r>
            <a:endParaRPr b="1" sz="2800">
              <a:solidFill>
                <a:schemeClr val="dk1"/>
              </a:solidFill>
              <a:latin typeface="Century Gothic"/>
              <a:ea typeface="Century Gothic"/>
              <a:cs typeface="Century Gothic"/>
              <a:sym typeface="Century Gothic"/>
            </a:endParaRPr>
          </a:p>
        </p:txBody>
      </p:sp>
      <p:graphicFrame>
        <p:nvGraphicFramePr>
          <p:cNvPr id="273" name="Google Shape;273;p28"/>
          <p:cNvGraphicFramePr/>
          <p:nvPr/>
        </p:nvGraphicFramePr>
        <p:xfrm>
          <a:off x="155575" y="1256326"/>
          <a:ext cx="3000000" cy="3000000"/>
        </p:xfrm>
        <a:graphic>
          <a:graphicData uri="http://schemas.openxmlformats.org/drawingml/2006/table">
            <a:tbl>
              <a:tblPr bandRow="1" firstRow="1">
                <a:noFill/>
                <a:tableStyleId>{2395E25C-91A7-4475-990F-E2B9BAE2321A}</a:tableStyleId>
              </a:tblPr>
              <a:tblGrid>
                <a:gridCol w="5777875"/>
              </a:tblGrid>
              <a:tr h="1457750">
                <a:tc>
                  <a:txBody>
                    <a:bodyPr/>
                    <a:lstStyle/>
                    <a:p>
                      <a:pPr indent="0" lvl="0" marL="0" marR="0" rtl="0" algn="just">
                        <a:lnSpc>
                          <a:spcPct val="100000"/>
                        </a:lnSpc>
                        <a:spcBef>
                          <a:spcPts val="0"/>
                        </a:spcBef>
                        <a:spcAft>
                          <a:spcPts val="0"/>
                        </a:spcAft>
                        <a:buClr>
                          <a:schemeClr val="dk1"/>
                        </a:buClr>
                        <a:buSzPts val="2000"/>
                        <a:buFont typeface="Times New Roman"/>
                        <a:buNone/>
                      </a:pPr>
                      <a:r>
                        <a:rPr b="0" i="1" lang="uk-UA" sz="2000" u="none" cap="none" strike="noStrike">
                          <a:latin typeface="Times New Roman"/>
                          <a:ea typeface="Times New Roman"/>
                          <a:cs typeface="Times New Roman"/>
                          <a:sym typeface="Times New Roman"/>
                        </a:rPr>
                        <a:t>1.Якщо в селі вчитель — людина, сповнена любові, мудрості, з невинною душею; якщо він людина, обдарована усім тим, що необхідно для його професії.—</a:t>
                      </a:r>
                      <a:endParaRPr b="0" i="1" sz="2000" u="none" cap="none" strike="noStrike">
                        <a:latin typeface="Times New Roman"/>
                        <a:ea typeface="Times New Roman"/>
                        <a:cs typeface="Times New Roman"/>
                        <a:sym typeface="Times New Roman"/>
                      </a:endParaRPr>
                    </a:p>
                    <a:p>
                      <a:pPr indent="0" lvl="0" marL="0" marR="0" rtl="0" algn="l">
                        <a:spcBef>
                          <a:spcPts val="0"/>
                        </a:spcBef>
                        <a:spcAft>
                          <a:spcPts val="0"/>
                        </a:spcAft>
                        <a:buNone/>
                      </a:pPr>
                      <a:r>
                        <a:t/>
                      </a:r>
                      <a:endParaRPr sz="1800"/>
                    </a:p>
                  </a:txBody>
                  <a:tcPr marT="45725" marB="45725" marR="91450" marL="91450"/>
                </a:tc>
              </a:tr>
              <a:tr h="861275">
                <a:tc>
                  <a:txBody>
                    <a:bodyPr/>
                    <a:lstStyle/>
                    <a:p>
                      <a:pPr indent="0" lvl="0" marL="0" marR="0" rtl="0" algn="just">
                        <a:lnSpc>
                          <a:spcPct val="100000"/>
                        </a:lnSpc>
                        <a:spcBef>
                          <a:spcPts val="0"/>
                        </a:spcBef>
                        <a:spcAft>
                          <a:spcPts val="0"/>
                        </a:spcAft>
                        <a:buClr>
                          <a:schemeClr val="dk1"/>
                        </a:buClr>
                        <a:buSzPts val="2000"/>
                        <a:buFont typeface="Times New Roman"/>
                        <a:buNone/>
                      </a:pPr>
                      <a:r>
                        <a:rPr i="1" lang="uk-UA" sz="2000" u="none" cap="none" strike="noStrike">
                          <a:latin typeface="Times New Roman"/>
                          <a:ea typeface="Times New Roman"/>
                          <a:cs typeface="Times New Roman"/>
                          <a:sym typeface="Times New Roman"/>
                        </a:rPr>
                        <a:t>2.Учитель стає на місце кращого батька, кращої матері. </a:t>
                      </a:r>
                      <a:endParaRPr i="1" sz="2000" u="none" cap="none" strike="noStrike">
                        <a:latin typeface="Times New Roman"/>
                        <a:ea typeface="Times New Roman"/>
                        <a:cs typeface="Times New Roman"/>
                        <a:sym typeface="Times New Roman"/>
                      </a:endParaRPr>
                    </a:p>
                    <a:p>
                      <a:pPr indent="0" lvl="0" marL="0" marR="0" rtl="0" algn="l">
                        <a:spcBef>
                          <a:spcPts val="0"/>
                        </a:spcBef>
                        <a:spcAft>
                          <a:spcPts val="0"/>
                        </a:spcAft>
                        <a:buNone/>
                      </a:pPr>
                      <a:r>
                        <a:t/>
                      </a:r>
                      <a:endParaRPr sz="1800">
                        <a:latin typeface="Times New Roman"/>
                        <a:ea typeface="Times New Roman"/>
                        <a:cs typeface="Times New Roman"/>
                        <a:sym typeface="Times New Roman"/>
                      </a:endParaRPr>
                    </a:p>
                  </a:txBody>
                  <a:tcPr marT="45725" marB="45725" marR="91450" marL="91450"/>
                </a:tc>
              </a:tr>
              <a:tr h="1457750">
                <a:tc>
                  <a:txBody>
                    <a:bodyPr/>
                    <a:lstStyle/>
                    <a:p>
                      <a:pPr indent="0" lvl="0" marL="0" marR="0" rtl="0" algn="just">
                        <a:lnSpc>
                          <a:spcPct val="100000"/>
                        </a:lnSpc>
                        <a:spcBef>
                          <a:spcPts val="0"/>
                        </a:spcBef>
                        <a:spcAft>
                          <a:spcPts val="0"/>
                        </a:spcAft>
                        <a:buClr>
                          <a:schemeClr val="dk1"/>
                        </a:buClr>
                        <a:buSzPts val="2000"/>
                        <a:buFont typeface="Times New Roman"/>
                        <a:buNone/>
                      </a:pPr>
                      <a:r>
                        <a:rPr i="1" lang="uk-UA" sz="2000" u="none" cap="none" strike="noStrike">
                          <a:latin typeface="Times New Roman"/>
                          <a:ea typeface="Times New Roman"/>
                          <a:cs typeface="Times New Roman"/>
                          <a:sym typeface="Times New Roman"/>
                        </a:rPr>
                        <a:t>3.«Навчання повинно бути підпорядковане вихованню". "Школи, де головну роль відіграють вчителі та книга, </a:t>
                      </a:r>
                      <a:endParaRPr i="1" sz="2000" u="none" cap="none" strike="noStrike">
                        <a:latin typeface="Times New Roman"/>
                        <a:ea typeface="Times New Roman"/>
                        <a:cs typeface="Times New Roman"/>
                        <a:sym typeface="Times New Roman"/>
                      </a:endParaRPr>
                    </a:p>
                    <a:p>
                      <a:pPr indent="0" lvl="0" marL="0" marR="0" rtl="0" algn="l">
                        <a:spcBef>
                          <a:spcPts val="0"/>
                        </a:spcBef>
                        <a:spcAft>
                          <a:spcPts val="0"/>
                        </a:spcAft>
                        <a:buNone/>
                      </a:pPr>
                      <a:r>
                        <a:t/>
                      </a:r>
                      <a:endParaRPr i="1" sz="1800">
                        <a:latin typeface="Times New Roman"/>
                        <a:ea typeface="Times New Roman"/>
                        <a:cs typeface="Times New Roman"/>
                        <a:sym typeface="Times New Roman"/>
                      </a:endParaRPr>
                    </a:p>
                  </a:txBody>
                  <a:tcPr marT="45725" marB="45725" marR="91450" marL="91450"/>
                </a:tc>
              </a:tr>
              <a:tr h="718950">
                <a:tc>
                  <a:txBody>
                    <a:bodyPr/>
                    <a:lstStyle/>
                    <a:p>
                      <a:pPr indent="0" lvl="0" marL="0" marR="0" rtl="0" algn="just">
                        <a:lnSpc>
                          <a:spcPct val="100000"/>
                        </a:lnSpc>
                        <a:spcBef>
                          <a:spcPts val="0"/>
                        </a:spcBef>
                        <a:spcAft>
                          <a:spcPts val="0"/>
                        </a:spcAft>
                        <a:buClr>
                          <a:schemeClr val="dk1"/>
                        </a:buClr>
                        <a:buSzPts val="2000"/>
                        <a:buFont typeface="Times New Roman"/>
                        <a:buNone/>
                      </a:pPr>
                      <a:r>
                        <a:rPr i="1" lang="uk-UA" sz="2000" u="none" cap="none" strike="noStrike">
                          <a:latin typeface="Times New Roman"/>
                          <a:ea typeface="Times New Roman"/>
                          <a:cs typeface="Times New Roman"/>
                          <a:sym typeface="Times New Roman"/>
                        </a:rPr>
                        <a:t>4.«Вчитель повинен виробляти в учня діяча</a:t>
                      </a:r>
                      <a:endParaRPr i="1" sz="2000" u="none" cap="none" strike="noStrike">
                        <a:latin typeface="Times New Roman"/>
                        <a:ea typeface="Times New Roman"/>
                        <a:cs typeface="Times New Roman"/>
                        <a:sym typeface="Times New Roman"/>
                      </a:endParaRPr>
                    </a:p>
                    <a:p>
                      <a:pPr indent="0" lvl="0" marL="0" marR="0" rtl="0" algn="just">
                        <a:spcBef>
                          <a:spcPts val="0"/>
                        </a:spcBef>
                        <a:spcAft>
                          <a:spcPts val="0"/>
                        </a:spcAft>
                        <a:buNone/>
                      </a:pPr>
                      <a:r>
                        <a:t/>
                      </a:r>
                      <a:endParaRPr i="1" sz="1800">
                        <a:latin typeface="Times New Roman"/>
                        <a:ea typeface="Times New Roman"/>
                        <a:cs typeface="Times New Roman"/>
                        <a:sym typeface="Times New Roman"/>
                      </a:endParaRPr>
                    </a:p>
                  </a:txBody>
                  <a:tcPr marT="45725" marB="45725" marR="91450" marL="91450"/>
                </a:tc>
              </a:tr>
              <a:tr h="718950">
                <a:tc>
                  <a:txBody>
                    <a:bodyPr/>
                    <a:lstStyle/>
                    <a:p>
                      <a:pPr indent="0" lvl="0" marL="0" marR="0" rtl="0" algn="just">
                        <a:spcBef>
                          <a:spcPts val="0"/>
                        </a:spcBef>
                        <a:spcAft>
                          <a:spcPts val="0"/>
                        </a:spcAft>
                        <a:buNone/>
                      </a:pPr>
                      <a:r>
                        <a:rPr b="0" i="1" lang="uk-UA" sz="2000">
                          <a:solidFill>
                            <a:srgbClr val="000000"/>
                          </a:solidFill>
                          <a:latin typeface="Times New Roman"/>
                          <a:ea typeface="Times New Roman"/>
                          <a:cs typeface="Times New Roman"/>
                          <a:sym typeface="Times New Roman"/>
                        </a:rPr>
                        <a:t>5.«Щоб змінити людей, їх потрібно любити.</a:t>
                      </a:r>
                      <a:endParaRPr i="1" sz="2000">
                        <a:latin typeface="Times New Roman"/>
                        <a:ea typeface="Times New Roman"/>
                        <a:cs typeface="Times New Roman"/>
                        <a:sym typeface="Times New Roman"/>
                      </a:endParaRPr>
                    </a:p>
                  </a:txBody>
                  <a:tcPr marT="45725" marB="45725" marR="91450" marL="91450"/>
                </a:tc>
              </a:tr>
            </a:tbl>
          </a:graphicData>
        </a:graphic>
      </p:graphicFrame>
      <p:graphicFrame>
        <p:nvGraphicFramePr>
          <p:cNvPr id="274" name="Google Shape;274;p28"/>
          <p:cNvGraphicFramePr/>
          <p:nvPr/>
        </p:nvGraphicFramePr>
        <p:xfrm>
          <a:off x="6641897" y="1252838"/>
          <a:ext cx="3000000" cy="3000000"/>
        </p:xfrm>
        <a:graphic>
          <a:graphicData uri="http://schemas.openxmlformats.org/drawingml/2006/table">
            <a:tbl>
              <a:tblPr bandRow="1" firstRow="1">
                <a:noFill/>
                <a:tableStyleId>{2395E25C-91A7-4475-990F-E2B9BAE2321A}</a:tableStyleId>
              </a:tblPr>
              <a:tblGrid>
                <a:gridCol w="5377575"/>
              </a:tblGrid>
              <a:tr h="613200">
                <a:tc>
                  <a:txBody>
                    <a:bodyPr/>
                    <a:lstStyle/>
                    <a:p>
                      <a:pPr indent="0" lvl="0" marL="0" marR="0" rtl="0" algn="just">
                        <a:spcBef>
                          <a:spcPts val="0"/>
                        </a:spcBef>
                        <a:spcAft>
                          <a:spcPts val="0"/>
                        </a:spcAft>
                        <a:buNone/>
                      </a:pPr>
                      <a:r>
                        <a:rPr b="0" i="1" lang="uk-UA" sz="2000">
                          <a:solidFill>
                            <a:srgbClr val="000000"/>
                          </a:solidFill>
                          <a:latin typeface="Times New Roman"/>
                          <a:ea typeface="Times New Roman"/>
                          <a:cs typeface="Times New Roman"/>
                          <a:sym typeface="Times New Roman"/>
                        </a:rPr>
                        <a:t> А)Вплив на них пропорційний любові до них»</a:t>
                      </a:r>
                      <a:endParaRPr b="0" i="1" sz="2000">
                        <a:latin typeface="Times New Roman"/>
                        <a:ea typeface="Times New Roman"/>
                        <a:cs typeface="Times New Roman"/>
                        <a:sym typeface="Times New Roman"/>
                      </a:endParaRPr>
                    </a:p>
                  </a:txBody>
                  <a:tcPr marT="45725" marB="45725" marR="91450" marL="91450"/>
                </a:tc>
              </a:tr>
              <a:tr h="613200">
                <a:tc>
                  <a:txBody>
                    <a:bodyPr/>
                    <a:lstStyle/>
                    <a:p>
                      <a:pPr indent="0" lvl="0" marL="0" marR="0" rtl="0" algn="just">
                        <a:lnSpc>
                          <a:spcPct val="100000"/>
                        </a:lnSpc>
                        <a:spcBef>
                          <a:spcPts val="0"/>
                        </a:spcBef>
                        <a:spcAft>
                          <a:spcPts val="0"/>
                        </a:spcAft>
                        <a:buClr>
                          <a:schemeClr val="dk1"/>
                        </a:buClr>
                        <a:buSzPts val="2000"/>
                        <a:buFont typeface="Times New Roman"/>
                        <a:buNone/>
                      </a:pPr>
                      <a:r>
                        <a:rPr b="0" i="1" lang="uk-UA" sz="2000" u="none" cap="none" strike="noStrike">
                          <a:latin typeface="Times New Roman"/>
                          <a:ea typeface="Times New Roman"/>
                          <a:cs typeface="Times New Roman"/>
                          <a:sym typeface="Times New Roman"/>
                        </a:rPr>
                        <a:t>Б)нікуди не годяться".</a:t>
                      </a:r>
                      <a:endParaRPr b="0" i="1" sz="2000" u="none" cap="none" strike="noStrike">
                        <a:latin typeface="Times New Roman"/>
                        <a:ea typeface="Times New Roman"/>
                        <a:cs typeface="Times New Roman"/>
                        <a:sym typeface="Times New Roman"/>
                      </a:endParaRPr>
                    </a:p>
                    <a:p>
                      <a:pPr indent="0" lvl="0" marL="0" marR="0" rtl="0" algn="l">
                        <a:spcBef>
                          <a:spcPts val="0"/>
                        </a:spcBef>
                        <a:spcAft>
                          <a:spcPts val="0"/>
                        </a:spcAft>
                        <a:buNone/>
                      </a:pPr>
                      <a:r>
                        <a:t/>
                      </a:r>
                      <a:endParaRPr b="0" i="1" sz="2000">
                        <a:latin typeface="Times New Roman"/>
                        <a:ea typeface="Times New Roman"/>
                        <a:cs typeface="Times New Roman"/>
                        <a:sym typeface="Times New Roman"/>
                      </a:endParaRPr>
                    </a:p>
                  </a:txBody>
                  <a:tcPr marT="45725" marB="45725" marR="91450" marL="91450"/>
                </a:tc>
              </a:tr>
              <a:tr h="940325">
                <a:tc>
                  <a:txBody>
                    <a:bodyPr/>
                    <a:lstStyle/>
                    <a:p>
                      <a:pPr indent="0" lvl="0" marL="0" marR="0" rtl="0" algn="just">
                        <a:lnSpc>
                          <a:spcPct val="100000"/>
                        </a:lnSpc>
                        <a:spcBef>
                          <a:spcPts val="0"/>
                        </a:spcBef>
                        <a:spcAft>
                          <a:spcPts val="0"/>
                        </a:spcAft>
                        <a:buClr>
                          <a:schemeClr val="dk1"/>
                        </a:buClr>
                        <a:buSzPts val="2000"/>
                        <a:buFont typeface="Times New Roman"/>
                        <a:buNone/>
                      </a:pPr>
                      <a:r>
                        <a:rPr i="1" lang="uk-UA" sz="2000" u="none" cap="none" strike="noStrike">
                          <a:latin typeface="Times New Roman"/>
                          <a:ea typeface="Times New Roman"/>
                          <a:cs typeface="Times New Roman"/>
                          <a:sym typeface="Times New Roman"/>
                        </a:rPr>
                        <a:t>В)не вливати в нього, як в посудину, готові знання».</a:t>
                      </a:r>
                      <a:endParaRPr i="1" sz="2000" u="none" cap="none" strike="noStrike">
                        <a:latin typeface="Times New Roman"/>
                        <a:ea typeface="Times New Roman"/>
                        <a:cs typeface="Times New Roman"/>
                        <a:sym typeface="Times New Roman"/>
                      </a:endParaRPr>
                    </a:p>
                    <a:p>
                      <a:pPr indent="0" lvl="0" marL="0" marR="0" rtl="0" algn="l">
                        <a:spcBef>
                          <a:spcPts val="0"/>
                        </a:spcBef>
                        <a:spcAft>
                          <a:spcPts val="0"/>
                        </a:spcAft>
                        <a:buNone/>
                      </a:pPr>
                      <a:r>
                        <a:t/>
                      </a:r>
                      <a:endParaRPr sz="1800"/>
                    </a:p>
                  </a:txBody>
                  <a:tcPr marT="45725" marB="45725" marR="91450" marL="91450"/>
                </a:tc>
              </a:tr>
              <a:tr h="940325">
                <a:tc>
                  <a:txBody>
                    <a:bodyPr/>
                    <a:lstStyle/>
                    <a:p>
                      <a:pPr indent="0" lvl="0" marL="0" marR="0" rtl="0" algn="just">
                        <a:lnSpc>
                          <a:spcPct val="100000"/>
                        </a:lnSpc>
                        <a:spcBef>
                          <a:spcPts val="0"/>
                        </a:spcBef>
                        <a:spcAft>
                          <a:spcPts val="0"/>
                        </a:spcAft>
                        <a:buClr>
                          <a:schemeClr val="dk1"/>
                        </a:buClr>
                        <a:buSzPts val="2000"/>
                        <a:buFont typeface="Times New Roman"/>
                        <a:buNone/>
                      </a:pPr>
                      <a:r>
                        <a:rPr i="1" lang="uk-UA" sz="2000" u="none" cap="none" strike="noStrike">
                          <a:latin typeface="Times New Roman"/>
                          <a:ea typeface="Times New Roman"/>
                          <a:cs typeface="Times New Roman"/>
                          <a:sym typeface="Times New Roman"/>
                        </a:rPr>
                        <a:t>Г)тоді він своїм способом дій стає справжнім батьком села.</a:t>
                      </a:r>
                      <a:endParaRPr i="1" sz="2000" u="none" cap="none" strike="noStrike">
                        <a:latin typeface="Times New Roman"/>
                        <a:ea typeface="Times New Roman"/>
                        <a:cs typeface="Times New Roman"/>
                        <a:sym typeface="Times New Roman"/>
                      </a:endParaRPr>
                    </a:p>
                    <a:p>
                      <a:pPr indent="0" lvl="0" marL="0" marR="0" rtl="0" algn="l">
                        <a:spcBef>
                          <a:spcPts val="0"/>
                        </a:spcBef>
                        <a:spcAft>
                          <a:spcPts val="0"/>
                        </a:spcAft>
                        <a:buNone/>
                      </a:pPr>
                      <a:r>
                        <a:t/>
                      </a:r>
                      <a:endParaRPr sz="1800"/>
                    </a:p>
                  </a:txBody>
                  <a:tcPr marT="45725" marB="45725" marR="91450" marL="91450"/>
                </a:tc>
              </a:tr>
              <a:tr h="2234125">
                <a:tc>
                  <a:txBody>
                    <a:bodyPr/>
                    <a:lstStyle/>
                    <a:p>
                      <a:pPr indent="0" lvl="0" marL="0" marR="0" rtl="0" algn="just">
                        <a:lnSpc>
                          <a:spcPct val="100000"/>
                        </a:lnSpc>
                        <a:spcBef>
                          <a:spcPts val="0"/>
                        </a:spcBef>
                        <a:spcAft>
                          <a:spcPts val="0"/>
                        </a:spcAft>
                        <a:buClr>
                          <a:schemeClr val="dk1"/>
                        </a:buClr>
                        <a:buSzPts val="2000"/>
                        <a:buFont typeface="Calibri"/>
                        <a:buNone/>
                      </a:pPr>
                      <a:r>
                        <a:rPr i="1" lang="uk-UA" sz="2000" u="none" cap="none" strike="noStrike">
                          <a:latin typeface="Calibri"/>
                          <a:ea typeface="Calibri"/>
                          <a:cs typeface="Calibri"/>
                          <a:sym typeface="Calibri"/>
                        </a:rPr>
                        <a:t>Д</a:t>
                      </a:r>
                      <a:r>
                        <a:rPr i="1" lang="uk-UA" sz="2000" u="none" cap="none" strike="noStrike">
                          <a:latin typeface="Times New Roman"/>
                          <a:ea typeface="Times New Roman"/>
                          <a:cs typeface="Times New Roman"/>
                          <a:sym typeface="Times New Roman"/>
                        </a:rPr>
                        <a:t>) Він підхоплює з їхніх рук нитку виховання в тому місці, де вони вже не в змозі продовжувати. Така людина здатна піднести духовний рівень цілого села, розвинути в молоді сили і здібності, підвести молодь до нового способу думання і дій.</a:t>
                      </a:r>
                      <a:endParaRPr i="1" sz="2000" u="none" cap="none" strike="noStrike">
                        <a:latin typeface="Times New Roman"/>
                        <a:ea typeface="Times New Roman"/>
                        <a:cs typeface="Times New Roman"/>
                        <a:sym typeface="Times New Roman"/>
                      </a:endParaRPr>
                    </a:p>
                    <a:p>
                      <a:pPr indent="0" lvl="0" marL="0" marR="0" rtl="0" algn="l">
                        <a:spcBef>
                          <a:spcPts val="0"/>
                        </a:spcBef>
                        <a:spcAft>
                          <a:spcPts val="0"/>
                        </a:spcAft>
                        <a:buNone/>
                      </a:pPr>
                      <a:r>
                        <a:t/>
                      </a:r>
                      <a:endParaRPr i="1" sz="1800"/>
                    </a:p>
                  </a:txBody>
                  <a:tcPr marT="45725" marB="45725" marR="91450" marL="91450"/>
                </a:tc>
              </a:tr>
            </a:tbl>
          </a:graphicData>
        </a:graphic>
      </p:graphicFrame>
      <p:cxnSp>
        <p:nvCxnSpPr>
          <p:cNvPr id="275" name="Google Shape;275;p28"/>
          <p:cNvCxnSpPr/>
          <p:nvPr/>
        </p:nvCxnSpPr>
        <p:spPr>
          <a:xfrm>
            <a:off x="5726243" y="2473377"/>
            <a:ext cx="915654" cy="1692327"/>
          </a:xfrm>
          <a:prstGeom prst="straightConnector1">
            <a:avLst/>
          </a:prstGeom>
          <a:noFill/>
          <a:ln cap="flat" cmpd="sng" w="19050">
            <a:solidFill>
              <a:srgbClr val="FF0000"/>
            </a:solidFill>
            <a:prstDash val="solid"/>
            <a:miter lim="800000"/>
            <a:headEnd len="sm" w="sm" type="none"/>
            <a:tailEnd len="med" w="med" type="stealth"/>
          </a:ln>
        </p:spPr>
      </p:cxnSp>
      <p:cxnSp>
        <p:nvCxnSpPr>
          <p:cNvPr id="276" name="Google Shape;276;p28"/>
          <p:cNvCxnSpPr/>
          <p:nvPr/>
        </p:nvCxnSpPr>
        <p:spPr>
          <a:xfrm>
            <a:off x="5726243" y="3684457"/>
            <a:ext cx="915654" cy="962494"/>
          </a:xfrm>
          <a:prstGeom prst="straightConnector1">
            <a:avLst/>
          </a:prstGeom>
          <a:noFill/>
          <a:ln cap="flat" cmpd="sng" w="19050">
            <a:solidFill>
              <a:srgbClr val="FF0000"/>
            </a:solidFill>
            <a:prstDash val="solid"/>
            <a:miter lim="800000"/>
            <a:headEnd len="sm" w="sm" type="none"/>
            <a:tailEnd len="med" w="med" type="stealth"/>
          </a:ln>
        </p:spPr>
      </p:cxnSp>
      <p:cxnSp>
        <p:nvCxnSpPr>
          <p:cNvPr id="277" name="Google Shape;277;p28"/>
          <p:cNvCxnSpPr/>
          <p:nvPr/>
        </p:nvCxnSpPr>
        <p:spPr>
          <a:xfrm flipH="1" rot="10800000">
            <a:off x="5726243" y="3319540"/>
            <a:ext cx="1079291" cy="2406703"/>
          </a:xfrm>
          <a:prstGeom prst="straightConnector1">
            <a:avLst/>
          </a:prstGeom>
          <a:noFill/>
          <a:ln cap="flat" cmpd="sng" w="19050">
            <a:solidFill>
              <a:srgbClr val="FF0000"/>
            </a:solidFill>
            <a:prstDash val="solid"/>
            <a:miter lim="800000"/>
            <a:headEnd len="sm" w="sm" type="none"/>
            <a:tailEnd len="med" w="med" type="stealth"/>
          </a:ln>
        </p:spPr>
      </p:cxnSp>
      <p:cxnSp>
        <p:nvCxnSpPr>
          <p:cNvPr id="278" name="Google Shape;278;p28"/>
          <p:cNvCxnSpPr/>
          <p:nvPr/>
        </p:nvCxnSpPr>
        <p:spPr>
          <a:xfrm flipH="1" rot="10800000">
            <a:off x="5563244" y="2263515"/>
            <a:ext cx="1242290" cy="2462761"/>
          </a:xfrm>
          <a:prstGeom prst="straightConnector1">
            <a:avLst/>
          </a:prstGeom>
          <a:noFill/>
          <a:ln cap="flat" cmpd="sng" w="19050">
            <a:solidFill>
              <a:srgbClr val="FF0000"/>
            </a:solidFill>
            <a:prstDash val="solid"/>
            <a:miter lim="800000"/>
            <a:headEnd len="sm" w="sm" type="none"/>
            <a:tailEnd len="med" w="med" type="stealth"/>
          </a:ln>
        </p:spPr>
      </p:cxnSp>
      <p:cxnSp>
        <p:nvCxnSpPr>
          <p:cNvPr id="279" name="Google Shape;279;p28"/>
          <p:cNvCxnSpPr/>
          <p:nvPr/>
        </p:nvCxnSpPr>
        <p:spPr>
          <a:xfrm flipH="1" rot="10800000">
            <a:off x="5503278" y="1454046"/>
            <a:ext cx="1302256" cy="5001717"/>
          </a:xfrm>
          <a:prstGeom prst="straightConnector1">
            <a:avLst/>
          </a:prstGeom>
          <a:noFill/>
          <a:ln cap="flat" cmpd="sng" w="19050">
            <a:solidFill>
              <a:srgbClr val="FF0000"/>
            </a:solidFill>
            <a:prstDash val="solid"/>
            <a:miter lim="800000"/>
            <a:headEnd len="sm" w="sm" type="none"/>
            <a:tailEnd len="med" w="med" type="stealth"/>
          </a:ln>
        </p:spPr>
      </p:cxnSp>
      <p:pic>
        <p:nvPicPr>
          <p:cNvPr id="280" name="Google Shape;280;p28"/>
          <p:cNvPicPr preferRelativeResize="0"/>
          <p:nvPr/>
        </p:nvPicPr>
        <p:blipFill rotWithShape="1">
          <a:blip r:embed="rId6">
            <a:alphaModFix/>
          </a:blip>
          <a:srcRect b="0" l="0" r="0" t="0"/>
          <a:stretch/>
        </p:blipFill>
        <p:spPr>
          <a:xfrm>
            <a:off x="10507533" y="0"/>
            <a:ext cx="1139825" cy="2385149"/>
          </a:xfrm>
          <a:prstGeom prst="rect">
            <a:avLst/>
          </a:prstGeom>
          <a:noFill/>
          <a:ln>
            <a:noFill/>
          </a:ln>
        </p:spPr>
      </p:pic>
      <p:sp>
        <p:nvSpPr>
          <p:cNvPr id="281" name="Google Shape;281;p28">
            <a:hlinkClick action="ppaction://hlinkshowjump?jump=nextslide"/>
          </p:cNvPr>
          <p:cNvSpPr/>
          <p:nvPr/>
        </p:nvSpPr>
        <p:spPr>
          <a:xfrm>
            <a:off x="9388840" y="5934854"/>
            <a:ext cx="2473377" cy="1071797"/>
          </a:xfrm>
          <a:prstGeom prst="notchedRightArrow">
            <a:avLst>
              <a:gd fmla="val 50000" name="adj1"/>
              <a:gd fmla="val 50000" name="adj2"/>
            </a:avLst>
          </a:prstGeom>
          <a:solidFill>
            <a:srgbClr val="FFF2CC"/>
          </a:solidFill>
          <a:ln cap="flat" cmpd="sng" w="12700">
            <a:solidFill>
              <a:srgbClr val="452805"/>
            </a:solidFill>
            <a:prstDash val="lg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uk-UA" sz="2000">
                <a:solidFill>
                  <a:srgbClr val="000000"/>
                </a:solidFill>
                <a:latin typeface="Century Gothic"/>
                <a:ea typeface="Century Gothic"/>
                <a:cs typeface="Century Gothic"/>
                <a:sym typeface="Century Gothic"/>
              </a:rPr>
              <a:t>Продовжуй</a:t>
            </a:r>
            <a:endParaRPr b="1" sz="2000">
              <a:solidFill>
                <a:srgbClr val="000000"/>
              </a:solidFill>
              <a:latin typeface="Century Gothic"/>
              <a:ea typeface="Century Gothic"/>
              <a:cs typeface="Century Gothic"/>
              <a:sym typeface="Century Gothic"/>
            </a:endParaRPr>
          </a:p>
        </p:txBody>
      </p:sp>
      <p:pic>
        <p:nvPicPr>
          <p:cNvPr id="282" name="Google Shape;282;p28"/>
          <p:cNvPicPr preferRelativeResize="0"/>
          <p:nvPr/>
        </p:nvPicPr>
        <p:blipFill rotWithShape="1">
          <a:blip r:embed="rId7">
            <a:alphaModFix/>
          </a:blip>
          <a:srcRect b="0" l="0" r="0" t="0"/>
          <a:stretch/>
        </p:blipFill>
        <p:spPr>
          <a:xfrm>
            <a:off x="2638129" y="1400148"/>
            <a:ext cx="6026288" cy="451971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5"/>
                                        </p:tgtEl>
                                        <p:attrNameLst>
                                          <p:attrName>style.visibility</p:attrName>
                                        </p:attrNameLst>
                                      </p:cBhvr>
                                      <p:to>
                                        <p:strVal val="visible"/>
                                      </p:to>
                                    </p:set>
                                    <p:animEffect filter="fade" transition="in">
                                      <p:cBhvr>
                                        <p:cTn dur="500"/>
                                        <p:tgtEl>
                                          <p:spTgt spid="2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6"/>
                                        </p:tgtEl>
                                        <p:attrNameLst>
                                          <p:attrName>style.visibility</p:attrName>
                                        </p:attrNameLst>
                                      </p:cBhvr>
                                      <p:to>
                                        <p:strVal val="visible"/>
                                      </p:to>
                                    </p:set>
                                    <p:animEffect filter="fade" transition="in">
                                      <p:cBhvr>
                                        <p:cTn dur="500"/>
                                        <p:tgtEl>
                                          <p:spTgt spid="2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8"/>
                                        </p:tgtEl>
                                        <p:attrNameLst>
                                          <p:attrName>style.visibility</p:attrName>
                                        </p:attrNameLst>
                                      </p:cBhvr>
                                      <p:to>
                                        <p:strVal val="visible"/>
                                      </p:to>
                                    </p:set>
                                    <p:animEffect filter="fade" transition="in">
                                      <p:cBhvr>
                                        <p:cTn dur="500"/>
                                        <p:tgtEl>
                                          <p:spTgt spid="2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7"/>
                                        </p:tgtEl>
                                        <p:attrNameLst>
                                          <p:attrName>style.visibility</p:attrName>
                                        </p:attrNameLst>
                                      </p:cBhvr>
                                      <p:to>
                                        <p:strVal val="visible"/>
                                      </p:to>
                                    </p:set>
                                    <p:animEffect filter="fade" transition="in">
                                      <p:cBhvr>
                                        <p:cTn dur="500"/>
                                        <p:tgtEl>
                                          <p:spTgt spid="2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9"/>
                                        </p:tgtEl>
                                        <p:attrNameLst>
                                          <p:attrName>style.visibility</p:attrName>
                                        </p:attrNameLst>
                                      </p:cBhvr>
                                      <p:to>
                                        <p:strVal val="visible"/>
                                      </p:to>
                                    </p:set>
                                    <p:animEffect filter="fade" transition="in">
                                      <p:cBhvr>
                                        <p:cTn dur="500"/>
                                        <p:tgtEl>
                                          <p:spTgt spid="2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2"/>
                                        </p:tgtEl>
                                        <p:attrNameLst>
                                          <p:attrName>style.visibility</p:attrName>
                                        </p:attrNameLst>
                                      </p:cBhvr>
                                      <p:to>
                                        <p:strVal val="visible"/>
                                      </p:to>
                                    </p:set>
                                    <p:animEffect filter="fade" transition="in">
                                      <p:cBhvr>
                                        <p:cTn dur="1000"/>
                                        <p:tgtEl>
                                          <p:spTgt spid="2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1"/>
                                        </p:tgtEl>
                                        <p:attrNameLst>
                                          <p:attrName>style.visibility</p:attrName>
                                        </p:attrNameLst>
                                      </p:cBhvr>
                                      <p:to>
                                        <p:strVal val="visible"/>
                                      </p:to>
                                    </p:set>
                                    <p:animEffect filter="fade" transition="in">
                                      <p:cBhvr>
                                        <p:cTn dur="1000"/>
                                        <p:tgtEl>
                                          <p:spTgt spid="2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86" name="Shape 286"/>
        <p:cNvGrpSpPr/>
        <p:nvPr/>
      </p:nvGrpSpPr>
      <p:grpSpPr>
        <a:xfrm>
          <a:off x="0" y="0"/>
          <a:ext cx="0" cy="0"/>
          <a:chOff x="0" y="0"/>
          <a:chExt cx="0" cy="0"/>
        </a:xfrm>
      </p:grpSpPr>
      <p:sp>
        <p:nvSpPr>
          <p:cNvPr id="287" name="Google Shape;287;p29"/>
          <p:cNvSpPr/>
          <p:nvPr/>
        </p:nvSpPr>
        <p:spPr>
          <a:xfrm>
            <a:off x="3627620" y="2278504"/>
            <a:ext cx="4691921" cy="4077325"/>
          </a:xfrm>
          <a:prstGeom prst="roundRect">
            <a:avLst>
              <a:gd fmla="val 16667" name="adj"/>
            </a:avLst>
          </a:prstGeom>
          <a:blipFill rotWithShape="1">
            <a:blip r:embed="rId4">
              <a:alphaModFix/>
            </a:blip>
            <a:stretch>
              <a:fillRect b="-40995" l="0" r="0" t="-10998"/>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손가락 클릭 손 핸드 핸드 사인 아이콘 - 스톡일러스트 [56647897] - PIXTA" id="288" name="Google Shape;288;p29">
            <a:hlinkClick action="ppaction://hlinksldjump" r:id="rId5"/>
          </p:cNvPr>
          <p:cNvPicPr preferRelativeResize="0"/>
          <p:nvPr/>
        </p:nvPicPr>
        <p:blipFill rotWithShape="1">
          <a:blip r:embed="rId6">
            <a:alphaModFix/>
          </a:blip>
          <a:srcRect b="0" l="0" r="0" t="0"/>
          <a:stretch/>
        </p:blipFill>
        <p:spPr>
          <a:xfrm rot="-3463509">
            <a:off x="6060585" y="4090980"/>
            <a:ext cx="4272197" cy="3510783"/>
          </a:xfrm>
          <a:prstGeom prst="rect">
            <a:avLst/>
          </a:prstGeom>
          <a:noFill/>
          <a:ln>
            <a:noFill/>
          </a:ln>
        </p:spPr>
      </p:pic>
      <p:sp>
        <p:nvSpPr>
          <p:cNvPr id="289" name="Google Shape;289;p29"/>
          <p:cNvSpPr/>
          <p:nvPr/>
        </p:nvSpPr>
        <p:spPr>
          <a:xfrm>
            <a:off x="2315980" y="738370"/>
            <a:ext cx="7315200" cy="1281660"/>
          </a:xfrm>
          <a:prstGeom prst="horizontalScroll">
            <a:avLst>
              <a:gd fmla="val 12500" name="adj"/>
            </a:avLst>
          </a:prstGeom>
          <a:solidFill>
            <a:schemeClr val="lt1"/>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uk-UA" sz="3600">
                <a:solidFill>
                  <a:srgbClr val="000000"/>
                </a:solidFill>
                <a:latin typeface="Century Gothic"/>
                <a:ea typeface="Century Gothic"/>
                <a:cs typeface="Century Gothic"/>
                <a:sym typeface="Century Gothic"/>
              </a:rPr>
              <a:t>Інтелектуальна гра</a:t>
            </a:r>
            <a:endParaRPr/>
          </a:p>
          <a:p>
            <a:pPr indent="0" lvl="0" marL="0" marR="0" rtl="0" algn="ctr">
              <a:spcBef>
                <a:spcPts val="0"/>
              </a:spcBef>
              <a:spcAft>
                <a:spcPts val="0"/>
              </a:spcAft>
              <a:buNone/>
            </a:pPr>
            <a:r>
              <a:rPr b="1" lang="uk-UA" sz="3600">
                <a:solidFill>
                  <a:srgbClr val="000000"/>
                </a:solidFill>
                <a:latin typeface="Century Gothic"/>
                <a:ea typeface="Century Gothic"/>
                <a:cs typeface="Century Gothic"/>
                <a:sym typeface="Century Gothic"/>
              </a:rPr>
              <a:t>«Klicka och säg»</a:t>
            </a:r>
            <a:endParaRPr b="1" sz="3600">
              <a:solidFill>
                <a:srgbClr val="000000"/>
              </a:solidFill>
              <a:latin typeface="Century Gothic"/>
              <a:ea typeface="Century Gothic"/>
              <a:cs typeface="Century Gothic"/>
              <a:sym typeface="Century Gothic"/>
            </a:endParaRPr>
          </a:p>
        </p:txBody>
      </p:sp>
      <p:sp>
        <p:nvSpPr>
          <p:cNvPr id="290" name="Google Shape;290;p29"/>
          <p:cNvSpPr/>
          <p:nvPr/>
        </p:nvSpPr>
        <p:spPr>
          <a:xfrm>
            <a:off x="209862" y="5966085"/>
            <a:ext cx="809469" cy="779488"/>
          </a:xfrm>
          <a:custGeom>
            <a:rect b="b" l="l" r="r" t="t"/>
            <a:pathLst>
              <a:path extrusionOk="0" h="120000" w="120000">
                <a:moveTo>
                  <a:pt x="0" y="0"/>
                </a:moveTo>
                <a:lnTo>
                  <a:pt x="120000" y="0"/>
                </a:lnTo>
                <a:lnTo>
                  <a:pt x="120000" y="120000"/>
                </a:lnTo>
                <a:lnTo>
                  <a:pt x="0" y="120000"/>
                </a:lnTo>
                <a:close/>
                <a:moveTo>
                  <a:pt x="60000" y="15000"/>
                </a:moveTo>
                <a:lnTo>
                  <a:pt x="60000" y="15000"/>
                </a:lnTo>
                <a:cubicBezTo>
                  <a:pt x="83932" y="15000"/>
                  <a:pt x="103333" y="35147"/>
                  <a:pt x="103333" y="60000"/>
                </a:cubicBezTo>
                <a:cubicBezTo>
                  <a:pt x="103333" y="84853"/>
                  <a:pt x="83932" y="105000"/>
                  <a:pt x="60000" y="105000"/>
                </a:cubicBezTo>
                <a:cubicBezTo>
                  <a:pt x="36068" y="105000"/>
                  <a:pt x="16667" y="84853"/>
                  <a:pt x="16667" y="60000"/>
                </a:cubicBezTo>
                <a:cubicBezTo>
                  <a:pt x="16667" y="35147"/>
                  <a:pt x="36068" y="15000"/>
                  <a:pt x="60000" y="15000"/>
                </a:cubicBezTo>
                <a:close/>
              </a:path>
              <a:path extrusionOk="0" fill="darken" h="120000" w="120000">
                <a:moveTo>
                  <a:pt x="60000" y="15000"/>
                </a:moveTo>
                <a:lnTo>
                  <a:pt x="60000" y="15000"/>
                </a:lnTo>
                <a:cubicBezTo>
                  <a:pt x="83932" y="15000"/>
                  <a:pt x="103333" y="35147"/>
                  <a:pt x="103333" y="60000"/>
                </a:cubicBezTo>
                <a:cubicBezTo>
                  <a:pt x="103333" y="84853"/>
                  <a:pt x="83932" y="105000"/>
                  <a:pt x="60000" y="105000"/>
                </a:cubicBezTo>
                <a:cubicBezTo>
                  <a:pt x="36068" y="105000"/>
                  <a:pt x="16667" y="84853"/>
                  <a:pt x="16667" y="60000"/>
                </a:cubicBezTo>
                <a:cubicBezTo>
                  <a:pt x="16667" y="35147"/>
                  <a:pt x="36068" y="15000"/>
                  <a:pt x="60000" y="15000"/>
                </a:cubicBezTo>
                <a:close/>
                <a:moveTo>
                  <a:pt x="60000" y="17812"/>
                </a:moveTo>
                <a:cubicBezTo>
                  <a:pt x="64487" y="17812"/>
                  <a:pt x="68125" y="21590"/>
                  <a:pt x="68125" y="26250"/>
                </a:cubicBezTo>
                <a:cubicBezTo>
                  <a:pt x="68125" y="30910"/>
                  <a:pt x="64487" y="34687"/>
                  <a:pt x="60000" y="34688"/>
                </a:cubicBezTo>
                <a:cubicBezTo>
                  <a:pt x="55513" y="34688"/>
                  <a:pt x="51875" y="30910"/>
                  <a:pt x="51875" y="26250"/>
                </a:cubicBezTo>
                <a:cubicBezTo>
                  <a:pt x="51875" y="21590"/>
                  <a:pt x="55513" y="17812"/>
                  <a:pt x="60000" y="17812"/>
                </a:cubicBezTo>
                <a:moveTo>
                  <a:pt x="43750" y="43125"/>
                </a:moveTo>
                <a:lnTo>
                  <a:pt x="43750" y="48750"/>
                </a:lnTo>
                <a:lnTo>
                  <a:pt x="51875" y="48750"/>
                </a:lnTo>
                <a:lnTo>
                  <a:pt x="51875" y="88125"/>
                </a:lnTo>
                <a:lnTo>
                  <a:pt x="43750" y="88125"/>
                </a:lnTo>
                <a:lnTo>
                  <a:pt x="43750" y="93750"/>
                </a:lnTo>
                <a:lnTo>
                  <a:pt x="76250" y="93750"/>
                </a:lnTo>
                <a:lnTo>
                  <a:pt x="76250" y="88125"/>
                </a:lnTo>
                <a:lnTo>
                  <a:pt x="68125" y="88125"/>
                </a:lnTo>
                <a:lnTo>
                  <a:pt x="68125" y="43125"/>
                </a:lnTo>
                <a:close/>
              </a:path>
              <a:path extrusionOk="0" fill="lighten" h="120000" w="120000">
                <a:moveTo>
                  <a:pt x="60000" y="17812"/>
                </a:moveTo>
                <a:cubicBezTo>
                  <a:pt x="64487" y="17812"/>
                  <a:pt x="68125" y="21590"/>
                  <a:pt x="68125" y="26250"/>
                </a:cubicBezTo>
                <a:cubicBezTo>
                  <a:pt x="68125" y="30910"/>
                  <a:pt x="64487" y="34687"/>
                  <a:pt x="60000" y="34688"/>
                </a:cubicBezTo>
                <a:cubicBezTo>
                  <a:pt x="55513" y="34688"/>
                  <a:pt x="51875" y="30910"/>
                  <a:pt x="51875" y="26250"/>
                </a:cubicBezTo>
                <a:cubicBezTo>
                  <a:pt x="51875" y="21590"/>
                  <a:pt x="55513" y="17812"/>
                  <a:pt x="60000" y="17812"/>
                </a:cubicBezTo>
                <a:moveTo>
                  <a:pt x="43750" y="43125"/>
                </a:moveTo>
                <a:lnTo>
                  <a:pt x="68125" y="43125"/>
                </a:lnTo>
                <a:lnTo>
                  <a:pt x="68125" y="88125"/>
                </a:lnTo>
                <a:lnTo>
                  <a:pt x="76250" y="88125"/>
                </a:lnTo>
                <a:lnTo>
                  <a:pt x="76250" y="93750"/>
                </a:lnTo>
                <a:lnTo>
                  <a:pt x="43750" y="93750"/>
                </a:lnTo>
                <a:lnTo>
                  <a:pt x="43750" y="88125"/>
                </a:lnTo>
                <a:lnTo>
                  <a:pt x="51875" y="88125"/>
                </a:lnTo>
                <a:lnTo>
                  <a:pt x="51875" y="48750"/>
                </a:lnTo>
                <a:lnTo>
                  <a:pt x="43750" y="48750"/>
                </a:lnTo>
                <a:close/>
              </a:path>
              <a:path extrusionOk="0" fill="none" h="120000" w="120000">
                <a:moveTo>
                  <a:pt x="60000" y="15000"/>
                </a:moveTo>
                <a:lnTo>
                  <a:pt x="60000" y="15000"/>
                </a:lnTo>
                <a:cubicBezTo>
                  <a:pt x="83932" y="15000"/>
                  <a:pt x="103333" y="35147"/>
                  <a:pt x="103333" y="60000"/>
                </a:cubicBezTo>
                <a:cubicBezTo>
                  <a:pt x="103333" y="84853"/>
                  <a:pt x="83932" y="105000"/>
                  <a:pt x="60000" y="105000"/>
                </a:cubicBezTo>
                <a:cubicBezTo>
                  <a:pt x="36068" y="105000"/>
                  <a:pt x="16667" y="84853"/>
                  <a:pt x="16667" y="60000"/>
                </a:cubicBezTo>
                <a:cubicBezTo>
                  <a:pt x="16667" y="35147"/>
                  <a:pt x="36068" y="15000"/>
                  <a:pt x="60000" y="15000"/>
                </a:cubicBezTo>
                <a:close/>
                <a:moveTo>
                  <a:pt x="60000" y="17812"/>
                </a:moveTo>
                <a:cubicBezTo>
                  <a:pt x="64487" y="17812"/>
                  <a:pt x="68125" y="21590"/>
                  <a:pt x="68125" y="26250"/>
                </a:cubicBezTo>
                <a:cubicBezTo>
                  <a:pt x="68125" y="30910"/>
                  <a:pt x="64487" y="34687"/>
                  <a:pt x="60000" y="34688"/>
                </a:cubicBezTo>
                <a:cubicBezTo>
                  <a:pt x="55513" y="34688"/>
                  <a:pt x="51875" y="30910"/>
                  <a:pt x="51875" y="26250"/>
                </a:cubicBezTo>
                <a:cubicBezTo>
                  <a:pt x="51875" y="21590"/>
                  <a:pt x="55513" y="17812"/>
                  <a:pt x="60000" y="17812"/>
                </a:cubicBezTo>
                <a:moveTo>
                  <a:pt x="43750" y="43125"/>
                </a:moveTo>
                <a:lnTo>
                  <a:pt x="68125" y="43125"/>
                </a:lnTo>
                <a:lnTo>
                  <a:pt x="68125" y="88125"/>
                </a:lnTo>
                <a:lnTo>
                  <a:pt x="76250" y="88125"/>
                </a:lnTo>
                <a:lnTo>
                  <a:pt x="76250" y="93750"/>
                </a:lnTo>
                <a:lnTo>
                  <a:pt x="43750" y="93750"/>
                </a:lnTo>
                <a:lnTo>
                  <a:pt x="43750" y="88125"/>
                </a:lnTo>
                <a:lnTo>
                  <a:pt x="51875" y="88125"/>
                </a:lnTo>
                <a:lnTo>
                  <a:pt x="51875" y="48750"/>
                </a:lnTo>
                <a:lnTo>
                  <a:pt x="43750" y="48750"/>
                </a:lnTo>
                <a:close/>
              </a:path>
              <a:path extrusionOk="0" fill="none" h="120000" w="120000">
                <a:moveTo>
                  <a:pt x="0" y="0"/>
                </a:moveTo>
                <a:lnTo>
                  <a:pt x="120000" y="0"/>
                </a:lnTo>
                <a:lnTo>
                  <a:pt x="120000" y="120000"/>
                </a:lnTo>
                <a:lnTo>
                  <a:pt x="0" y="120000"/>
                </a:lnTo>
                <a:close/>
              </a:path>
            </a:pathLst>
          </a:custGeom>
          <a:solidFill>
            <a:srgbClr val="FFE8BF"/>
          </a:solidFill>
          <a:ln cap="flat" cmpd="sng" w="28575">
            <a:solidFill>
              <a:srgbClr val="45280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1" name="Google Shape;291;p29"/>
          <p:cNvSpPr/>
          <p:nvPr/>
        </p:nvSpPr>
        <p:spPr>
          <a:xfrm>
            <a:off x="2190436" y="1420529"/>
            <a:ext cx="8947256" cy="3721409"/>
          </a:xfrm>
          <a:prstGeom prst="wedgeRoundRectCallout">
            <a:avLst>
              <a:gd fmla="val -59921" name="adj1"/>
              <a:gd fmla="val 70732" name="adj2"/>
              <a:gd fmla="val 16667" name="adj3"/>
            </a:avLst>
          </a:prstGeom>
          <a:solidFill>
            <a:srgbClr val="FFE8BF"/>
          </a:solidFill>
          <a:ln cap="flat" cmpd="sng" w="28575">
            <a:solidFill>
              <a:srgbClr val="452805"/>
            </a:solidFill>
            <a:prstDash val="lg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uk-UA" sz="2400">
                <a:solidFill>
                  <a:srgbClr val="000000"/>
                </a:solidFill>
                <a:latin typeface="Century Gothic"/>
                <a:ea typeface="Century Gothic"/>
                <a:cs typeface="Century Gothic"/>
                <a:sym typeface="Century Gothic"/>
              </a:rPr>
              <a:t>Перед Вами буде 5 категорій по 3 запитання у кожній.</a:t>
            </a:r>
            <a:endParaRPr/>
          </a:p>
          <a:p>
            <a:pPr indent="0" lvl="0" marL="0" marR="0" rtl="0" algn="ctr">
              <a:spcBef>
                <a:spcPts val="0"/>
              </a:spcBef>
              <a:spcAft>
                <a:spcPts val="0"/>
              </a:spcAft>
              <a:buNone/>
            </a:pPr>
            <a:r>
              <a:rPr lang="uk-UA" sz="2400">
                <a:solidFill>
                  <a:srgbClr val="000000"/>
                </a:solidFill>
                <a:latin typeface="Century Gothic"/>
                <a:ea typeface="Century Gothic"/>
                <a:cs typeface="Century Gothic"/>
                <a:sym typeface="Century Gothic"/>
              </a:rPr>
              <a:t>Оберіть категорію та номер питання і дайте на нього відповідь, перевірте відповідь клікнувши на питання. </a:t>
            </a:r>
            <a:endParaRPr/>
          </a:p>
          <a:p>
            <a:pPr indent="0" lvl="0" marL="0" marR="0" rtl="0" algn="ctr">
              <a:spcBef>
                <a:spcPts val="0"/>
              </a:spcBef>
              <a:spcAft>
                <a:spcPts val="0"/>
              </a:spcAft>
              <a:buNone/>
            </a:pPr>
            <a:r>
              <a:rPr lang="uk-UA" sz="2400">
                <a:solidFill>
                  <a:srgbClr val="000000"/>
                </a:solidFill>
                <a:latin typeface="Century Gothic"/>
                <a:ea typeface="Century Gothic"/>
                <a:cs typeface="Century Gothic"/>
                <a:sym typeface="Century Gothic"/>
              </a:rPr>
              <a:t>За кожне питання Ви отримуєте бали відповідно до їх нумерації (тобто 1питання -1 бал, 2-2 бали тощо). Відповідно чим більша кількість балів, тим важче питання. На питання можна відповідати у довільному порядку.</a:t>
            </a:r>
            <a:endParaRPr/>
          </a:p>
          <a:p>
            <a:pPr indent="0" lvl="0" marL="0" marR="0" rtl="0" algn="ctr">
              <a:spcBef>
                <a:spcPts val="0"/>
              </a:spcBef>
              <a:spcAft>
                <a:spcPts val="0"/>
              </a:spcAft>
              <a:buNone/>
            </a:pPr>
            <a:r>
              <a:rPr lang="uk-UA" sz="2400">
                <a:solidFill>
                  <a:srgbClr val="000000"/>
                </a:solidFill>
                <a:latin typeface="Century Gothic"/>
                <a:ea typeface="Century Gothic"/>
                <a:cs typeface="Century Gothic"/>
                <a:sym typeface="Century Gothic"/>
              </a:rPr>
              <a:t>Бажаємо успіхів! </a:t>
            </a:r>
            <a:endParaRPr sz="2400">
              <a:solidFill>
                <a:srgbClr val="000000"/>
              </a:solidFill>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1"/>
                                        </p:tgtEl>
                                        <p:attrNameLst>
                                          <p:attrName>style.visibility</p:attrName>
                                        </p:attrNameLst>
                                      </p:cBhvr>
                                      <p:to>
                                        <p:strVal val="visible"/>
                                      </p:to>
                                    </p:set>
                                    <p:animEffect filter="fade" transition="in">
                                      <p:cBhvr>
                                        <p:cTn dur="500"/>
                                        <p:tgtEl>
                                          <p:spTgt spid="2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291"/>
                                        </p:tgtEl>
                                      </p:cBhvr>
                                    </p:animEffect>
                                    <p:set>
                                      <p:cBhvr>
                                        <p:cTn dur="1" fill="hold">
                                          <p:stCondLst>
                                            <p:cond delay="500"/>
                                          </p:stCondLst>
                                        </p:cTn>
                                        <p:tgtEl>
                                          <p:spTgt spid="291"/>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82000"/>
          </a:blip>
          <a:stretch>
            <a:fillRect/>
          </a:stretch>
        </a:blipFill>
      </p:bgPr>
    </p:bg>
    <p:spTree>
      <p:nvGrpSpPr>
        <p:cNvPr id="296" name="Shape 296"/>
        <p:cNvGrpSpPr/>
        <p:nvPr/>
      </p:nvGrpSpPr>
      <p:grpSpPr>
        <a:xfrm>
          <a:off x="0" y="0"/>
          <a:ext cx="0" cy="0"/>
          <a:chOff x="0" y="0"/>
          <a:chExt cx="0" cy="0"/>
        </a:xfrm>
      </p:grpSpPr>
      <p:sp>
        <p:nvSpPr>
          <p:cNvPr id="297" name="Google Shape;297;p30">
            <a:hlinkClick action="ppaction://hlinksldjump" r:id="rId4"/>
          </p:cNvPr>
          <p:cNvSpPr/>
          <p:nvPr/>
        </p:nvSpPr>
        <p:spPr>
          <a:xfrm>
            <a:off x="1397550" y="4711418"/>
            <a:ext cx="1497201" cy="1355374"/>
          </a:xfrm>
          <a:prstGeom prst="roundRect">
            <a:avLst>
              <a:gd fmla="val 16667" name="adj"/>
            </a:avLst>
          </a:pr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uk-UA" sz="6000">
                <a:solidFill>
                  <a:schemeClr val="lt1"/>
                </a:solidFill>
                <a:latin typeface="Century Gothic"/>
                <a:ea typeface="Century Gothic"/>
                <a:cs typeface="Century Gothic"/>
                <a:sym typeface="Century Gothic"/>
              </a:rPr>
              <a:t>3</a:t>
            </a:r>
            <a:endParaRPr b="1" sz="6000">
              <a:solidFill>
                <a:schemeClr val="lt1"/>
              </a:solidFill>
              <a:latin typeface="Century Gothic"/>
              <a:ea typeface="Century Gothic"/>
              <a:cs typeface="Century Gothic"/>
              <a:sym typeface="Century Gothic"/>
            </a:endParaRPr>
          </a:p>
        </p:txBody>
      </p:sp>
      <p:sp>
        <p:nvSpPr>
          <p:cNvPr id="298" name="Google Shape;298;p30">
            <a:hlinkClick action="ppaction://hlinksldjump" r:id="rId5"/>
          </p:cNvPr>
          <p:cNvSpPr/>
          <p:nvPr/>
        </p:nvSpPr>
        <p:spPr>
          <a:xfrm>
            <a:off x="1376192" y="3195028"/>
            <a:ext cx="1497201" cy="1355374"/>
          </a:xfrm>
          <a:prstGeom prst="roundRect">
            <a:avLst>
              <a:gd fmla="val 16667" name="adj"/>
            </a:avLst>
          </a:pr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uk-UA" sz="6000">
                <a:solidFill>
                  <a:schemeClr val="lt1"/>
                </a:solidFill>
                <a:latin typeface="Century Gothic"/>
                <a:ea typeface="Century Gothic"/>
                <a:cs typeface="Century Gothic"/>
                <a:sym typeface="Century Gothic"/>
              </a:rPr>
              <a:t>2</a:t>
            </a:r>
            <a:endParaRPr b="1" sz="6000">
              <a:solidFill>
                <a:schemeClr val="lt1"/>
              </a:solidFill>
              <a:latin typeface="Century Gothic"/>
              <a:ea typeface="Century Gothic"/>
              <a:cs typeface="Century Gothic"/>
              <a:sym typeface="Century Gothic"/>
            </a:endParaRPr>
          </a:p>
        </p:txBody>
      </p:sp>
      <p:sp>
        <p:nvSpPr>
          <p:cNvPr id="299" name="Google Shape;299;p30">
            <a:hlinkClick action="ppaction://hlinksldjump" r:id="rId6"/>
          </p:cNvPr>
          <p:cNvSpPr/>
          <p:nvPr/>
        </p:nvSpPr>
        <p:spPr>
          <a:xfrm>
            <a:off x="3508560" y="4711418"/>
            <a:ext cx="1497201" cy="1355374"/>
          </a:xfrm>
          <a:prstGeom prst="roundRect">
            <a:avLst>
              <a:gd fmla="val 16667" name="adj"/>
            </a:avLst>
          </a:prstGeom>
          <a:solidFill>
            <a:srgbClr val="FFFF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uk-UA" sz="6000">
                <a:solidFill>
                  <a:schemeClr val="lt1"/>
                </a:solidFill>
                <a:latin typeface="Century Gothic"/>
                <a:ea typeface="Century Gothic"/>
                <a:cs typeface="Century Gothic"/>
                <a:sym typeface="Century Gothic"/>
              </a:rPr>
              <a:t>3</a:t>
            </a:r>
            <a:endParaRPr b="1" sz="6000">
              <a:solidFill>
                <a:schemeClr val="dk1"/>
              </a:solidFill>
              <a:latin typeface="Century Gothic"/>
              <a:ea typeface="Century Gothic"/>
              <a:cs typeface="Century Gothic"/>
              <a:sym typeface="Century Gothic"/>
            </a:endParaRPr>
          </a:p>
        </p:txBody>
      </p:sp>
      <p:sp>
        <p:nvSpPr>
          <p:cNvPr id="300" name="Google Shape;300;p30">
            <a:hlinkClick action="ppaction://hlinksldjump" r:id="rId7"/>
          </p:cNvPr>
          <p:cNvSpPr/>
          <p:nvPr/>
        </p:nvSpPr>
        <p:spPr>
          <a:xfrm>
            <a:off x="3502147" y="3206267"/>
            <a:ext cx="1497201" cy="1355374"/>
          </a:xfrm>
          <a:prstGeom prst="roundRect">
            <a:avLst>
              <a:gd fmla="val 16667" name="adj"/>
            </a:avLst>
          </a:prstGeom>
          <a:solidFill>
            <a:srgbClr val="FFFF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uk-UA" sz="6000">
                <a:solidFill>
                  <a:schemeClr val="lt1"/>
                </a:solidFill>
                <a:latin typeface="Century Gothic"/>
                <a:ea typeface="Century Gothic"/>
                <a:cs typeface="Century Gothic"/>
                <a:sym typeface="Century Gothic"/>
              </a:rPr>
              <a:t>2</a:t>
            </a:r>
            <a:endParaRPr b="1" sz="6000">
              <a:solidFill>
                <a:schemeClr val="lt1"/>
              </a:solidFill>
              <a:latin typeface="Century Gothic"/>
              <a:ea typeface="Century Gothic"/>
              <a:cs typeface="Century Gothic"/>
              <a:sym typeface="Century Gothic"/>
            </a:endParaRPr>
          </a:p>
        </p:txBody>
      </p:sp>
      <p:sp>
        <p:nvSpPr>
          <p:cNvPr id="301" name="Google Shape;301;p30">
            <a:hlinkClick action="ppaction://hlinksldjump" r:id="rId8"/>
          </p:cNvPr>
          <p:cNvSpPr/>
          <p:nvPr/>
        </p:nvSpPr>
        <p:spPr>
          <a:xfrm>
            <a:off x="3502147" y="1671069"/>
            <a:ext cx="1497201" cy="1355374"/>
          </a:xfrm>
          <a:prstGeom prst="roundRect">
            <a:avLst>
              <a:gd fmla="val 16667" name="adj"/>
            </a:avLst>
          </a:prstGeom>
          <a:solidFill>
            <a:srgbClr val="FFFF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uk-UA" sz="6000">
                <a:solidFill>
                  <a:schemeClr val="lt1"/>
                </a:solidFill>
                <a:latin typeface="Century Gothic"/>
                <a:ea typeface="Century Gothic"/>
                <a:cs typeface="Century Gothic"/>
                <a:sym typeface="Century Gothic"/>
              </a:rPr>
              <a:t>1</a:t>
            </a:r>
            <a:endParaRPr b="1" sz="6000">
              <a:solidFill>
                <a:schemeClr val="lt1"/>
              </a:solidFill>
              <a:latin typeface="Century Gothic"/>
              <a:ea typeface="Century Gothic"/>
              <a:cs typeface="Century Gothic"/>
              <a:sym typeface="Century Gothic"/>
            </a:endParaRPr>
          </a:p>
        </p:txBody>
      </p:sp>
      <p:sp>
        <p:nvSpPr>
          <p:cNvPr id="302" name="Google Shape;302;p30">
            <a:hlinkClick action="ppaction://hlinksldjump" r:id="rId9"/>
          </p:cNvPr>
          <p:cNvSpPr/>
          <p:nvPr/>
        </p:nvSpPr>
        <p:spPr>
          <a:xfrm>
            <a:off x="5616555" y="4711418"/>
            <a:ext cx="1497201" cy="1355374"/>
          </a:xfrm>
          <a:prstGeom prst="roundRect">
            <a:avLst>
              <a:gd fmla="val 16667" name="adj"/>
            </a:avLst>
          </a:prstGeom>
          <a:solidFill>
            <a:srgbClr val="00B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uk-UA" sz="6000">
                <a:solidFill>
                  <a:schemeClr val="lt1"/>
                </a:solidFill>
                <a:latin typeface="Century Gothic"/>
                <a:ea typeface="Century Gothic"/>
                <a:cs typeface="Century Gothic"/>
                <a:sym typeface="Century Gothic"/>
              </a:rPr>
              <a:t>3</a:t>
            </a:r>
            <a:endParaRPr b="1" sz="6000">
              <a:solidFill>
                <a:schemeClr val="dk1"/>
              </a:solidFill>
              <a:latin typeface="Century Gothic"/>
              <a:ea typeface="Century Gothic"/>
              <a:cs typeface="Century Gothic"/>
              <a:sym typeface="Century Gothic"/>
            </a:endParaRPr>
          </a:p>
        </p:txBody>
      </p:sp>
      <p:sp>
        <p:nvSpPr>
          <p:cNvPr id="303" name="Google Shape;303;p30">
            <a:hlinkClick action="ppaction://hlinksldjump" r:id="rId10"/>
          </p:cNvPr>
          <p:cNvSpPr/>
          <p:nvPr/>
        </p:nvSpPr>
        <p:spPr>
          <a:xfrm>
            <a:off x="5616555" y="3206267"/>
            <a:ext cx="1497201" cy="1355374"/>
          </a:xfrm>
          <a:prstGeom prst="roundRect">
            <a:avLst>
              <a:gd fmla="val 16667" name="adj"/>
            </a:avLst>
          </a:prstGeom>
          <a:solidFill>
            <a:srgbClr val="00B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uk-UA" sz="6000">
                <a:solidFill>
                  <a:schemeClr val="lt1"/>
                </a:solidFill>
                <a:latin typeface="Century Gothic"/>
                <a:ea typeface="Century Gothic"/>
                <a:cs typeface="Century Gothic"/>
                <a:sym typeface="Century Gothic"/>
              </a:rPr>
              <a:t>2</a:t>
            </a:r>
            <a:endParaRPr b="1" sz="6000">
              <a:solidFill>
                <a:schemeClr val="lt1"/>
              </a:solidFill>
              <a:latin typeface="Century Gothic"/>
              <a:ea typeface="Century Gothic"/>
              <a:cs typeface="Century Gothic"/>
              <a:sym typeface="Century Gothic"/>
            </a:endParaRPr>
          </a:p>
        </p:txBody>
      </p:sp>
      <p:sp>
        <p:nvSpPr>
          <p:cNvPr id="304" name="Google Shape;304;p30">
            <a:hlinkClick action="ppaction://hlinksldjump" r:id="rId11"/>
          </p:cNvPr>
          <p:cNvSpPr/>
          <p:nvPr/>
        </p:nvSpPr>
        <p:spPr>
          <a:xfrm>
            <a:off x="5616556" y="1671069"/>
            <a:ext cx="1497201" cy="1355374"/>
          </a:xfrm>
          <a:prstGeom prst="roundRect">
            <a:avLst>
              <a:gd fmla="val 16667" name="adj"/>
            </a:avLst>
          </a:prstGeom>
          <a:solidFill>
            <a:srgbClr val="00B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uk-UA" sz="6000">
                <a:solidFill>
                  <a:schemeClr val="lt1"/>
                </a:solidFill>
                <a:latin typeface="Century Gothic"/>
                <a:ea typeface="Century Gothic"/>
                <a:cs typeface="Century Gothic"/>
                <a:sym typeface="Century Gothic"/>
              </a:rPr>
              <a:t>1</a:t>
            </a:r>
            <a:endParaRPr b="1" sz="6000">
              <a:solidFill>
                <a:schemeClr val="lt1"/>
              </a:solidFill>
              <a:latin typeface="Century Gothic"/>
              <a:ea typeface="Century Gothic"/>
              <a:cs typeface="Century Gothic"/>
              <a:sym typeface="Century Gothic"/>
            </a:endParaRPr>
          </a:p>
        </p:txBody>
      </p:sp>
      <p:sp>
        <p:nvSpPr>
          <p:cNvPr id="305" name="Google Shape;305;p30">
            <a:hlinkClick action="ppaction://hlinksldjump" r:id="rId12"/>
          </p:cNvPr>
          <p:cNvSpPr/>
          <p:nvPr/>
        </p:nvSpPr>
        <p:spPr>
          <a:xfrm>
            <a:off x="7672996" y="4711418"/>
            <a:ext cx="1497201" cy="1355374"/>
          </a:xfrm>
          <a:prstGeom prst="roundRect">
            <a:avLst>
              <a:gd fmla="val 16667" name="adj"/>
            </a:avLst>
          </a:prstGeom>
          <a:solidFill>
            <a:srgbClr val="00B0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uk-UA" sz="6000">
                <a:solidFill>
                  <a:schemeClr val="lt1"/>
                </a:solidFill>
                <a:latin typeface="Century Gothic"/>
                <a:ea typeface="Century Gothic"/>
                <a:cs typeface="Century Gothic"/>
                <a:sym typeface="Century Gothic"/>
              </a:rPr>
              <a:t>3</a:t>
            </a:r>
            <a:endParaRPr b="1" sz="6000">
              <a:solidFill>
                <a:schemeClr val="dk1"/>
              </a:solidFill>
              <a:latin typeface="Century Gothic"/>
              <a:ea typeface="Century Gothic"/>
              <a:cs typeface="Century Gothic"/>
              <a:sym typeface="Century Gothic"/>
            </a:endParaRPr>
          </a:p>
        </p:txBody>
      </p:sp>
      <p:sp>
        <p:nvSpPr>
          <p:cNvPr id="306" name="Google Shape;306;p30">
            <a:hlinkClick action="ppaction://hlinksldjump" r:id="rId13"/>
          </p:cNvPr>
          <p:cNvSpPr/>
          <p:nvPr/>
        </p:nvSpPr>
        <p:spPr>
          <a:xfrm>
            <a:off x="7642357" y="3206267"/>
            <a:ext cx="1497201" cy="1355374"/>
          </a:xfrm>
          <a:prstGeom prst="roundRect">
            <a:avLst>
              <a:gd fmla="val 16667" name="adj"/>
            </a:avLst>
          </a:prstGeom>
          <a:solidFill>
            <a:srgbClr val="00B0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uk-UA" sz="6000">
                <a:solidFill>
                  <a:schemeClr val="lt1"/>
                </a:solidFill>
                <a:latin typeface="Century Gothic"/>
                <a:ea typeface="Century Gothic"/>
                <a:cs typeface="Century Gothic"/>
                <a:sym typeface="Century Gothic"/>
              </a:rPr>
              <a:t>2</a:t>
            </a:r>
            <a:endParaRPr b="1" sz="6000">
              <a:solidFill>
                <a:schemeClr val="lt1"/>
              </a:solidFill>
              <a:latin typeface="Century Gothic"/>
              <a:ea typeface="Century Gothic"/>
              <a:cs typeface="Century Gothic"/>
              <a:sym typeface="Century Gothic"/>
            </a:endParaRPr>
          </a:p>
        </p:txBody>
      </p:sp>
      <p:sp>
        <p:nvSpPr>
          <p:cNvPr id="307" name="Google Shape;307;p30">
            <a:hlinkClick action="ppaction://hlinksldjump" r:id="rId14"/>
          </p:cNvPr>
          <p:cNvSpPr/>
          <p:nvPr/>
        </p:nvSpPr>
        <p:spPr>
          <a:xfrm>
            <a:off x="7609452" y="1644901"/>
            <a:ext cx="1497201" cy="1355374"/>
          </a:xfrm>
          <a:prstGeom prst="roundRect">
            <a:avLst>
              <a:gd fmla="val 16667" name="adj"/>
            </a:avLst>
          </a:prstGeom>
          <a:solidFill>
            <a:srgbClr val="00B0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uk-UA" sz="6000">
                <a:solidFill>
                  <a:schemeClr val="lt1"/>
                </a:solidFill>
                <a:latin typeface="Century Gothic"/>
                <a:ea typeface="Century Gothic"/>
                <a:cs typeface="Century Gothic"/>
                <a:sym typeface="Century Gothic"/>
              </a:rPr>
              <a:t>1</a:t>
            </a:r>
            <a:endParaRPr b="1" sz="6000">
              <a:solidFill>
                <a:schemeClr val="lt1"/>
              </a:solidFill>
              <a:latin typeface="Century Gothic"/>
              <a:ea typeface="Century Gothic"/>
              <a:cs typeface="Century Gothic"/>
              <a:sym typeface="Century Gothic"/>
            </a:endParaRPr>
          </a:p>
        </p:txBody>
      </p:sp>
      <p:sp>
        <p:nvSpPr>
          <p:cNvPr id="308" name="Google Shape;308;p30">
            <a:hlinkClick action="ppaction://hlinksldjump" r:id="rId15"/>
          </p:cNvPr>
          <p:cNvSpPr/>
          <p:nvPr/>
        </p:nvSpPr>
        <p:spPr>
          <a:xfrm>
            <a:off x="9729438" y="4711418"/>
            <a:ext cx="1497201" cy="1355374"/>
          </a:xfrm>
          <a:prstGeom prst="roundRect">
            <a:avLst>
              <a:gd fmla="val 16667" name="adj"/>
            </a:avLst>
          </a:prstGeom>
          <a:solidFill>
            <a:srgbClr val="7030A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uk-UA" sz="6000">
                <a:solidFill>
                  <a:schemeClr val="lt1"/>
                </a:solidFill>
                <a:latin typeface="Century Gothic"/>
                <a:ea typeface="Century Gothic"/>
                <a:cs typeface="Century Gothic"/>
                <a:sym typeface="Century Gothic"/>
              </a:rPr>
              <a:t>3</a:t>
            </a:r>
            <a:endParaRPr b="1" sz="6000">
              <a:solidFill>
                <a:schemeClr val="dk1"/>
              </a:solidFill>
              <a:latin typeface="Century Gothic"/>
              <a:ea typeface="Century Gothic"/>
              <a:cs typeface="Century Gothic"/>
              <a:sym typeface="Century Gothic"/>
            </a:endParaRPr>
          </a:p>
        </p:txBody>
      </p:sp>
      <p:sp>
        <p:nvSpPr>
          <p:cNvPr id="309" name="Google Shape;309;p30">
            <a:hlinkClick action="ppaction://hlinksldjump" r:id="rId16"/>
          </p:cNvPr>
          <p:cNvSpPr/>
          <p:nvPr/>
        </p:nvSpPr>
        <p:spPr>
          <a:xfrm>
            <a:off x="9746954" y="3206267"/>
            <a:ext cx="1497201" cy="1355374"/>
          </a:xfrm>
          <a:prstGeom prst="roundRect">
            <a:avLst>
              <a:gd fmla="val 16667" name="adj"/>
            </a:avLst>
          </a:prstGeom>
          <a:solidFill>
            <a:srgbClr val="7030A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uk-UA" sz="6000">
                <a:solidFill>
                  <a:schemeClr val="lt1"/>
                </a:solidFill>
                <a:latin typeface="Century Gothic"/>
                <a:ea typeface="Century Gothic"/>
                <a:cs typeface="Century Gothic"/>
                <a:sym typeface="Century Gothic"/>
              </a:rPr>
              <a:t>2</a:t>
            </a:r>
            <a:endParaRPr b="1" sz="6000">
              <a:solidFill>
                <a:schemeClr val="lt1"/>
              </a:solidFill>
              <a:latin typeface="Century Gothic"/>
              <a:ea typeface="Century Gothic"/>
              <a:cs typeface="Century Gothic"/>
              <a:sym typeface="Century Gothic"/>
            </a:endParaRPr>
          </a:p>
        </p:txBody>
      </p:sp>
      <p:sp>
        <p:nvSpPr>
          <p:cNvPr id="310" name="Google Shape;310;p30">
            <a:hlinkClick action="ppaction://hlinksldjump" r:id="rId17"/>
          </p:cNvPr>
          <p:cNvSpPr/>
          <p:nvPr/>
        </p:nvSpPr>
        <p:spPr>
          <a:xfrm>
            <a:off x="9746954" y="1644901"/>
            <a:ext cx="1497201" cy="1355374"/>
          </a:xfrm>
          <a:prstGeom prst="roundRect">
            <a:avLst>
              <a:gd fmla="val 16667" name="adj"/>
            </a:avLst>
          </a:prstGeom>
          <a:solidFill>
            <a:srgbClr val="7030A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uk-UA" sz="6000">
                <a:solidFill>
                  <a:schemeClr val="lt1"/>
                </a:solidFill>
                <a:latin typeface="Century Gothic"/>
                <a:ea typeface="Century Gothic"/>
                <a:cs typeface="Century Gothic"/>
                <a:sym typeface="Century Gothic"/>
              </a:rPr>
              <a:t>1</a:t>
            </a:r>
            <a:endParaRPr b="1" sz="6000">
              <a:solidFill>
                <a:schemeClr val="lt1"/>
              </a:solidFill>
              <a:latin typeface="Century Gothic"/>
              <a:ea typeface="Century Gothic"/>
              <a:cs typeface="Century Gothic"/>
              <a:sym typeface="Century Gothic"/>
            </a:endParaRPr>
          </a:p>
        </p:txBody>
      </p:sp>
      <p:sp>
        <p:nvSpPr>
          <p:cNvPr id="311" name="Google Shape;311;p30">
            <a:hlinkClick action="ppaction://hlinksldjump" r:id="rId18"/>
          </p:cNvPr>
          <p:cNvSpPr/>
          <p:nvPr/>
        </p:nvSpPr>
        <p:spPr>
          <a:xfrm>
            <a:off x="1231961" y="555383"/>
            <a:ext cx="1890017" cy="928502"/>
          </a:xfrm>
          <a:prstGeom prst="roundRect">
            <a:avLst>
              <a:gd fmla="val 16667" name="adj"/>
            </a:avLst>
          </a:prstGeom>
          <a:blipFill rotWithShape="1">
            <a:blip r:embed="rId19">
              <a:alphaModFix amt="82000"/>
            </a:blip>
            <a:stretch>
              <a:fillRect b="0" l="0" r="0" t="0"/>
            </a:stretch>
          </a:blip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uk-UA" sz="1200">
                <a:solidFill>
                  <a:schemeClr val="dk1"/>
                </a:solidFill>
                <a:latin typeface="Century Gothic"/>
                <a:ea typeface="Century Gothic"/>
                <a:cs typeface="Century Gothic"/>
                <a:sym typeface="Century Gothic"/>
              </a:rPr>
              <a:t>Біографія</a:t>
            </a:r>
            <a:endParaRPr sz="1200">
              <a:solidFill>
                <a:schemeClr val="dk1"/>
              </a:solidFill>
              <a:latin typeface="Century Gothic"/>
              <a:ea typeface="Century Gothic"/>
              <a:cs typeface="Century Gothic"/>
              <a:sym typeface="Century Gothic"/>
            </a:endParaRPr>
          </a:p>
        </p:txBody>
      </p:sp>
      <p:sp>
        <p:nvSpPr>
          <p:cNvPr id="312" name="Google Shape;312;p30">
            <a:hlinkClick action="ppaction://hlinksldjump" r:id="rId20"/>
          </p:cNvPr>
          <p:cNvSpPr/>
          <p:nvPr/>
        </p:nvSpPr>
        <p:spPr>
          <a:xfrm>
            <a:off x="3305738" y="536574"/>
            <a:ext cx="1890017" cy="966121"/>
          </a:xfrm>
          <a:prstGeom prst="roundRect">
            <a:avLst>
              <a:gd fmla="val 16667" name="adj"/>
            </a:avLst>
          </a:prstGeom>
          <a:blipFill rotWithShape="1">
            <a:blip r:embed="rId21">
              <a:alphaModFix amt="90000"/>
            </a:blip>
            <a:stretch>
              <a:fillRect b="0" l="0" r="0" t="0"/>
            </a:stretch>
          </a:blipFill>
          <a:ln cap="flat" cmpd="sng" w="28575">
            <a:solidFill>
              <a:srgbClr val="FFFF00"/>
            </a:solidFill>
            <a:prstDash val="solid"/>
            <a:miter lim="800000"/>
            <a:headEnd len="sm" w="sm" type="none"/>
            <a:tailEnd len="sm" w="sm" type="none"/>
          </a:ln>
          <a:effectLst>
            <a:reflection blurRad="0" dir="0" dist="0" endA="0" endPos="0" kx="0" rotWithShape="0" algn="bl" stPos="0" sy="-100000" ky="0"/>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uk-UA" sz="1200">
                <a:solidFill>
                  <a:srgbClr val="000000"/>
                </a:solidFill>
                <a:latin typeface="Century Gothic"/>
                <a:ea typeface="Century Gothic"/>
                <a:cs typeface="Century Gothic"/>
                <a:sym typeface="Century Gothic"/>
              </a:rPr>
              <a:t>Погляди</a:t>
            </a:r>
            <a:endParaRPr/>
          </a:p>
          <a:p>
            <a:pPr indent="0" lvl="0" marL="0" marR="0" rtl="0" algn="ctr">
              <a:spcBef>
                <a:spcPts val="0"/>
              </a:spcBef>
              <a:spcAft>
                <a:spcPts val="0"/>
              </a:spcAft>
              <a:buNone/>
            </a:pPr>
            <a:r>
              <a:rPr lang="uk-UA" sz="1200">
                <a:solidFill>
                  <a:srgbClr val="000000"/>
                </a:solidFill>
                <a:latin typeface="Century Gothic"/>
                <a:ea typeface="Century Gothic"/>
                <a:cs typeface="Century Gothic"/>
                <a:sym typeface="Century Gothic"/>
              </a:rPr>
              <a:t>Песталоцці</a:t>
            </a:r>
            <a:endParaRPr sz="1200">
              <a:solidFill>
                <a:srgbClr val="000000"/>
              </a:solidFill>
              <a:latin typeface="Century Gothic"/>
              <a:ea typeface="Century Gothic"/>
              <a:cs typeface="Century Gothic"/>
              <a:sym typeface="Century Gothic"/>
            </a:endParaRPr>
          </a:p>
        </p:txBody>
      </p:sp>
      <p:sp>
        <p:nvSpPr>
          <p:cNvPr id="313" name="Google Shape;313;p30">
            <a:hlinkClick action="ppaction://hlinksldjump" r:id="rId22"/>
          </p:cNvPr>
          <p:cNvSpPr/>
          <p:nvPr/>
        </p:nvSpPr>
        <p:spPr>
          <a:xfrm>
            <a:off x="5394405" y="555383"/>
            <a:ext cx="1890017" cy="928502"/>
          </a:xfrm>
          <a:prstGeom prst="roundRect">
            <a:avLst>
              <a:gd fmla="val 16667" name="adj"/>
            </a:avLst>
          </a:prstGeom>
          <a:blipFill rotWithShape="1">
            <a:blip r:embed="rId23">
              <a:alphaModFix amt="82000"/>
            </a:blip>
            <a:stretch>
              <a:fillRect b="0" l="0" r="0" t="0"/>
            </a:stretch>
          </a:blipFill>
          <a:ln cap="flat" cmpd="sng" w="28575">
            <a:solidFill>
              <a:srgbClr val="00B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uk-UA" sz="1200">
                <a:solidFill>
                  <a:schemeClr val="dk1"/>
                </a:solidFill>
                <a:latin typeface="Century Gothic"/>
                <a:ea typeface="Century Gothic"/>
                <a:cs typeface="Century Gothic"/>
                <a:sym typeface="Century Gothic"/>
              </a:rPr>
              <a:t>Праці</a:t>
            </a:r>
            <a:endParaRPr sz="1200">
              <a:solidFill>
                <a:schemeClr val="dk1"/>
              </a:solidFill>
              <a:latin typeface="Century Gothic"/>
              <a:ea typeface="Century Gothic"/>
              <a:cs typeface="Century Gothic"/>
              <a:sym typeface="Century Gothic"/>
            </a:endParaRPr>
          </a:p>
        </p:txBody>
      </p:sp>
      <p:sp>
        <p:nvSpPr>
          <p:cNvPr id="314" name="Google Shape;314;p30">
            <a:hlinkClick action="ppaction://hlinksldjump" r:id="rId24"/>
          </p:cNvPr>
          <p:cNvSpPr/>
          <p:nvPr/>
        </p:nvSpPr>
        <p:spPr>
          <a:xfrm>
            <a:off x="7483072" y="574193"/>
            <a:ext cx="1890017" cy="928502"/>
          </a:xfrm>
          <a:prstGeom prst="roundRect">
            <a:avLst>
              <a:gd fmla="val 16667" name="adj"/>
            </a:avLst>
          </a:prstGeom>
          <a:blipFill rotWithShape="1">
            <a:blip r:embed="rId25">
              <a:alphaModFix amt="82000"/>
            </a:blip>
            <a:stretch>
              <a:fillRect b="0" l="0" r="0" t="0"/>
            </a:stretch>
          </a:blipFill>
          <a:ln cap="flat" cmpd="sng" w="28575">
            <a:solidFill>
              <a:srgbClr val="00B0F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uk-UA" sz="1200">
                <a:solidFill>
                  <a:schemeClr val="dk1"/>
                </a:solidFill>
                <a:latin typeface="Century Gothic"/>
                <a:ea typeface="Century Gothic"/>
                <a:cs typeface="Century Gothic"/>
                <a:sym typeface="Century Gothic"/>
              </a:rPr>
              <a:t>Вчення</a:t>
            </a:r>
            <a:endParaRPr sz="1200">
              <a:solidFill>
                <a:schemeClr val="dk1"/>
              </a:solidFill>
              <a:latin typeface="Century Gothic"/>
              <a:ea typeface="Century Gothic"/>
              <a:cs typeface="Century Gothic"/>
              <a:sym typeface="Century Gothic"/>
            </a:endParaRPr>
          </a:p>
        </p:txBody>
      </p:sp>
      <p:sp>
        <p:nvSpPr>
          <p:cNvPr id="315" name="Google Shape;315;p30">
            <a:hlinkClick action="ppaction://hlinksldjump" r:id="rId26"/>
          </p:cNvPr>
          <p:cNvSpPr/>
          <p:nvPr/>
        </p:nvSpPr>
        <p:spPr>
          <a:xfrm>
            <a:off x="9550547" y="574193"/>
            <a:ext cx="1890017" cy="928502"/>
          </a:xfrm>
          <a:prstGeom prst="roundRect">
            <a:avLst>
              <a:gd fmla="val 16667" name="adj"/>
            </a:avLst>
          </a:prstGeom>
          <a:blipFill rotWithShape="1">
            <a:blip r:embed="rId27">
              <a:alphaModFix amt="82000"/>
            </a:blip>
            <a:stretch>
              <a:fillRect b="0" l="0" r="0" t="0"/>
            </a:stretch>
          </a:blipFill>
          <a:ln cap="flat" cmpd="sng" w="28575">
            <a:solidFill>
              <a:srgbClr val="7030A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uk-UA" sz="1200">
                <a:solidFill>
                  <a:schemeClr val="dk1"/>
                </a:solidFill>
                <a:latin typeface="Century Gothic"/>
                <a:ea typeface="Century Gothic"/>
                <a:cs typeface="Century Gothic"/>
                <a:sym typeface="Century Gothic"/>
              </a:rPr>
              <a:t>Вислови</a:t>
            </a:r>
            <a:endParaRPr sz="1200">
              <a:solidFill>
                <a:schemeClr val="dk1"/>
              </a:solidFill>
              <a:latin typeface="Century Gothic"/>
              <a:ea typeface="Century Gothic"/>
              <a:cs typeface="Century Gothic"/>
              <a:sym typeface="Century Gothic"/>
            </a:endParaRPr>
          </a:p>
        </p:txBody>
      </p:sp>
      <p:sp>
        <p:nvSpPr>
          <p:cNvPr id="316" name="Google Shape;316;p30">
            <a:hlinkClick action="ppaction://hlinksldjump" r:id="rId28"/>
          </p:cNvPr>
          <p:cNvSpPr/>
          <p:nvPr/>
        </p:nvSpPr>
        <p:spPr>
          <a:xfrm>
            <a:off x="1379095" y="1671069"/>
            <a:ext cx="1497600" cy="1357200"/>
          </a:xfrm>
          <a:prstGeom prst="roundRect">
            <a:avLst>
              <a:gd fmla="val 16667" name="adj"/>
            </a:avLst>
          </a:pr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uk-UA" sz="6000">
                <a:solidFill>
                  <a:schemeClr val="lt1"/>
                </a:solidFill>
                <a:latin typeface="Century Gothic"/>
                <a:ea typeface="Century Gothic"/>
                <a:cs typeface="Century Gothic"/>
                <a:sym typeface="Century Gothic"/>
              </a:rPr>
              <a:t>1</a:t>
            </a:r>
            <a:endParaRPr b="1" sz="6000">
              <a:solidFill>
                <a:schemeClr val="lt1"/>
              </a:solidFill>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23" presetSubtype="32">
                                  <p:stCondLst>
                                    <p:cond delay="0"/>
                                  </p:stCondLst>
                                  <p:childTnLst>
                                    <p:anim calcmode="lin" valueType="num">
                                      <p:cBhvr additive="base">
                                        <p:cTn dur="500"/>
                                        <p:tgtEl>
                                          <p:spTgt spid="298"/>
                                        </p:tgtEl>
                                        <p:attrNameLst>
                                          <p:attrName>ppt_w</p:attrName>
                                        </p:attrNameLst>
                                      </p:cBhvr>
                                      <p:tavLst>
                                        <p:tav fmla="" tm="0">
                                          <p:val>
                                            <p:strVal val="#ppt_w"/>
                                          </p:val>
                                        </p:tav>
                                        <p:tav fmla="" tm="100000">
                                          <p:val>
                                            <p:strVal val="0"/>
                                          </p:val>
                                        </p:tav>
                                      </p:tavLst>
                                    </p:anim>
                                    <p:anim calcmode="lin" valueType="num">
                                      <p:cBhvr additive="base">
                                        <p:cTn dur="500"/>
                                        <p:tgtEl>
                                          <p:spTgt spid="298"/>
                                        </p:tgtEl>
                                        <p:attrNameLst>
                                          <p:attrName>ppt_h</p:attrName>
                                        </p:attrNameLst>
                                      </p:cBhvr>
                                      <p:tavLst>
                                        <p:tav fmla="" tm="0">
                                          <p:val>
                                            <p:strVal val="#ppt_h"/>
                                          </p:val>
                                        </p:tav>
                                        <p:tav fmla="" tm="100000">
                                          <p:val>
                                            <p:strVal val="0"/>
                                          </p:val>
                                        </p:tav>
                                      </p:tavLst>
                                    </p:anim>
                                    <p:set>
                                      <p:cBhvr>
                                        <p:cTn dur="1" fill="hold">
                                          <p:stCondLst>
                                            <p:cond delay="500"/>
                                          </p:stCondLst>
                                        </p:cTn>
                                        <p:tgtEl>
                                          <p:spTgt spid="29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23" presetSubtype="32">
                                  <p:stCondLst>
                                    <p:cond delay="0"/>
                                  </p:stCondLst>
                                  <p:childTnLst>
                                    <p:anim calcmode="lin" valueType="num">
                                      <p:cBhvr additive="base">
                                        <p:cTn dur="500"/>
                                        <p:tgtEl>
                                          <p:spTgt spid="297"/>
                                        </p:tgtEl>
                                        <p:attrNameLst>
                                          <p:attrName>ppt_w</p:attrName>
                                        </p:attrNameLst>
                                      </p:cBhvr>
                                      <p:tavLst>
                                        <p:tav fmla="" tm="0">
                                          <p:val>
                                            <p:strVal val="#ppt_w"/>
                                          </p:val>
                                        </p:tav>
                                        <p:tav fmla="" tm="100000">
                                          <p:val>
                                            <p:strVal val="0"/>
                                          </p:val>
                                        </p:tav>
                                      </p:tavLst>
                                    </p:anim>
                                    <p:anim calcmode="lin" valueType="num">
                                      <p:cBhvr additive="base">
                                        <p:cTn dur="500"/>
                                        <p:tgtEl>
                                          <p:spTgt spid="297"/>
                                        </p:tgtEl>
                                        <p:attrNameLst>
                                          <p:attrName>ppt_h</p:attrName>
                                        </p:attrNameLst>
                                      </p:cBhvr>
                                      <p:tavLst>
                                        <p:tav fmla="" tm="0">
                                          <p:val>
                                            <p:strVal val="#ppt_h"/>
                                          </p:val>
                                        </p:tav>
                                        <p:tav fmla="" tm="100000">
                                          <p:val>
                                            <p:strVal val="0"/>
                                          </p:val>
                                        </p:tav>
                                      </p:tavLst>
                                    </p:anim>
                                    <p:set>
                                      <p:cBhvr>
                                        <p:cTn dur="1" fill="hold">
                                          <p:stCondLst>
                                            <p:cond delay="500"/>
                                          </p:stCondLst>
                                        </p:cTn>
                                        <p:tgtEl>
                                          <p:spTgt spid="29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23" presetSubtype="32">
                                  <p:stCondLst>
                                    <p:cond delay="0"/>
                                  </p:stCondLst>
                                  <p:childTnLst>
                                    <p:anim calcmode="lin" valueType="num">
                                      <p:cBhvr additive="base">
                                        <p:cTn dur="500"/>
                                        <p:tgtEl>
                                          <p:spTgt spid="301"/>
                                        </p:tgtEl>
                                        <p:attrNameLst>
                                          <p:attrName>ppt_w</p:attrName>
                                        </p:attrNameLst>
                                      </p:cBhvr>
                                      <p:tavLst>
                                        <p:tav fmla="" tm="0">
                                          <p:val>
                                            <p:strVal val="#ppt_w"/>
                                          </p:val>
                                        </p:tav>
                                        <p:tav fmla="" tm="100000">
                                          <p:val>
                                            <p:strVal val="0"/>
                                          </p:val>
                                        </p:tav>
                                      </p:tavLst>
                                    </p:anim>
                                    <p:anim calcmode="lin" valueType="num">
                                      <p:cBhvr additive="base">
                                        <p:cTn dur="500"/>
                                        <p:tgtEl>
                                          <p:spTgt spid="301"/>
                                        </p:tgtEl>
                                        <p:attrNameLst>
                                          <p:attrName>ppt_h</p:attrName>
                                        </p:attrNameLst>
                                      </p:cBhvr>
                                      <p:tavLst>
                                        <p:tav fmla="" tm="0">
                                          <p:val>
                                            <p:strVal val="#ppt_h"/>
                                          </p:val>
                                        </p:tav>
                                        <p:tav fmla="" tm="100000">
                                          <p:val>
                                            <p:strVal val="0"/>
                                          </p:val>
                                        </p:tav>
                                      </p:tavLst>
                                    </p:anim>
                                    <p:set>
                                      <p:cBhvr>
                                        <p:cTn dur="1" fill="hold">
                                          <p:stCondLst>
                                            <p:cond delay="500"/>
                                          </p:stCondLst>
                                        </p:cTn>
                                        <p:tgtEl>
                                          <p:spTgt spid="30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23" presetSubtype="32">
                                  <p:stCondLst>
                                    <p:cond delay="0"/>
                                  </p:stCondLst>
                                  <p:childTnLst>
                                    <p:anim calcmode="lin" valueType="num">
                                      <p:cBhvr additive="base">
                                        <p:cTn dur="500"/>
                                        <p:tgtEl>
                                          <p:spTgt spid="300"/>
                                        </p:tgtEl>
                                        <p:attrNameLst>
                                          <p:attrName>ppt_w</p:attrName>
                                        </p:attrNameLst>
                                      </p:cBhvr>
                                      <p:tavLst>
                                        <p:tav fmla="" tm="0">
                                          <p:val>
                                            <p:strVal val="#ppt_w"/>
                                          </p:val>
                                        </p:tav>
                                        <p:tav fmla="" tm="100000">
                                          <p:val>
                                            <p:strVal val="0"/>
                                          </p:val>
                                        </p:tav>
                                      </p:tavLst>
                                    </p:anim>
                                    <p:anim calcmode="lin" valueType="num">
                                      <p:cBhvr additive="base">
                                        <p:cTn dur="500"/>
                                        <p:tgtEl>
                                          <p:spTgt spid="300"/>
                                        </p:tgtEl>
                                        <p:attrNameLst>
                                          <p:attrName>ppt_h</p:attrName>
                                        </p:attrNameLst>
                                      </p:cBhvr>
                                      <p:tavLst>
                                        <p:tav fmla="" tm="0">
                                          <p:val>
                                            <p:strVal val="#ppt_h"/>
                                          </p:val>
                                        </p:tav>
                                        <p:tav fmla="" tm="100000">
                                          <p:val>
                                            <p:strVal val="0"/>
                                          </p:val>
                                        </p:tav>
                                      </p:tavLst>
                                    </p:anim>
                                    <p:set>
                                      <p:cBhvr>
                                        <p:cTn dur="1" fill="hold">
                                          <p:stCondLst>
                                            <p:cond delay="500"/>
                                          </p:stCondLst>
                                        </p:cTn>
                                        <p:tgtEl>
                                          <p:spTgt spid="30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23" presetSubtype="32">
                                  <p:stCondLst>
                                    <p:cond delay="0"/>
                                  </p:stCondLst>
                                  <p:childTnLst>
                                    <p:anim calcmode="lin" valueType="num">
                                      <p:cBhvr additive="base">
                                        <p:cTn dur="500"/>
                                        <p:tgtEl>
                                          <p:spTgt spid="299"/>
                                        </p:tgtEl>
                                        <p:attrNameLst>
                                          <p:attrName>ppt_w</p:attrName>
                                        </p:attrNameLst>
                                      </p:cBhvr>
                                      <p:tavLst>
                                        <p:tav fmla="" tm="0">
                                          <p:val>
                                            <p:strVal val="#ppt_w"/>
                                          </p:val>
                                        </p:tav>
                                        <p:tav fmla="" tm="100000">
                                          <p:val>
                                            <p:strVal val="0"/>
                                          </p:val>
                                        </p:tav>
                                      </p:tavLst>
                                    </p:anim>
                                    <p:anim calcmode="lin" valueType="num">
                                      <p:cBhvr additive="base">
                                        <p:cTn dur="500"/>
                                        <p:tgtEl>
                                          <p:spTgt spid="299"/>
                                        </p:tgtEl>
                                        <p:attrNameLst>
                                          <p:attrName>ppt_h</p:attrName>
                                        </p:attrNameLst>
                                      </p:cBhvr>
                                      <p:tavLst>
                                        <p:tav fmla="" tm="0">
                                          <p:val>
                                            <p:strVal val="#ppt_h"/>
                                          </p:val>
                                        </p:tav>
                                        <p:tav fmla="" tm="100000">
                                          <p:val>
                                            <p:strVal val="0"/>
                                          </p:val>
                                        </p:tav>
                                      </p:tavLst>
                                    </p:anim>
                                    <p:set>
                                      <p:cBhvr>
                                        <p:cTn dur="1" fill="hold">
                                          <p:stCondLst>
                                            <p:cond delay="500"/>
                                          </p:stCondLst>
                                        </p:cTn>
                                        <p:tgtEl>
                                          <p:spTgt spid="29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23" presetSubtype="32">
                                  <p:stCondLst>
                                    <p:cond delay="0"/>
                                  </p:stCondLst>
                                  <p:childTnLst>
                                    <p:anim calcmode="lin" valueType="num">
                                      <p:cBhvr additive="base">
                                        <p:cTn dur="500"/>
                                        <p:tgtEl>
                                          <p:spTgt spid="304"/>
                                        </p:tgtEl>
                                        <p:attrNameLst>
                                          <p:attrName>ppt_w</p:attrName>
                                        </p:attrNameLst>
                                      </p:cBhvr>
                                      <p:tavLst>
                                        <p:tav fmla="" tm="0">
                                          <p:val>
                                            <p:strVal val="#ppt_w"/>
                                          </p:val>
                                        </p:tav>
                                        <p:tav fmla="" tm="100000">
                                          <p:val>
                                            <p:strVal val="0"/>
                                          </p:val>
                                        </p:tav>
                                      </p:tavLst>
                                    </p:anim>
                                    <p:anim calcmode="lin" valueType="num">
                                      <p:cBhvr additive="base">
                                        <p:cTn dur="500"/>
                                        <p:tgtEl>
                                          <p:spTgt spid="304"/>
                                        </p:tgtEl>
                                        <p:attrNameLst>
                                          <p:attrName>ppt_h</p:attrName>
                                        </p:attrNameLst>
                                      </p:cBhvr>
                                      <p:tavLst>
                                        <p:tav fmla="" tm="0">
                                          <p:val>
                                            <p:strVal val="#ppt_h"/>
                                          </p:val>
                                        </p:tav>
                                        <p:tav fmla="" tm="100000">
                                          <p:val>
                                            <p:strVal val="0"/>
                                          </p:val>
                                        </p:tav>
                                      </p:tavLst>
                                    </p:anim>
                                    <p:set>
                                      <p:cBhvr>
                                        <p:cTn dur="1" fill="hold">
                                          <p:stCondLst>
                                            <p:cond delay="500"/>
                                          </p:stCondLst>
                                        </p:cTn>
                                        <p:tgtEl>
                                          <p:spTgt spid="30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23" presetSubtype="32">
                                  <p:stCondLst>
                                    <p:cond delay="0"/>
                                  </p:stCondLst>
                                  <p:childTnLst>
                                    <p:anim calcmode="lin" valueType="num">
                                      <p:cBhvr additive="base">
                                        <p:cTn dur="500"/>
                                        <p:tgtEl>
                                          <p:spTgt spid="303"/>
                                        </p:tgtEl>
                                        <p:attrNameLst>
                                          <p:attrName>ppt_w</p:attrName>
                                        </p:attrNameLst>
                                      </p:cBhvr>
                                      <p:tavLst>
                                        <p:tav fmla="" tm="0">
                                          <p:val>
                                            <p:strVal val="#ppt_w"/>
                                          </p:val>
                                        </p:tav>
                                        <p:tav fmla="" tm="100000">
                                          <p:val>
                                            <p:strVal val="0"/>
                                          </p:val>
                                        </p:tav>
                                      </p:tavLst>
                                    </p:anim>
                                    <p:anim calcmode="lin" valueType="num">
                                      <p:cBhvr additive="base">
                                        <p:cTn dur="500"/>
                                        <p:tgtEl>
                                          <p:spTgt spid="303"/>
                                        </p:tgtEl>
                                        <p:attrNameLst>
                                          <p:attrName>ppt_h</p:attrName>
                                        </p:attrNameLst>
                                      </p:cBhvr>
                                      <p:tavLst>
                                        <p:tav fmla="" tm="0">
                                          <p:val>
                                            <p:strVal val="#ppt_h"/>
                                          </p:val>
                                        </p:tav>
                                        <p:tav fmla="" tm="100000">
                                          <p:val>
                                            <p:strVal val="0"/>
                                          </p:val>
                                        </p:tav>
                                      </p:tavLst>
                                    </p:anim>
                                    <p:set>
                                      <p:cBhvr>
                                        <p:cTn dur="1" fill="hold">
                                          <p:stCondLst>
                                            <p:cond delay="500"/>
                                          </p:stCondLst>
                                        </p:cTn>
                                        <p:tgtEl>
                                          <p:spTgt spid="30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23" presetSubtype="32">
                                  <p:stCondLst>
                                    <p:cond delay="0"/>
                                  </p:stCondLst>
                                  <p:childTnLst>
                                    <p:anim calcmode="lin" valueType="num">
                                      <p:cBhvr additive="base">
                                        <p:cTn dur="500"/>
                                        <p:tgtEl>
                                          <p:spTgt spid="302"/>
                                        </p:tgtEl>
                                        <p:attrNameLst>
                                          <p:attrName>ppt_w</p:attrName>
                                        </p:attrNameLst>
                                      </p:cBhvr>
                                      <p:tavLst>
                                        <p:tav fmla="" tm="0">
                                          <p:val>
                                            <p:strVal val="#ppt_w"/>
                                          </p:val>
                                        </p:tav>
                                        <p:tav fmla="" tm="100000">
                                          <p:val>
                                            <p:strVal val="0"/>
                                          </p:val>
                                        </p:tav>
                                      </p:tavLst>
                                    </p:anim>
                                    <p:anim calcmode="lin" valueType="num">
                                      <p:cBhvr additive="base">
                                        <p:cTn dur="500"/>
                                        <p:tgtEl>
                                          <p:spTgt spid="302"/>
                                        </p:tgtEl>
                                        <p:attrNameLst>
                                          <p:attrName>ppt_h</p:attrName>
                                        </p:attrNameLst>
                                      </p:cBhvr>
                                      <p:tavLst>
                                        <p:tav fmla="" tm="0">
                                          <p:val>
                                            <p:strVal val="#ppt_h"/>
                                          </p:val>
                                        </p:tav>
                                        <p:tav fmla="" tm="100000">
                                          <p:val>
                                            <p:strVal val="0"/>
                                          </p:val>
                                        </p:tav>
                                      </p:tavLst>
                                    </p:anim>
                                    <p:set>
                                      <p:cBhvr>
                                        <p:cTn dur="1" fill="hold">
                                          <p:stCondLst>
                                            <p:cond delay="500"/>
                                          </p:stCondLst>
                                        </p:cTn>
                                        <p:tgtEl>
                                          <p:spTgt spid="30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23" presetSubtype="32">
                                  <p:stCondLst>
                                    <p:cond delay="0"/>
                                  </p:stCondLst>
                                  <p:childTnLst>
                                    <p:anim calcmode="lin" valueType="num">
                                      <p:cBhvr additive="base">
                                        <p:cTn dur="500"/>
                                        <p:tgtEl>
                                          <p:spTgt spid="307"/>
                                        </p:tgtEl>
                                        <p:attrNameLst>
                                          <p:attrName>ppt_w</p:attrName>
                                        </p:attrNameLst>
                                      </p:cBhvr>
                                      <p:tavLst>
                                        <p:tav fmla="" tm="0">
                                          <p:val>
                                            <p:strVal val="#ppt_w"/>
                                          </p:val>
                                        </p:tav>
                                        <p:tav fmla="" tm="100000">
                                          <p:val>
                                            <p:strVal val="0"/>
                                          </p:val>
                                        </p:tav>
                                      </p:tavLst>
                                    </p:anim>
                                    <p:anim calcmode="lin" valueType="num">
                                      <p:cBhvr additive="base">
                                        <p:cTn dur="500"/>
                                        <p:tgtEl>
                                          <p:spTgt spid="307"/>
                                        </p:tgtEl>
                                        <p:attrNameLst>
                                          <p:attrName>ppt_h</p:attrName>
                                        </p:attrNameLst>
                                      </p:cBhvr>
                                      <p:tavLst>
                                        <p:tav fmla="" tm="0">
                                          <p:val>
                                            <p:strVal val="#ppt_h"/>
                                          </p:val>
                                        </p:tav>
                                        <p:tav fmla="" tm="100000">
                                          <p:val>
                                            <p:strVal val="0"/>
                                          </p:val>
                                        </p:tav>
                                      </p:tavLst>
                                    </p:anim>
                                    <p:set>
                                      <p:cBhvr>
                                        <p:cTn dur="1" fill="hold">
                                          <p:stCondLst>
                                            <p:cond delay="500"/>
                                          </p:stCondLst>
                                        </p:cTn>
                                        <p:tgtEl>
                                          <p:spTgt spid="30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23" presetSubtype="32">
                                  <p:stCondLst>
                                    <p:cond delay="0"/>
                                  </p:stCondLst>
                                  <p:childTnLst>
                                    <p:anim calcmode="lin" valueType="num">
                                      <p:cBhvr additive="base">
                                        <p:cTn dur="500"/>
                                        <p:tgtEl>
                                          <p:spTgt spid="306"/>
                                        </p:tgtEl>
                                        <p:attrNameLst>
                                          <p:attrName>ppt_w</p:attrName>
                                        </p:attrNameLst>
                                      </p:cBhvr>
                                      <p:tavLst>
                                        <p:tav fmla="" tm="0">
                                          <p:val>
                                            <p:strVal val="#ppt_w"/>
                                          </p:val>
                                        </p:tav>
                                        <p:tav fmla="" tm="100000">
                                          <p:val>
                                            <p:strVal val="0"/>
                                          </p:val>
                                        </p:tav>
                                      </p:tavLst>
                                    </p:anim>
                                    <p:anim calcmode="lin" valueType="num">
                                      <p:cBhvr additive="base">
                                        <p:cTn dur="500"/>
                                        <p:tgtEl>
                                          <p:spTgt spid="306"/>
                                        </p:tgtEl>
                                        <p:attrNameLst>
                                          <p:attrName>ppt_h</p:attrName>
                                        </p:attrNameLst>
                                      </p:cBhvr>
                                      <p:tavLst>
                                        <p:tav fmla="" tm="0">
                                          <p:val>
                                            <p:strVal val="#ppt_h"/>
                                          </p:val>
                                        </p:tav>
                                        <p:tav fmla="" tm="100000">
                                          <p:val>
                                            <p:strVal val="0"/>
                                          </p:val>
                                        </p:tav>
                                      </p:tavLst>
                                    </p:anim>
                                    <p:set>
                                      <p:cBhvr>
                                        <p:cTn dur="1" fill="hold">
                                          <p:stCondLst>
                                            <p:cond delay="500"/>
                                          </p:stCondLst>
                                        </p:cTn>
                                        <p:tgtEl>
                                          <p:spTgt spid="30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23" presetSubtype="32">
                                  <p:stCondLst>
                                    <p:cond delay="0"/>
                                  </p:stCondLst>
                                  <p:childTnLst>
                                    <p:anim calcmode="lin" valueType="num">
                                      <p:cBhvr additive="base">
                                        <p:cTn dur="500"/>
                                        <p:tgtEl>
                                          <p:spTgt spid="305"/>
                                        </p:tgtEl>
                                        <p:attrNameLst>
                                          <p:attrName>ppt_w</p:attrName>
                                        </p:attrNameLst>
                                      </p:cBhvr>
                                      <p:tavLst>
                                        <p:tav fmla="" tm="0">
                                          <p:val>
                                            <p:strVal val="#ppt_w"/>
                                          </p:val>
                                        </p:tav>
                                        <p:tav fmla="" tm="100000">
                                          <p:val>
                                            <p:strVal val="0"/>
                                          </p:val>
                                        </p:tav>
                                      </p:tavLst>
                                    </p:anim>
                                    <p:anim calcmode="lin" valueType="num">
                                      <p:cBhvr additive="base">
                                        <p:cTn dur="500"/>
                                        <p:tgtEl>
                                          <p:spTgt spid="305"/>
                                        </p:tgtEl>
                                        <p:attrNameLst>
                                          <p:attrName>ppt_h</p:attrName>
                                        </p:attrNameLst>
                                      </p:cBhvr>
                                      <p:tavLst>
                                        <p:tav fmla="" tm="0">
                                          <p:val>
                                            <p:strVal val="#ppt_h"/>
                                          </p:val>
                                        </p:tav>
                                        <p:tav fmla="" tm="100000">
                                          <p:val>
                                            <p:strVal val="0"/>
                                          </p:val>
                                        </p:tav>
                                      </p:tavLst>
                                    </p:anim>
                                    <p:set>
                                      <p:cBhvr>
                                        <p:cTn dur="1" fill="hold">
                                          <p:stCondLst>
                                            <p:cond delay="500"/>
                                          </p:stCondLst>
                                        </p:cTn>
                                        <p:tgtEl>
                                          <p:spTgt spid="30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23" presetSubtype="32">
                                  <p:stCondLst>
                                    <p:cond delay="0"/>
                                  </p:stCondLst>
                                  <p:childTnLst>
                                    <p:anim calcmode="lin" valueType="num">
                                      <p:cBhvr additive="base">
                                        <p:cTn dur="500"/>
                                        <p:tgtEl>
                                          <p:spTgt spid="310"/>
                                        </p:tgtEl>
                                        <p:attrNameLst>
                                          <p:attrName>ppt_w</p:attrName>
                                        </p:attrNameLst>
                                      </p:cBhvr>
                                      <p:tavLst>
                                        <p:tav fmla="" tm="0">
                                          <p:val>
                                            <p:strVal val="#ppt_w"/>
                                          </p:val>
                                        </p:tav>
                                        <p:tav fmla="" tm="100000">
                                          <p:val>
                                            <p:strVal val="0"/>
                                          </p:val>
                                        </p:tav>
                                      </p:tavLst>
                                    </p:anim>
                                    <p:anim calcmode="lin" valueType="num">
                                      <p:cBhvr additive="base">
                                        <p:cTn dur="500"/>
                                        <p:tgtEl>
                                          <p:spTgt spid="310"/>
                                        </p:tgtEl>
                                        <p:attrNameLst>
                                          <p:attrName>ppt_h</p:attrName>
                                        </p:attrNameLst>
                                      </p:cBhvr>
                                      <p:tavLst>
                                        <p:tav fmla="" tm="0">
                                          <p:val>
                                            <p:strVal val="#ppt_h"/>
                                          </p:val>
                                        </p:tav>
                                        <p:tav fmla="" tm="100000">
                                          <p:val>
                                            <p:strVal val="0"/>
                                          </p:val>
                                        </p:tav>
                                      </p:tavLst>
                                    </p:anim>
                                    <p:set>
                                      <p:cBhvr>
                                        <p:cTn dur="1" fill="hold">
                                          <p:stCondLst>
                                            <p:cond delay="500"/>
                                          </p:stCondLst>
                                        </p:cTn>
                                        <p:tgtEl>
                                          <p:spTgt spid="31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23" presetSubtype="32">
                                  <p:stCondLst>
                                    <p:cond delay="0"/>
                                  </p:stCondLst>
                                  <p:childTnLst>
                                    <p:anim calcmode="lin" valueType="num">
                                      <p:cBhvr additive="base">
                                        <p:cTn dur="500"/>
                                        <p:tgtEl>
                                          <p:spTgt spid="309"/>
                                        </p:tgtEl>
                                        <p:attrNameLst>
                                          <p:attrName>ppt_w</p:attrName>
                                        </p:attrNameLst>
                                      </p:cBhvr>
                                      <p:tavLst>
                                        <p:tav fmla="" tm="0">
                                          <p:val>
                                            <p:strVal val="#ppt_w"/>
                                          </p:val>
                                        </p:tav>
                                        <p:tav fmla="" tm="100000">
                                          <p:val>
                                            <p:strVal val="0"/>
                                          </p:val>
                                        </p:tav>
                                      </p:tavLst>
                                    </p:anim>
                                    <p:anim calcmode="lin" valueType="num">
                                      <p:cBhvr additive="base">
                                        <p:cTn dur="500"/>
                                        <p:tgtEl>
                                          <p:spTgt spid="309"/>
                                        </p:tgtEl>
                                        <p:attrNameLst>
                                          <p:attrName>ppt_h</p:attrName>
                                        </p:attrNameLst>
                                      </p:cBhvr>
                                      <p:tavLst>
                                        <p:tav fmla="" tm="0">
                                          <p:val>
                                            <p:strVal val="#ppt_h"/>
                                          </p:val>
                                        </p:tav>
                                        <p:tav fmla="" tm="100000">
                                          <p:val>
                                            <p:strVal val="0"/>
                                          </p:val>
                                        </p:tav>
                                      </p:tavLst>
                                    </p:anim>
                                    <p:set>
                                      <p:cBhvr>
                                        <p:cTn dur="1" fill="hold">
                                          <p:stCondLst>
                                            <p:cond delay="500"/>
                                          </p:stCondLst>
                                        </p:cTn>
                                        <p:tgtEl>
                                          <p:spTgt spid="30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23" presetSubtype="32">
                                  <p:stCondLst>
                                    <p:cond delay="0"/>
                                  </p:stCondLst>
                                  <p:childTnLst>
                                    <p:anim calcmode="lin" valueType="num">
                                      <p:cBhvr additive="base">
                                        <p:cTn dur="500"/>
                                        <p:tgtEl>
                                          <p:spTgt spid="308"/>
                                        </p:tgtEl>
                                        <p:attrNameLst>
                                          <p:attrName>ppt_w</p:attrName>
                                        </p:attrNameLst>
                                      </p:cBhvr>
                                      <p:tavLst>
                                        <p:tav fmla="" tm="0">
                                          <p:val>
                                            <p:strVal val="#ppt_w"/>
                                          </p:val>
                                        </p:tav>
                                        <p:tav fmla="" tm="100000">
                                          <p:val>
                                            <p:strVal val="0"/>
                                          </p:val>
                                        </p:tav>
                                      </p:tavLst>
                                    </p:anim>
                                    <p:anim calcmode="lin" valueType="num">
                                      <p:cBhvr additive="base">
                                        <p:cTn dur="500"/>
                                        <p:tgtEl>
                                          <p:spTgt spid="308"/>
                                        </p:tgtEl>
                                        <p:attrNameLst>
                                          <p:attrName>ppt_h</p:attrName>
                                        </p:attrNameLst>
                                      </p:cBhvr>
                                      <p:tavLst>
                                        <p:tav fmla="" tm="0">
                                          <p:val>
                                            <p:strVal val="#ppt_h"/>
                                          </p:val>
                                        </p:tav>
                                        <p:tav fmla="" tm="100000">
                                          <p:val>
                                            <p:strVal val="0"/>
                                          </p:val>
                                        </p:tav>
                                      </p:tavLst>
                                    </p:anim>
                                    <p:set>
                                      <p:cBhvr>
                                        <p:cTn dur="1" fill="hold">
                                          <p:stCondLst>
                                            <p:cond delay="500"/>
                                          </p:stCondLst>
                                        </p:cTn>
                                        <p:tgtEl>
                                          <p:spTgt spid="30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23" presetSubtype="32">
                                  <p:stCondLst>
                                    <p:cond delay="0"/>
                                  </p:stCondLst>
                                  <p:childTnLst>
                                    <p:anim calcmode="lin" valueType="num">
                                      <p:cBhvr additive="base">
                                        <p:cTn dur="500"/>
                                        <p:tgtEl>
                                          <p:spTgt spid="316"/>
                                        </p:tgtEl>
                                        <p:attrNameLst>
                                          <p:attrName>ppt_w</p:attrName>
                                        </p:attrNameLst>
                                      </p:cBhvr>
                                      <p:tavLst>
                                        <p:tav fmla="" tm="0">
                                          <p:val>
                                            <p:strVal val="#ppt_w"/>
                                          </p:val>
                                        </p:tav>
                                        <p:tav fmla="" tm="100000">
                                          <p:val>
                                            <p:strVal val="0"/>
                                          </p:val>
                                        </p:tav>
                                      </p:tavLst>
                                    </p:anim>
                                    <p:anim calcmode="lin" valueType="num">
                                      <p:cBhvr additive="base">
                                        <p:cTn dur="500"/>
                                        <p:tgtEl>
                                          <p:spTgt spid="316"/>
                                        </p:tgtEl>
                                        <p:attrNameLst>
                                          <p:attrName>ppt_h</p:attrName>
                                        </p:attrNameLst>
                                      </p:cBhvr>
                                      <p:tavLst>
                                        <p:tav fmla="" tm="0">
                                          <p:val>
                                            <p:strVal val="#ppt_h"/>
                                          </p:val>
                                        </p:tav>
                                        <p:tav fmla="" tm="100000">
                                          <p:val>
                                            <p:strVal val="0"/>
                                          </p:val>
                                        </p:tav>
                                      </p:tavLst>
                                    </p:anim>
                                    <p:set>
                                      <p:cBhvr>
                                        <p:cTn dur="1" fill="hold">
                                          <p:stCondLst>
                                            <p:cond delay="500"/>
                                          </p:stCondLst>
                                        </p:cTn>
                                        <p:tgtEl>
                                          <p:spTgt spid="316"/>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82000"/>
          </a:blip>
          <a:stretch>
            <a:fillRect/>
          </a:stretch>
        </a:blipFill>
      </p:bgPr>
    </p:bg>
    <p:spTree>
      <p:nvGrpSpPr>
        <p:cNvPr id="321" name="Shape 321"/>
        <p:cNvGrpSpPr/>
        <p:nvPr/>
      </p:nvGrpSpPr>
      <p:grpSpPr>
        <a:xfrm>
          <a:off x="0" y="0"/>
          <a:ext cx="0" cy="0"/>
          <a:chOff x="0" y="0"/>
          <a:chExt cx="0" cy="0"/>
        </a:xfrm>
      </p:grpSpPr>
      <p:sp>
        <p:nvSpPr>
          <p:cNvPr id="322" name="Google Shape;322;p31"/>
          <p:cNvSpPr/>
          <p:nvPr/>
        </p:nvSpPr>
        <p:spPr>
          <a:xfrm>
            <a:off x="696000" y="538465"/>
            <a:ext cx="10800000" cy="2700000"/>
          </a:xfrm>
          <a:prstGeom prst="roundRect">
            <a:avLst>
              <a:gd fmla="val 16667" name="adj"/>
            </a:avLst>
          </a:prstGeom>
          <a:solidFill>
            <a:srgbClr val="FF0000">
              <a:alpha val="69803"/>
            </a:srgbClr>
          </a:solidFill>
          <a:ln>
            <a:noFill/>
          </a:ln>
          <a:effectLst>
            <a:outerShdw blurRad="57785" algn="ctr" dir="3180000" dist="33020">
              <a:srgbClr val="000000">
                <a:alpha val="2980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uk-UA" sz="6000">
                <a:solidFill>
                  <a:schemeClr val="dk1"/>
                </a:solidFill>
                <a:latin typeface="Century Gothic"/>
                <a:ea typeface="Century Gothic"/>
                <a:cs typeface="Century Gothic"/>
                <a:sym typeface="Century Gothic"/>
              </a:rPr>
              <a:t>Де народився Йоганн Генріх Песталоцці?</a:t>
            </a:r>
            <a:endParaRPr sz="6000">
              <a:solidFill>
                <a:schemeClr val="dk1"/>
              </a:solidFill>
              <a:latin typeface="Century Gothic"/>
              <a:ea typeface="Century Gothic"/>
              <a:cs typeface="Century Gothic"/>
              <a:sym typeface="Century Gothic"/>
            </a:endParaRPr>
          </a:p>
        </p:txBody>
      </p:sp>
      <p:sp>
        <p:nvSpPr>
          <p:cNvPr id="323" name="Google Shape;323;p31">
            <a:hlinkClick action="ppaction://hlinksldjump" r:id="rId4"/>
          </p:cNvPr>
          <p:cNvSpPr/>
          <p:nvPr/>
        </p:nvSpPr>
        <p:spPr>
          <a:xfrm>
            <a:off x="696000" y="3584809"/>
            <a:ext cx="10800000" cy="2700000"/>
          </a:xfrm>
          <a:prstGeom prst="roundRect">
            <a:avLst>
              <a:gd fmla="val 16667" name="adj"/>
            </a:avLst>
          </a:prstGeom>
          <a:solidFill>
            <a:schemeClr val="lt1">
              <a:alpha val="69803"/>
            </a:schemeClr>
          </a:solidFill>
          <a:ln>
            <a:noFill/>
          </a:ln>
          <a:effectLst>
            <a:outerShdw blurRad="57785" algn="ctr" dir="3180000" dist="33020">
              <a:srgbClr val="000000">
                <a:alpha val="2980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uk-UA" sz="6000">
                <a:solidFill>
                  <a:schemeClr val="dk1"/>
                </a:solidFill>
                <a:latin typeface="Century Gothic"/>
                <a:ea typeface="Century Gothic"/>
                <a:cs typeface="Century Gothic"/>
                <a:sym typeface="Century Gothic"/>
              </a:rPr>
              <a:t>Цюрих (Швейцарія)</a:t>
            </a:r>
            <a:endParaRPr sz="6000">
              <a:solidFill>
                <a:schemeClr val="dk1"/>
              </a:solidFill>
              <a:latin typeface="Century Gothic"/>
              <a:ea typeface="Century Gothic"/>
              <a:cs typeface="Century Gothic"/>
              <a:sym typeface="Century Gothic"/>
            </a:endParaRPr>
          </a:p>
        </p:txBody>
      </p:sp>
      <p:sp>
        <p:nvSpPr>
          <p:cNvPr id="324" name="Google Shape;324;p31"/>
          <p:cNvSpPr/>
          <p:nvPr/>
        </p:nvSpPr>
        <p:spPr>
          <a:xfrm>
            <a:off x="5736000" y="538465"/>
            <a:ext cx="720000" cy="360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0" lang="uk-UA" sz="2000" cap="none">
                <a:solidFill>
                  <a:schemeClr val="dk1"/>
                </a:solidFill>
                <a:latin typeface="Century Gothic"/>
                <a:ea typeface="Century Gothic"/>
                <a:cs typeface="Century Gothic"/>
                <a:sym typeface="Century Gothic"/>
              </a:rPr>
              <a:t>1</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23"/>
                                        </p:tgtEl>
                                        <p:attrNameLst>
                                          <p:attrName>style.visibility</p:attrName>
                                        </p:attrNameLst>
                                      </p:cBhvr>
                                      <p:to>
                                        <p:strVal val="visible"/>
                                      </p:to>
                                    </p:set>
                                    <p:anim calcmode="lin" valueType="num">
                                      <p:cBhvr additive="base">
                                        <p:cTn dur="500"/>
                                        <p:tgtEl>
                                          <p:spTgt spid="323"/>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3" name="Shape 93"/>
        <p:cNvGrpSpPr/>
        <p:nvPr/>
      </p:nvGrpSpPr>
      <p:grpSpPr>
        <a:xfrm>
          <a:off x="0" y="0"/>
          <a:ext cx="0" cy="0"/>
          <a:chOff x="0" y="0"/>
          <a:chExt cx="0" cy="0"/>
        </a:xfrm>
      </p:grpSpPr>
      <p:sp>
        <p:nvSpPr>
          <p:cNvPr id="94" name="Google Shape;94;p14"/>
          <p:cNvSpPr txBox="1"/>
          <p:nvPr>
            <p:ph idx="1" type="body"/>
          </p:nvPr>
        </p:nvSpPr>
        <p:spPr>
          <a:xfrm>
            <a:off x="8048469" y="1166057"/>
            <a:ext cx="2789419" cy="72270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0000"/>
              </a:buClr>
              <a:buSzPts val="2400"/>
              <a:buNone/>
            </a:pPr>
            <a:r>
              <a:rPr b="1" lang="uk-UA" sz="2400">
                <a:solidFill>
                  <a:srgbClr val="000000"/>
                </a:solidFill>
                <a:latin typeface="Century Gothic"/>
                <a:ea typeface="Century Gothic"/>
                <a:cs typeface="Century Gothic"/>
                <a:sym typeface="Century Gothic"/>
              </a:rPr>
              <a:t>Мета конкурсу:</a:t>
            </a:r>
            <a:endParaRPr b="1" sz="2400">
              <a:solidFill>
                <a:srgbClr val="000000"/>
              </a:solidFill>
              <a:latin typeface="Century Gothic"/>
              <a:ea typeface="Century Gothic"/>
              <a:cs typeface="Century Gothic"/>
              <a:sym typeface="Century Gothic"/>
            </a:endParaRPr>
          </a:p>
        </p:txBody>
      </p:sp>
      <p:sp>
        <p:nvSpPr>
          <p:cNvPr id="95" name="Google Shape;95;p14"/>
          <p:cNvSpPr/>
          <p:nvPr/>
        </p:nvSpPr>
        <p:spPr>
          <a:xfrm>
            <a:off x="658943" y="1434776"/>
            <a:ext cx="7762859" cy="3452018"/>
          </a:xfrm>
          <a:prstGeom prst="wedgeRoundRectCallout">
            <a:avLst>
              <a:gd fmla="val 68328" name="adj1"/>
              <a:gd fmla="val -37580" name="adj2"/>
              <a:gd fmla="val 16667" name="adj3"/>
            </a:avLst>
          </a:prstGeom>
          <a:solidFill>
            <a:srgbClr val="FFE8BF"/>
          </a:solidFill>
          <a:ln cap="flat" cmpd="sng" w="12700">
            <a:solidFill>
              <a:schemeClr val="dk1"/>
            </a:solidFill>
            <a:prstDash val="lg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uk-UA" sz="2400" u="none" cap="none" strike="noStrike">
                <a:solidFill>
                  <a:srgbClr val="000000"/>
                </a:solidFill>
                <a:latin typeface="Century Gothic"/>
                <a:ea typeface="Century Gothic"/>
                <a:cs typeface="Century Gothic"/>
                <a:sym typeface="Century Gothic"/>
              </a:rPr>
              <a:t>Ознайомити з життям видатного швейцарського педагога-новатора, розробника теорії «елементарної освіти», яка складає так званий метод Песталоцці. Розвивати уміння критично мислити, аналізувати отриману інформацію та при необхідності відтворювати її</a:t>
            </a:r>
            <a:endParaRPr b="0" i="0" sz="2400" u="none" cap="none" strike="noStrike">
              <a:solidFill>
                <a:srgbClr val="000000"/>
              </a:solidFill>
              <a:latin typeface="Century Gothic"/>
              <a:ea typeface="Century Gothic"/>
              <a:cs typeface="Century Gothic"/>
              <a:sym typeface="Century Gothic"/>
            </a:endParaRPr>
          </a:p>
        </p:txBody>
      </p:sp>
      <p:sp>
        <p:nvSpPr>
          <p:cNvPr id="96" name="Google Shape;96;p14"/>
          <p:cNvSpPr/>
          <p:nvPr/>
        </p:nvSpPr>
        <p:spPr>
          <a:xfrm>
            <a:off x="9668656" y="1633928"/>
            <a:ext cx="449705" cy="449704"/>
          </a:xfrm>
          <a:prstGeom prst="star4">
            <a:avLst>
              <a:gd fmla="val 12500" name="adj"/>
            </a:avLst>
          </a:prstGeom>
          <a:solidFill>
            <a:srgbClr val="FFC000"/>
          </a:solidFill>
          <a:ln cap="flat" cmpd="sng" w="12700">
            <a:solidFill>
              <a:srgbClr val="FFD9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7" name="Google Shape;97;p14"/>
          <p:cNvSpPr txBox="1"/>
          <p:nvPr/>
        </p:nvSpPr>
        <p:spPr>
          <a:xfrm>
            <a:off x="658943" y="5170929"/>
            <a:ext cx="2174198" cy="722703"/>
          </a:xfrm>
          <a:prstGeom prst="rect">
            <a:avLst/>
          </a:prstGeom>
          <a:noFill/>
          <a:ln>
            <a:noFill/>
          </a:ln>
        </p:spPr>
        <p:txBody>
          <a:bodyPr anchorCtr="0" anchor="t" bIns="45700" lIns="91425" spcFirstLastPara="1" rIns="91425" wrap="square" tIns="45700">
            <a:normAutofit lnSpcReduction="10000"/>
          </a:bodyPr>
          <a:lstStyle/>
          <a:p>
            <a:pPr indent="0" lvl="0" marL="0" marR="0" rtl="0" algn="ctr">
              <a:lnSpc>
                <a:spcPct val="90000"/>
              </a:lnSpc>
              <a:spcBef>
                <a:spcPts val="0"/>
              </a:spcBef>
              <a:spcAft>
                <a:spcPts val="0"/>
              </a:spcAft>
              <a:buClr>
                <a:srgbClr val="000000"/>
              </a:buClr>
              <a:buSzPts val="2400"/>
              <a:buFont typeface="Arial"/>
              <a:buNone/>
            </a:pPr>
            <a:r>
              <a:rPr b="1" i="0" lang="uk-UA" sz="2400" u="none" cap="none" strike="noStrike">
                <a:solidFill>
                  <a:srgbClr val="000000"/>
                </a:solidFill>
                <a:latin typeface="Century Gothic"/>
                <a:ea typeface="Century Gothic"/>
                <a:cs typeface="Century Gothic"/>
                <a:sym typeface="Century Gothic"/>
              </a:rPr>
              <a:t>Завдання конкурсу:</a:t>
            </a:r>
            <a:endParaRPr b="1" i="0" sz="2400" u="none" cap="none" strike="noStrike">
              <a:solidFill>
                <a:srgbClr val="000000"/>
              </a:solidFill>
              <a:latin typeface="Century Gothic"/>
              <a:ea typeface="Century Gothic"/>
              <a:cs typeface="Century Gothic"/>
              <a:sym typeface="Century Gothic"/>
            </a:endParaRPr>
          </a:p>
        </p:txBody>
      </p:sp>
      <p:sp>
        <p:nvSpPr>
          <p:cNvPr id="98" name="Google Shape;98;p14"/>
          <p:cNvSpPr/>
          <p:nvPr/>
        </p:nvSpPr>
        <p:spPr>
          <a:xfrm>
            <a:off x="2608288" y="5668780"/>
            <a:ext cx="449705" cy="449704"/>
          </a:xfrm>
          <a:prstGeom prst="star4">
            <a:avLst>
              <a:gd fmla="val 12500" name="adj"/>
            </a:avLst>
          </a:prstGeom>
          <a:solidFill>
            <a:srgbClr val="FFC000"/>
          </a:solidFill>
          <a:ln cap="flat" cmpd="sng" w="12700">
            <a:solidFill>
              <a:srgbClr val="FFD9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9" name="Google Shape;99;p14"/>
          <p:cNvSpPr/>
          <p:nvPr/>
        </p:nvSpPr>
        <p:spPr>
          <a:xfrm>
            <a:off x="4017363" y="2798788"/>
            <a:ext cx="7944788" cy="3319696"/>
          </a:xfrm>
          <a:prstGeom prst="wedgeRoundRectCallout">
            <a:avLst>
              <a:gd fmla="val -64058" name="adj1"/>
              <a:gd fmla="val 41474" name="adj2"/>
              <a:gd fmla="val 16667" name="adj3"/>
            </a:avLst>
          </a:prstGeom>
          <a:solidFill>
            <a:srgbClr val="FFE8BF"/>
          </a:solidFill>
          <a:ln cap="flat" cmpd="sng" w="12700">
            <a:solidFill>
              <a:schemeClr val="dk1"/>
            </a:solidFill>
            <a:prstDash val="lgDash"/>
            <a:miter lim="800000"/>
            <a:headEnd len="sm" w="sm" type="none"/>
            <a:tailEnd len="sm" w="sm" type="none"/>
          </a:ln>
        </p:spPr>
        <p:txBody>
          <a:bodyPr anchorCtr="0" anchor="ctr" bIns="45700" lIns="91425" spcFirstLastPara="1" rIns="91425" wrap="square" tIns="45700">
            <a:noAutofit/>
          </a:bodyPr>
          <a:lstStyle/>
          <a:p>
            <a:pPr indent="-457200" lvl="0" marL="457200" marR="0" rtl="0" algn="ctr">
              <a:spcBef>
                <a:spcPts val="0"/>
              </a:spcBef>
              <a:spcAft>
                <a:spcPts val="0"/>
              </a:spcAft>
              <a:buClr>
                <a:srgbClr val="000000"/>
              </a:buClr>
              <a:buSzPts val="2400"/>
              <a:buFont typeface="Century Gothic"/>
              <a:buAutoNum type="arabicPeriod"/>
            </a:pPr>
            <a:r>
              <a:rPr b="0" i="0" lang="uk-UA" sz="2400" u="none" cap="none" strike="noStrike">
                <a:solidFill>
                  <a:srgbClr val="000000"/>
                </a:solidFill>
                <a:latin typeface="Century Gothic"/>
                <a:ea typeface="Century Gothic"/>
                <a:cs typeface="Century Gothic"/>
                <a:sym typeface="Century Gothic"/>
              </a:rPr>
              <a:t>Дослідити життєвий шлях педагога та його педагогічні доробки;</a:t>
            </a:r>
            <a:endParaRPr/>
          </a:p>
          <a:p>
            <a:pPr indent="-457200" lvl="0" marL="457200" marR="0" rtl="0" algn="ctr">
              <a:spcBef>
                <a:spcPts val="0"/>
              </a:spcBef>
              <a:spcAft>
                <a:spcPts val="0"/>
              </a:spcAft>
              <a:buClr>
                <a:srgbClr val="000000"/>
              </a:buClr>
              <a:buSzPts val="2400"/>
              <a:buFont typeface="Century Gothic"/>
              <a:buAutoNum type="arabicPeriod"/>
            </a:pPr>
            <a:r>
              <a:rPr b="0" i="0" lang="uk-UA" sz="2400" u="none" cap="none" strike="noStrike">
                <a:solidFill>
                  <a:srgbClr val="000000"/>
                </a:solidFill>
                <a:latin typeface="Century Gothic"/>
                <a:ea typeface="Century Gothic"/>
                <a:cs typeface="Century Gothic"/>
                <a:sym typeface="Century Gothic"/>
              </a:rPr>
              <a:t>Ознайомитися з історичними джерелами;</a:t>
            </a:r>
            <a:endParaRPr/>
          </a:p>
          <a:p>
            <a:pPr indent="-457200" lvl="0" marL="457200" marR="0" rtl="0" algn="ctr">
              <a:spcBef>
                <a:spcPts val="0"/>
              </a:spcBef>
              <a:spcAft>
                <a:spcPts val="0"/>
              </a:spcAft>
              <a:buClr>
                <a:srgbClr val="000000"/>
              </a:buClr>
              <a:buSzPts val="2400"/>
              <a:buFont typeface="Century Gothic"/>
              <a:buAutoNum type="arabicPeriod"/>
            </a:pPr>
            <a:r>
              <a:rPr b="0" i="0" lang="uk-UA" sz="2400" u="none" cap="none" strike="noStrike">
                <a:solidFill>
                  <a:srgbClr val="000000"/>
                </a:solidFill>
                <a:latin typeface="Century Gothic"/>
                <a:ea typeface="Century Gothic"/>
                <a:cs typeface="Century Gothic"/>
                <a:sym typeface="Century Gothic"/>
              </a:rPr>
              <a:t>Опрацювати інформацію про нього та дібрати відповідні завдання;</a:t>
            </a:r>
            <a:endParaRPr/>
          </a:p>
          <a:p>
            <a:pPr indent="-457200" lvl="0" marL="457200" marR="0" rtl="0" algn="ctr">
              <a:spcBef>
                <a:spcPts val="0"/>
              </a:spcBef>
              <a:spcAft>
                <a:spcPts val="0"/>
              </a:spcAft>
              <a:buClr>
                <a:srgbClr val="000000"/>
              </a:buClr>
              <a:buSzPts val="2400"/>
              <a:buFont typeface="Century Gothic"/>
              <a:buAutoNum type="arabicPeriod"/>
            </a:pPr>
            <a:r>
              <a:rPr b="0" i="0" lang="uk-UA" sz="2400" u="none" cap="none" strike="noStrike">
                <a:solidFill>
                  <a:srgbClr val="000000"/>
                </a:solidFill>
                <a:latin typeface="Century Gothic"/>
                <a:ea typeface="Century Gothic"/>
                <a:cs typeface="Century Gothic"/>
                <a:sym typeface="Century Gothic"/>
              </a:rPr>
              <a:t>Створити проект та презентувати його.</a:t>
            </a:r>
            <a:endParaRPr b="0" i="0" sz="2400" u="none" cap="none" strike="noStrike">
              <a:solidFill>
                <a:srgbClr val="000000"/>
              </a:solidFill>
              <a:latin typeface="Century Gothic"/>
              <a:ea typeface="Century Gothic"/>
              <a:cs typeface="Century Gothic"/>
              <a:sym typeface="Century Gothic"/>
            </a:endParaRPr>
          </a:p>
        </p:txBody>
      </p:sp>
      <p:pic>
        <p:nvPicPr>
          <p:cNvPr descr="Переглянути вихідне зображення" id="100" name="Google Shape;100;p14"/>
          <p:cNvPicPr preferRelativeResize="0"/>
          <p:nvPr/>
        </p:nvPicPr>
        <p:blipFill rotWithShape="1">
          <a:blip r:embed="rId4">
            <a:alphaModFix/>
          </a:blip>
          <a:srcRect b="0" l="0" r="0" t="0"/>
          <a:stretch/>
        </p:blipFill>
        <p:spPr>
          <a:xfrm rot="282925">
            <a:off x="116115" y="308559"/>
            <a:ext cx="1570682" cy="237235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00"/>
                                        </p:tgtEl>
                                        <p:attrNameLst>
                                          <p:attrName>style.visibility</p:attrName>
                                        </p:attrNameLst>
                                      </p:cBhvr>
                                      <p:to>
                                        <p:strVal val="visible"/>
                                      </p:to>
                                    </p:set>
                                    <p:anim calcmode="lin" valueType="num">
                                      <p:cBhvr additive="base">
                                        <p:cTn dur="500"/>
                                        <p:tgtEl>
                                          <p:spTgt spid="10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gtEl>
                                        <p:attrNameLst>
                                          <p:attrName>style.visibility</p:attrName>
                                        </p:attrNameLst>
                                      </p:cBhvr>
                                      <p:to>
                                        <p:strVal val="visible"/>
                                      </p:to>
                                    </p:set>
                                    <p:animEffect filter="fade" transition="in">
                                      <p:cBhvr>
                                        <p:cTn dur="1000"/>
                                        <p:tgtEl>
                                          <p:spTgt spid="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
                                        </p:tgtEl>
                                        <p:attrNameLst>
                                          <p:attrName>style.visibility</p:attrName>
                                        </p:attrNameLst>
                                      </p:cBhvr>
                                      <p:to>
                                        <p:strVal val="visible"/>
                                      </p:to>
                                    </p:set>
                                    <p:animEffect filter="fade" transition="in">
                                      <p:cBhvr>
                                        <p:cTn dur="1000"/>
                                        <p:tgtEl>
                                          <p:spTgt spid="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82000"/>
          </a:blip>
          <a:stretch>
            <a:fillRect/>
          </a:stretch>
        </a:blipFill>
      </p:bgPr>
    </p:bg>
    <p:spTree>
      <p:nvGrpSpPr>
        <p:cNvPr id="329" name="Shape 329"/>
        <p:cNvGrpSpPr/>
        <p:nvPr/>
      </p:nvGrpSpPr>
      <p:grpSpPr>
        <a:xfrm>
          <a:off x="0" y="0"/>
          <a:ext cx="0" cy="0"/>
          <a:chOff x="0" y="0"/>
          <a:chExt cx="0" cy="0"/>
        </a:xfrm>
      </p:grpSpPr>
      <p:sp>
        <p:nvSpPr>
          <p:cNvPr id="330" name="Google Shape;330;p32"/>
          <p:cNvSpPr/>
          <p:nvPr/>
        </p:nvSpPr>
        <p:spPr>
          <a:xfrm>
            <a:off x="696000" y="538465"/>
            <a:ext cx="10800000" cy="2700000"/>
          </a:xfrm>
          <a:prstGeom prst="roundRect">
            <a:avLst>
              <a:gd fmla="val 16667" name="adj"/>
            </a:avLst>
          </a:prstGeom>
          <a:solidFill>
            <a:srgbClr val="FF0000">
              <a:alpha val="69803"/>
            </a:srgbClr>
          </a:solidFill>
          <a:ln>
            <a:noFill/>
          </a:ln>
          <a:effectLst>
            <a:outerShdw blurRad="57785" algn="ctr" dir="3180000" dist="33020">
              <a:srgbClr val="000000">
                <a:alpha val="29803"/>
              </a:srgbClr>
            </a:outerShdw>
          </a:effectLst>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None/>
            </a:pPr>
            <a:r>
              <a:rPr lang="uk-UA" sz="4650">
                <a:solidFill>
                  <a:schemeClr val="dk1"/>
                </a:solidFill>
                <a:latin typeface="Century Gothic"/>
                <a:ea typeface="Century Gothic"/>
                <a:cs typeface="Century Gothic"/>
                <a:sym typeface="Century Gothic"/>
              </a:rPr>
              <a:t>Як Песталоцці назвав маєток, який пізніше став одним із перших в історії дослідних навчально-виховних закладів?</a:t>
            </a:r>
            <a:endParaRPr sz="4650">
              <a:solidFill>
                <a:schemeClr val="dk1"/>
              </a:solidFill>
              <a:latin typeface="Century Gothic"/>
              <a:ea typeface="Century Gothic"/>
              <a:cs typeface="Century Gothic"/>
              <a:sym typeface="Century Gothic"/>
            </a:endParaRPr>
          </a:p>
        </p:txBody>
      </p:sp>
      <p:sp>
        <p:nvSpPr>
          <p:cNvPr id="331" name="Google Shape;331;p32">
            <a:hlinkClick action="ppaction://hlinksldjump" r:id="rId4"/>
          </p:cNvPr>
          <p:cNvSpPr/>
          <p:nvPr/>
        </p:nvSpPr>
        <p:spPr>
          <a:xfrm>
            <a:off x="696000" y="3584809"/>
            <a:ext cx="10800000" cy="2700000"/>
          </a:xfrm>
          <a:prstGeom prst="roundRect">
            <a:avLst>
              <a:gd fmla="val 16667" name="adj"/>
            </a:avLst>
          </a:prstGeom>
          <a:solidFill>
            <a:schemeClr val="lt1">
              <a:alpha val="69803"/>
            </a:schemeClr>
          </a:solidFill>
          <a:ln>
            <a:noFill/>
          </a:ln>
          <a:effectLst>
            <a:outerShdw blurRad="57785" algn="ctr" dir="3180000" dist="33020">
              <a:srgbClr val="000000">
                <a:alpha val="2980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uk-UA" sz="6000">
                <a:solidFill>
                  <a:schemeClr val="dk1"/>
                </a:solidFill>
                <a:latin typeface="Century Gothic"/>
                <a:ea typeface="Century Gothic"/>
                <a:cs typeface="Century Gothic"/>
                <a:sym typeface="Century Gothic"/>
              </a:rPr>
              <a:t>«Нейгоф» </a:t>
            </a:r>
            <a:endParaRPr sz="6000">
              <a:solidFill>
                <a:schemeClr val="dk1"/>
              </a:solidFill>
              <a:latin typeface="Century Gothic"/>
              <a:ea typeface="Century Gothic"/>
              <a:cs typeface="Century Gothic"/>
              <a:sym typeface="Century Gothic"/>
            </a:endParaRPr>
          </a:p>
          <a:p>
            <a:pPr indent="0" lvl="0" marL="0" marR="0" rtl="0" algn="ctr">
              <a:spcBef>
                <a:spcPts val="0"/>
              </a:spcBef>
              <a:spcAft>
                <a:spcPts val="0"/>
              </a:spcAft>
              <a:buNone/>
            </a:pPr>
            <a:r>
              <a:rPr lang="uk-UA" sz="6000">
                <a:solidFill>
                  <a:schemeClr val="dk1"/>
                </a:solidFill>
                <a:latin typeface="Century Gothic"/>
                <a:ea typeface="Century Gothic"/>
                <a:cs typeface="Century Gothic"/>
                <a:sym typeface="Century Gothic"/>
              </a:rPr>
              <a:t>(Neuhof-Новий двір)</a:t>
            </a:r>
            <a:endParaRPr sz="6000">
              <a:solidFill>
                <a:schemeClr val="dk1"/>
              </a:solidFill>
              <a:latin typeface="Century Gothic"/>
              <a:ea typeface="Century Gothic"/>
              <a:cs typeface="Century Gothic"/>
              <a:sym typeface="Century Gothic"/>
            </a:endParaRPr>
          </a:p>
        </p:txBody>
      </p:sp>
      <p:sp>
        <p:nvSpPr>
          <p:cNvPr id="332" name="Google Shape;332;p32"/>
          <p:cNvSpPr/>
          <p:nvPr/>
        </p:nvSpPr>
        <p:spPr>
          <a:xfrm>
            <a:off x="5736000" y="538465"/>
            <a:ext cx="720000" cy="360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0" lang="uk-UA" sz="2000" cap="none">
                <a:solidFill>
                  <a:schemeClr val="dk1"/>
                </a:solidFill>
                <a:latin typeface="Century Gothic"/>
                <a:ea typeface="Century Gothic"/>
                <a:cs typeface="Century Gothic"/>
                <a:sym typeface="Century Gothic"/>
              </a:rPr>
              <a:t>2</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31"/>
                                        </p:tgtEl>
                                        <p:attrNameLst>
                                          <p:attrName>style.visibility</p:attrName>
                                        </p:attrNameLst>
                                      </p:cBhvr>
                                      <p:to>
                                        <p:strVal val="visible"/>
                                      </p:to>
                                    </p:set>
                                    <p:anim calcmode="lin" valueType="num">
                                      <p:cBhvr additive="base">
                                        <p:cTn dur="500"/>
                                        <p:tgtEl>
                                          <p:spTgt spid="331"/>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82000"/>
          </a:blip>
          <a:stretch>
            <a:fillRect/>
          </a:stretch>
        </a:blipFill>
      </p:bgPr>
    </p:bg>
    <p:spTree>
      <p:nvGrpSpPr>
        <p:cNvPr id="337" name="Shape 337"/>
        <p:cNvGrpSpPr/>
        <p:nvPr/>
      </p:nvGrpSpPr>
      <p:grpSpPr>
        <a:xfrm>
          <a:off x="0" y="0"/>
          <a:ext cx="0" cy="0"/>
          <a:chOff x="0" y="0"/>
          <a:chExt cx="0" cy="0"/>
        </a:xfrm>
      </p:grpSpPr>
      <p:sp>
        <p:nvSpPr>
          <p:cNvPr id="338" name="Google Shape;338;p33"/>
          <p:cNvSpPr/>
          <p:nvPr/>
        </p:nvSpPr>
        <p:spPr>
          <a:xfrm>
            <a:off x="696000" y="538465"/>
            <a:ext cx="10800000" cy="2700000"/>
          </a:xfrm>
          <a:prstGeom prst="roundRect">
            <a:avLst>
              <a:gd fmla="val 16667" name="adj"/>
            </a:avLst>
          </a:prstGeom>
          <a:solidFill>
            <a:srgbClr val="FF0000">
              <a:alpha val="69803"/>
            </a:srgbClr>
          </a:solidFill>
          <a:ln>
            <a:noFill/>
          </a:ln>
          <a:effectLst>
            <a:outerShdw blurRad="57785" algn="ctr" dir="3180000" dist="33020">
              <a:srgbClr val="000000">
                <a:alpha val="29803"/>
              </a:srgbClr>
            </a:outerShdw>
          </a:effectLst>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None/>
            </a:pPr>
            <a:r>
              <a:rPr lang="uk-UA" sz="4200">
                <a:solidFill>
                  <a:schemeClr val="dk1"/>
                </a:solidFill>
                <a:latin typeface="Century Gothic"/>
                <a:ea typeface="Century Gothic"/>
                <a:cs typeface="Century Gothic"/>
                <a:sym typeface="Century Gothic"/>
              </a:rPr>
              <a:t>Упродовж яких років Песталоцці керував інститутом у Бургдорфі, який являв собою комплекс середніх шкіл — базу для підготовки вчителів?</a:t>
            </a:r>
            <a:endParaRPr sz="4200">
              <a:solidFill>
                <a:schemeClr val="dk1"/>
              </a:solidFill>
              <a:latin typeface="Century Gothic"/>
              <a:ea typeface="Century Gothic"/>
              <a:cs typeface="Century Gothic"/>
              <a:sym typeface="Century Gothic"/>
            </a:endParaRPr>
          </a:p>
        </p:txBody>
      </p:sp>
      <p:sp>
        <p:nvSpPr>
          <p:cNvPr id="339" name="Google Shape;339;p33">
            <a:hlinkClick action="ppaction://hlinksldjump" r:id="rId4"/>
          </p:cNvPr>
          <p:cNvSpPr/>
          <p:nvPr/>
        </p:nvSpPr>
        <p:spPr>
          <a:xfrm>
            <a:off x="696000" y="3584809"/>
            <a:ext cx="10800000" cy="2700000"/>
          </a:xfrm>
          <a:prstGeom prst="roundRect">
            <a:avLst>
              <a:gd fmla="val 16667" name="adj"/>
            </a:avLst>
          </a:prstGeom>
          <a:solidFill>
            <a:schemeClr val="lt1">
              <a:alpha val="69803"/>
            </a:schemeClr>
          </a:solidFill>
          <a:ln>
            <a:noFill/>
          </a:ln>
          <a:effectLst>
            <a:outerShdw blurRad="57785" algn="ctr" dir="3180000" dist="33020">
              <a:srgbClr val="000000">
                <a:alpha val="2980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uk-UA" sz="6000">
                <a:solidFill>
                  <a:schemeClr val="dk1"/>
                </a:solidFill>
                <a:latin typeface="Century Gothic"/>
                <a:ea typeface="Century Gothic"/>
                <a:cs typeface="Century Gothic"/>
                <a:sym typeface="Century Gothic"/>
              </a:rPr>
              <a:t>1800—1804 років</a:t>
            </a:r>
            <a:endParaRPr sz="6000">
              <a:solidFill>
                <a:schemeClr val="dk1"/>
              </a:solidFill>
              <a:latin typeface="Century Gothic"/>
              <a:ea typeface="Century Gothic"/>
              <a:cs typeface="Century Gothic"/>
              <a:sym typeface="Century Gothic"/>
            </a:endParaRPr>
          </a:p>
        </p:txBody>
      </p:sp>
      <p:sp>
        <p:nvSpPr>
          <p:cNvPr id="340" name="Google Shape;340;p33"/>
          <p:cNvSpPr/>
          <p:nvPr/>
        </p:nvSpPr>
        <p:spPr>
          <a:xfrm>
            <a:off x="5736000" y="538465"/>
            <a:ext cx="720000" cy="360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0" lang="uk-UA" sz="2000" cap="none">
                <a:solidFill>
                  <a:schemeClr val="dk1"/>
                </a:solidFill>
                <a:latin typeface="Century Gothic"/>
                <a:ea typeface="Century Gothic"/>
                <a:cs typeface="Century Gothic"/>
                <a:sym typeface="Century Gothic"/>
              </a:rPr>
              <a:t>3</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39"/>
                                        </p:tgtEl>
                                        <p:attrNameLst>
                                          <p:attrName>style.visibility</p:attrName>
                                        </p:attrNameLst>
                                      </p:cBhvr>
                                      <p:to>
                                        <p:strVal val="visible"/>
                                      </p:to>
                                    </p:set>
                                    <p:anim calcmode="lin" valueType="num">
                                      <p:cBhvr additive="base">
                                        <p:cTn dur="500"/>
                                        <p:tgtEl>
                                          <p:spTgt spid="339"/>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82000"/>
          </a:blip>
          <a:stretch>
            <a:fillRect/>
          </a:stretch>
        </a:blipFill>
      </p:bgPr>
    </p:bg>
    <p:spTree>
      <p:nvGrpSpPr>
        <p:cNvPr id="345" name="Shape 345"/>
        <p:cNvGrpSpPr/>
        <p:nvPr/>
      </p:nvGrpSpPr>
      <p:grpSpPr>
        <a:xfrm>
          <a:off x="0" y="0"/>
          <a:ext cx="0" cy="0"/>
          <a:chOff x="0" y="0"/>
          <a:chExt cx="0" cy="0"/>
        </a:xfrm>
      </p:grpSpPr>
      <p:sp>
        <p:nvSpPr>
          <p:cNvPr id="346" name="Google Shape;346;p34"/>
          <p:cNvSpPr/>
          <p:nvPr/>
        </p:nvSpPr>
        <p:spPr>
          <a:xfrm>
            <a:off x="696000" y="538465"/>
            <a:ext cx="10800000" cy="2700000"/>
          </a:xfrm>
          <a:prstGeom prst="roundRect">
            <a:avLst>
              <a:gd fmla="val 16667" name="adj"/>
            </a:avLst>
          </a:prstGeom>
          <a:solidFill>
            <a:srgbClr val="FFFF00">
              <a:alpha val="69803"/>
            </a:srgbClr>
          </a:solidFill>
          <a:ln>
            <a:noFill/>
          </a:ln>
          <a:effectLst>
            <a:outerShdw blurRad="57785" algn="ctr" dir="3180000" dist="33020">
              <a:srgbClr val="000000">
                <a:alpha val="29803"/>
              </a:srgbClr>
            </a:outerShdw>
          </a:effectLst>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rPr lang="uk-UA" sz="5550">
                <a:solidFill>
                  <a:schemeClr val="dk1"/>
                </a:solidFill>
                <a:latin typeface="Century Gothic"/>
                <a:ea typeface="Century Gothic"/>
                <a:cs typeface="Century Gothic"/>
                <a:sym typeface="Century Gothic"/>
              </a:rPr>
              <a:t>Основним у вихованні Песталоцці називає принцип….</a:t>
            </a:r>
            <a:endParaRPr sz="5550">
              <a:solidFill>
                <a:schemeClr val="dk1"/>
              </a:solidFill>
              <a:latin typeface="Century Gothic"/>
              <a:ea typeface="Century Gothic"/>
              <a:cs typeface="Century Gothic"/>
              <a:sym typeface="Century Gothic"/>
            </a:endParaRPr>
          </a:p>
        </p:txBody>
      </p:sp>
      <p:sp>
        <p:nvSpPr>
          <p:cNvPr id="347" name="Google Shape;347;p34">
            <a:hlinkClick action="ppaction://hlinksldjump" r:id="rId4"/>
          </p:cNvPr>
          <p:cNvSpPr/>
          <p:nvPr/>
        </p:nvSpPr>
        <p:spPr>
          <a:xfrm>
            <a:off x="696000" y="3584809"/>
            <a:ext cx="10800000" cy="2700000"/>
          </a:xfrm>
          <a:prstGeom prst="roundRect">
            <a:avLst>
              <a:gd fmla="val 16667" name="adj"/>
            </a:avLst>
          </a:prstGeom>
          <a:solidFill>
            <a:schemeClr val="lt1">
              <a:alpha val="69803"/>
            </a:schemeClr>
          </a:solidFill>
          <a:ln>
            <a:noFill/>
          </a:ln>
          <a:effectLst>
            <a:outerShdw blurRad="57785" algn="ctr" dir="3180000" dist="33020">
              <a:srgbClr val="000000">
                <a:alpha val="2980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uk-UA" sz="6000">
                <a:solidFill>
                  <a:schemeClr val="dk1"/>
                </a:solidFill>
                <a:latin typeface="Century Gothic"/>
                <a:ea typeface="Century Gothic"/>
                <a:cs typeface="Century Gothic"/>
                <a:sym typeface="Century Gothic"/>
              </a:rPr>
              <a:t>Природовідповідності</a:t>
            </a:r>
            <a:endParaRPr sz="6000">
              <a:solidFill>
                <a:schemeClr val="dk1"/>
              </a:solidFill>
              <a:latin typeface="Century Gothic"/>
              <a:ea typeface="Century Gothic"/>
              <a:cs typeface="Century Gothic"/>
              <a:sym typeface="Century Gothic"/>
            </a:endParaRPr>
          </a:p>
        </p:txBody>
      </p:sp>
      <p:sp>
        <p:nvSpPr>
          <p:cNvPr id="348" name="Google Shape;348;p34"/>
          <p:cNvSpPr/>
          <p:nvPr/>
        </p:nvSpPr>
        <p:spPr>
          <a:xfrm>
            <a:off x="5736000" y="538465"/>
            <a:ext cx="720000" cy="360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0" lang="uk-UA" sz="2000" cap="none">
                <a:solidFill>
                  <a:schemeClr val="dk1"/>
                </a:solidFill>
                <a:latin typeface="Century Gothic"/>
                <a:ea typeface="Century Gothic"/>
                <a:cs typeface="Century Gothic"/>
                <a:sym typeface="Century Gothic"/>
              </a:rPr>
              <a:t>1</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47"/>
                                        </p:tgtEl>
                                        <p:attrNameLst>
                                          <p:attrName>style.visibility</p:attrName>
                                        </p:attrNameLst>
                                      </p:cBhvr>
                                      <p:to>
                                        <p:strVal val="visible"/>
                                      </p:to>
                                    </p:set>
                                    <p:anim calcmode="lin" valueType="num">
                                      <p:cBhvr additive="base">
                                        <p:cTn dur="500"/>
                                        <p:tgtEl>
                                          <p:spTgt spid="347"/>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82000"/>
          </a:blip>
          <a:stretch>
            <a:fillRect/>
          </a:stretch>
        </a:blipFill>
      </p:bgPr>
    </p:bg>
    <p:spTree>
      <p:nvGrpSpPr>
        <p:cNvPr id="353" name="Shape 353"/>
        <p:cNvGrpSpPr/>
        <p:nvPr/>
      </p:nvGrpSpPr>
      <p:grpSpPr>
        <a:xfrm>
          <a:off x="0" y="0"/>
          <a:ext cx="0" cy="0"/>
          <a:chOff x="0" y="0"/>
          <a:chExt cx="0" cy="0"/>
        </a:xfrm>
      </p:grpSpPr>
      <p:sp>
        <p:nvSpPr>
          <p:cNvPr id="354" name="Google Shape;354;p35"/>
          <p:cNvSpPr/>
          <p:nvPr/>
        </p:nvSpPr>
        <p:spPr>
          <a:xfrm>
            <a:off x="696000" y="538465"/>
            <a:ext cx="10800000" cy="2700000"/>
          </a:xfrm>
          <a:prstGeom prst="roundRect">
            <a:avLst>
              <a:gd fmla="val 16667" name="adj"/>
            </a:avLst>
          </a:prstGeom>
          <a:solidFill>
            <a:srgbClr val="FFFF00">
              <a:alpha val="69803"/>
            </a:srgbClr>
          </a:solidFill>
          <a:ln>
            <a:noFill/>
          </a:ln>
          <a:effectLst>
            <a:outerShdw blurRad="57785" algn="ctr" dir="3180000" dist="33020">
              <a:srgbClr val="000000">
                <a:alpha val="29803"/>
              </a:srgbClr>
            </a:outerShdw>
          </a:effectLst>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None/>
            </a:pPr>
            <a:r>
              <a:rPr lang="uk-UA" sz="4650">
                <a:solidFill>
                  <a:schemeClr val="dk1"/>
                </a:solidFill>
                <a:latin typeface="Century Gothic"/>
                <a:ea typeface="Century Gothic"/>
                <a:cs typeface="Century Gothic"/>
                <a:sym typeface="Century Gothic"/>
              </a:rPr>
              <a:t>Що для Песталоцці є основним засобом перебудови суспільства на розумних і справедливих началах?</a:t>
            </a:r>
            <a:endParaRPr sz="4650">
              <a:solidFill>
                <a:schemeClr val="dk1"/>
              </a:solidFill>
              <a:latin typeface="Century Gothic"/>
              <a:ea typeface="Century Gothic"/>
              <a:cs typeface="Century Gothic"/>
              <a:sym typeface="Century Gothic"/>
            </a:endParaRPr>
          </a:p>
        </p:txBody>
      </p:sp>
      <p:sp>
        <p:nvSpPr>
          <p:cNvPr id="355" name="Google Shape;355;p35">
            <a:hlinkClick action="ppaction://hlinksldjump" r:id="rId4"/>
          </p:cNvPr>
          <p:cNvSpPr/>
          <p:nvPr/>
        </p:nvSpPr>
        <p:spPr>
          <a:xfrm>
            <a:off x="696000" y="3584809"/>
            <a:ext cx="10800000" cy="2700000"/>
          </a:xfrm>
          <a:prstGeom prst="roundRect">
            <a:avLst>
              <a:gd fmla="val 16667" name="adj"/>
            </a:avLst>
          </a:prstGeom>
          <a:solidFill>
            <a:schemeClr val="lt1">
              <a:alpha val="69803"/>
            </a:schemeClr>
          </a:solidFill>
          <a:ln>
            <a:noFill/>
          </a:ln>
          <a:effectLst>
            <a:outerShdw blurRad="57785" algn="ctr" dir="3180000" dist="33020">
              <a:srgbClr val="000000">
                <a:alpha val="2980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uk-UA" sz="6000">
                <a:solidFill>
                  <a:schemeClr val="dk1"/>
                </a:solidFill>
                <a:latin typeface="Century Gothic"/>
                <a:ea typeface="Century Gothic"/>
                <a:cs typeface="Century Gothic"/>
                <a:sym typeface="Century Gothic"/>
              </a:rPr>
              <a:t>Освіта і виховання</a:t>
            </a:r>
            <a:endParaRPr sz="6000">
              <a:solidFill>
                <a:schemeClr val="dk1"/>
              </a:solidFill>
              <a:latin typeface="Century Gothic"/>
              <a:ea typeface="Century Gothic"/>
              <a:cs typeface="Century Gothic"/>
              <a:sym typeface="Century Gothic"/>
            </a:endParaRPr>
          </a:p>
        </p:txBody>
      </p:sp>
      <p:sp>
        <p:nvSpPr>
          <p:cNvPr id="356" name="Google Shape;356;p35"/>
          <p:cNvSpPr/>
          <p:nvPr/>
        </p:nvSpPr>
        <p:spPr>
          <a:xfrm>
            <a:off x="5736000" y="538465"/>
            <a:ext cx="720000" cy="360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0" lang="uk-UA" sz="2000" cap="none">
                <a:solidFill>
                  <a:schemeClr val="dk1"/>
                </a:solidFill>
                <a:latin typeface="Century Gothic"/>
                <a:ea typeface="Century Gothic"/>
                <a:cs typeface="Century Gothic"/>
                <a:sym typeface="Century Gothic"/>
              </a:rPr>
              <a:t>2</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55"/>
                                        </p:tgtEl>
                                        <p:attrNameLst>
                                          <p:attrName>style.visibility</p:attrName>
                                        </p:attrNameLst>
                                      </p:cBhvr>
                                      <p:to>
                                        <p:strVal val="visible"/>
                                      </p:to>
                                    </p:set>
                                    <p:anim calcmode="lin" valueType="num">
                                      <p:cBhvr additive="base">
                                        <p:cTn dur="500"/>
                                        <p:tgtEl>
                                          <p:spTgt spid="355"/>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82000"/>
          </a:blip>
          <a:stretch>
            <a:fillRect/>
          </a:stretch>
        </a:blipFill>
      </p:bgPr>
    </p:bg>
    <p:spTree>
      <p:nvGrpSpPr>
        <p:cNvPr id="361" name="Shape 361"/>
        <p:cNvGrpSpPr/>
        <p:nvPr/>
      </p:nvGrpSpPr>
      <p:grpSpPr>
        <a:xfrm>
          <a:off x="0" y="0"/>
          <a:ext cx="0" cy="0"/>
          <a:chOff x="0" y="0"/>
          <a:chExt cx="0" cy="0"/>
        </a:xfrm>
      </p:grpSpPr>
      <p:sp>
        <p:nvSpPr>
          <p:cNvPr id="362" name="Google Shape;362;p36"/>
          <p:cNvSpPr/>
          <p:nvPr/>
        </p:nvSpPr>
        <p:spPr>
          <a:xfrm>
            <a:off x="696000" y="538465"/>
            <a:ext cx="10800000" cy="2700000"/>
          </a:xfrm>
          <a:prstGeom prst="roundRect">
            <a:avLst>
              <a:gd fmla="val 16667" name="adj"/>
            </a:avLst>
          </a:prstGeom>
          <a:solidFill>
            <a:srgbClr val="FFFF00">
              <a:alpha val="69803"/>
            </a:srgbClr>
          </a:solidFill>
          <a:ln>
            <a:noFill/>
          </a:ln>
          <a:effectLst>
            <a:outerShdw blurRad="57785" algn="ctr" dir="3180000" dist="33020">
              <a:srgbClr val="000000">
                <a:alpha val="29803"/>
              </a:srgbClr>
            </a:outerShdw>
          </a:effectLst>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rPr lang="uk-UA" sz="5550">
                <a:solidFill>
                  <a:schemeClr val="dk1"/>
                </a:solidFill>
                <a:latin typeface="Century Gothic"/>
                <a:ea typeface="Century Gothic"/>
                <a:cs typeface="Century Gothic"/>
                <a:sym typeface="Century Gothic"/>
              </a:rPr>
              <a:t>Яку ідею висунув Песталоцці, реалізувавши потім її у «Нойгофі»? </a:t>
            </a:r>
            <a:endParaRPr sz="5550">
              <a:solidFill>
                <a:schemeClr val="dk1"/>
              </a:solidFill>
              <a:latin typeface="Century Gothic"/>
              <a:ea typeface="Century Gothic"/>
              <a:cs typeface="Century Gothic"/>
              <a:sym typeface="Century Gothic"/>
            </a:endParaRPr>
          </a:p>
        </p:txBody>
      </p:sp>
      <p:sp>
        <p:nvSpPr>
          <p:cNvPr id="363" name="Google Shape;363;p36">
            <a:hlinkClick action="ppaction://hlinksldjump" r:id="rId4"/>
          </p:cNvPr>
          <p:cNvSpPr/>
          <p:nvPr/>
        </p:nvSpPr>
        <p:spPr>
          <a:xfrm>
            <a:off x="696000" y="3584809"/>
            <a:ext cx="10800000" cy="2700000"/>
          </a:xfrm>
          <a:prstGeom prst="roundRect">
            <a:avLst>
              <a:gd fmla="val 16667" name="adj"/>
            </a:avLst>
          </a:prstGeom>
          <a:solidFill>
            <a:schemeClr val="lt1">
              <a:alpha val="69803"/>
            </a:schemeClr>
          </a:solidFill>
          <a:ln>
            <a:noFill/>
          </a:ln>
          <a:effectLst>
            <a:outerShdw blurRad="57785" algn="ctr" dir="3180000" dist="33020">
              <a:srgbClr val="000000">
                <a:alpha val="29803"/>
              </a:srgbClr>
            </a:outerShdw>
          </a:effectLst>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rPr lang="uk-UA" sz="5550">
                <a:solidFill>
                  <a:schemeClr val="dk1"/>
                </a:solidFill>
                <a:latin typeface="Century Gothic"/>
                <a:ea typeface="Century Gothic"/>
                <a:cs typeface="Century Gothic"/>
                <a:sym typeface="Century Gothic"/>
              </a:rPr>
              <a:t>Ідею поєднання навчання дітей з їх продуктивною працею.</a:t>
            </a:r>
            <a:endParaRPr sz="5550">
              <a:solidFill>
                <a:schemeClr val="dk1"/>
              </a:solidFill>
              <a:latin typeface="Century Gothic"/>
              <a:ea typeface="Century Gothic"/>
              <a:cs typeface="Century Gothic"/>
              <a:sym typeface="Century Gothic"/>
            </a:endParaRPr>
          </a:p>
        </p:txBody>
      </p:sp>
      <p:sp>
        <p:nvSpPr>
          <p:cNvPr id="364" name="Google Shape;364;p36"/>
          <p:cNvSpPr/>
          <p:nvPr/>
        </p:nvSpPr>
        <p:spPr>
          <a:xfrm>
            <a:off x="5736000" y="538465"/>
            <a:ext cx="720000" cy="360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0" lang="uk-UA" sz="2000" cap="none">
                <a:solidFill>
                  <a:schemeClr val="dk1"/>
                </a:solidFill>
                <a:latin typeface="Century Gothic"/>
                <a:ea typeface="Century Gothic"/>
                <a:cs typeface="Century Gothic"/>
                <a:sym typeface="Century Gothic"/>
              </a:rPr>
              <a:t>3</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63"/>
                                        </p:tgtEl>
                                        <p:attrNameLst>
                                          <p:attrName>style.visibility</p:attrName>
                                        </p:attrNameLst>
                                      </p:cBhvr>
                                      <p:to>
                                        <p:strVal val="visible"/>
                                      </p:to>
                                    </p:set>
                                    <p:anim calcmode="lin" valueType="num">
                                      <p:cBhvr additive="base">
                                        <p:cTn dur="500"/>
                                        <p:tgtEl>
                                          <p:spTgt spid="363"/>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82000"/>
          </a:blip>
          <a:stretch>
            <a:fillRect/>
          </a:stretch>
        </a:blipFill>
      </p:bgPr>
    </p:bg>
    <p:spTree>
      <p:nvGrpSpPr>
        <p:cNvPr id="369" name="Shape 369"/>
        <p:cNvGrpSpPr/>
        <p:nvPr/>
      </p:nvGrpSpPr>
      <p:grpSpPr>
        <a:xfrm>
          <a:off x="0" y="0"/>
          <a:ext cx="0" cy="0"/>
          <a:chOff x="0" y="0"/>
          <a:chExt cx="0" cy="0"/>
        </a:xfrm>
      </p:grpSpPr>
      <p:sp>
        <p:nvSpPr>
          <p:cNvPr id="370" name="Google Shape;370;p37"/>
          <p:cNvSpPr/>
          <p:nvPr/>
        </p:nvSpPr>
        <p:spPr>
          <a:xfrm>
            <a:off x="696000" y="538465"/>
            <a:ext cx="10800000" cy="2700000"/>
          </a:xfrm>
          <a:prstGeom prst="roundRect">
            <a:avLst>
              <a:gd fmla="val 16667" name="adj"/>
            </a:avLst>
          </a:prstGeom>
          <a:solidFill>
            <a:srgbClr val="00B050">
              <a:alpha val="69803"/>
            </a:srgbClr>
          </a:solidFill>
          <a:ln>
            <a:noFill/>
          </a:ln>
          <a:effectLst>
            <a:outerShdw blurRad="57785" algn="ctr" dir="3180000" dist="33020">
              <a:srgbClr val="000000">
                <a:alpha val="29803"/>
              </a:srgbClr>
            </a:outerShdw>
          </a:effectLst>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None/>
            </a:pPr>
            <a:r>
              <a:rPr b="1" lang="uk-UA" sz="2400">
                <a:solidFill>
                  <a:schemeClr val="dk1"/>
                </a:solidFill>
                <a:latin typeface="Century Gothic"/>
                <a:ea typeface="Century Gothic"/>
                <a:cs typeface="Century Gothic"/>
                <a:sym typeface="Century Gothic"/>
              </a:rPr>
              <a:t>Про який відомий твір Песталоцці йдеться?</a:t>
            </a:r>
            <a:endParaRPr b="1" sz="2400">
              <a:solidFill>
                <a:schemeClr val="dk1"/>
              </a:solidFill>
              <a:latin typeface="Century Gothic"/>
              <a:ea typeface="Century Gothic"/>
              <a:cs typeface="Century Gothic"/>
              <a:sym typeface="Century Gothic"/>
            </a:endParaRPr>
          </a:p>
          <a:p>
            <a:pPr indent="0" lvl="0" marL="0" marR="0" rtl="0" algn="ctr">
              <a:lnSpc>
                <a:spcPct val="80000"/>
              </a:lnSpc>
              <a:spcBef>
                <a:spcPts val="0"/>
              </a:spcBef>
              <a:spcAft>
                <a:spcPts val="0"/>
              </a:spcAft>
              <a:buNone/>
            </a:pPr>
            <a:r>
              <a:rPr lang="uk-UA" sz="2400">
                <a:solidFill>
                  <a:schemeClr val="dk1"/>
                </a:solidFill>
                <a:latin typeface="Century Gothic"/>
                <a:ea typeface="Century Gothic"/>
                <a:cs typeface="Century Gothic"/>
                <a:sym typeface="Century Gothic"/>
              </a:rPr>
              <a:t>«У ньому він і висловив свої заповітні мрії про викорінення бідності при допомозі правильно поставленого виховання. В особі Гертруди, дружини каменяра Лінгарда, представлена ідеальна мати-вихователька, яка виробляє у своїх дітях трудові навички і вміння і в той же час турбується про їх духовний розвиток.»</a:t>
            </a:r>
            <a:endParaRPr sz="2400">
              <a:solidFill>
                <a:schemeClr val="dk1"/>
              </a:solidFill>
              <a:latin typeface="Century Gothic"/>
              <a:ea typeface="Century Gothic"/>
              <a:cs typeface="Century Gothic"/>
              <a:sym typeface="Century Gothic"/>
            </a:endParaRPr>
          </a:p>
        </p:txBody>
      </p:sp>
      <p:sp>
        <p:nvSpPr>
          <p:cNvPr id="371" name="Google Shape;371;p37">
            <a:hlinkClick action="ppaction://hlinksldjump" r:id="rId4"/>
          </p:cNvPr>
          <p:cNvSpPr/>
          <p:nvPr/>
        </p:nvSpPr>
        <p:spPr>
          <a:xfrm>
            <a:off x="696000" y="3584809"/>
            <a:ext cx="10800000" cy="2700000"/>
          </a:xfrm>
          <a:prstGeom prst="roundRect">
            <a:avLst>
              <a:gd fmla="val 16667" name="adj"/>
            </a:avLst>
          </a:prstGeom>
          <a:solidFill>
            <a:schemeClr val="lt1">
              <a:alpha val="69803"/>
            </a:schemeClr>
          </a:solidFill>
          <a:ln>
            <a:noFill/>
          </a:ln>
          <a:effectLst>
            <a:outerShdw blurRad="57785" algn="ctr" dir="3180000" dist="33020">
              <a:srgbClr val="000000">
                <a:alpha val="2980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uk-UA" sz="6000">
                <a:solidFill>
                  <a:schemeClr val="dk1"/>
                </a:solidFill>
                <a:latin typeface="Century Gothic"/>
                <a:ea typeface="Century Gothic"/>
                <a:cs typeface="Century Gothic"/>
                <a:sym typeface="Century Gothic"/>
              </a:rPr>
              <a:t>«Лінгард і Гертруда» </a:t>
            </a:r>
            <a:endParaRPr sz="6000">
              <a:solidFill>
                <a:schemeClr val="dk1"/>
              </a:solidFill>
              <a:latin typeface="Century Gothic"/>
              <a:ea typeface="Century Gothic"/>
              <a:cs typeface="Century Gothic"/>
              <a:sym typeface="Century Gothic"/>
            </a:endParaRPr>
          </a:p>
        </p:txBody>
      </p:sp>
      <p:sp>
        <p:nvSpPr>
          <p:cNvPr id="372" name="Google Shape;372;p37"/>
          <p:cNvSpPr/>
          <p:nvPr/>
        </p:nvSpPr>
        <p:spPr>
          <a:xfrm>
            <a:off x="5736000" y="538465"/>
            <a:ext cx="720000" cy="360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0" lang="uk-UA" sz="2000" cap="none">
                <a:solidFill>
                  <a:schemeClr val="dk1"/>
                </a:solidFill>
                <a:latin typeface="Century Gothic"/>
                <a:ea typeface="Century Gothic"/>
                <a:cs typeface="Century Gothic"/>
                <a:sym typeface="Century Gothic"/>
              </a:rPr>
              <a:t>1</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71"/>
                                        </p:tgtEl>
                                        <p:attrNameLst>
                                          <p:attrName>style.visibility</p:attrName>
                                        </p:attrNameLst>
                                      </p:cBhvr>
                                      <p:to>
                                        <p:strVal val="visible"/>
                                      </p:to>
                                    </p:set>
                                    <p:anim calcmode="lin" valueType="num">
                                      <p:cBhvr additive="base">
                                        <p:cTn dur="500"/>
                                        <p:tgtEl>
                                          <p:spTgt spid="371"/>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82000"/>
          </a:blip>
          <a:stretch>
            <a:fillRect/>
          </a:stretch>
        </a:blipFill>
      </p:bgPr>
    </p:bg>
    <p:spTree>
      <p:nvGrpSpPr>
        <p:cNvPr id="377" name="Shape 377"/>
        <p:cNvGrpSpPr/>
        <p:nvPr/>
      </p:nvGrpSpPr>
      <p:grpSpPr>
        <a:xfrm>
          <a:off x="0" y="0"/>
          <a:ext cx="0" cy="0"/>
          <a:chOff x="0" y="0"/>
          <a:chExt cx="0" cy="0"/>
        </a:xfrm>
      </p:grpSpPr>
      <p:sp>
        <p:nvSpPr>
          <p:cNvPr id="378" name="Google Shape;378;p38"/>
          <p:cNvSpPr/>
          <p:nvPr/>
        </p:nvSpPr>
        <p:spPr>
          <a:xfrm>
            <a:off x="696000" y="538465"/>
            <a:ext cx="10800000" cy="2700000"/>
          </a:xfrm>
          <a:prstGeom prst="roundRect">
            <a:avLst>
              <a:gd fmla="val 16667" name="adj"/>
            </a:avLst>
          </a:prstGeom>
          <a:solidFill>
            <a:srgbClr val="00B050">
              <a:alpha val="69803"/>
            </a:srgbClr>
          </a:solidFill>
          <a:ln>
            <a:noFill/>
          </a:ln>
          <a:effectLst>
            <a:outerShdw blurRad="57785" algn="ctr" dir="3180000" dist="33020">
              <a:srgbClr val="000000">
                <a:alpha val="29803"/>
              </a:srgbClr>
            </a:outerShdw>
          </a:effectLst>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rPr lang="uk-UA" sz="5550">
                <a:solidFill>
                  <a:schemeClr val="dk1"/>
                </a:solidFill>
                <a:latin typeface="Century Gothic"/>
                <a:ea typeface="Century Gothic"/>
                <a:cs typeface="Century Gothic"/>
                <a:sym typeface="Century Gothic"/>
              </a:rPr>
              <a:t>В якому році був написаний твір «Лебедина пісня» Песталоцці?</a:t>
            </a:r>
            <a:endParaRPr sz="5550">
              <a:solidFill>
                <a:schemeClr val="dk1"/>
              </a:solidFill>
              <a:latin typeface="Century Gothic"/>
              <a:ea typeface="Century Gothic"/>
              <a:cs typeface="Century Gothic"/>
              <a:sym typeface="Century Gothic"/>
            </a:endParaRPr>
          </a:p>
        </p:txBody>
      </p:sp>
      <p:sp>
        <p:nvSpPr>
          <p:cNvPr id="379" name="Google Shape;379;p38">
            <a:hlinkClick action="ppaction://hlinksldjump" r:id="rId4"/>
          </p:cNvPr>
          <p:cNvSpPr/>
          <p:nvPr/>
        </p:nvSpPr>
        <p:spPr>
          <a:xfrm>
            <a:off x="696000" y="3584809"/>
            <a:ext cx="10800000" cy="2700000"/>
          </a:xfrm>
          <a:prstGeom prst="roundRect">
            <a:avLst>
              <a:gd fmla="val 16667" name="adj"/>
            </a:avLst>
          </a:prstGeom>
          <a:solidFill>
            <a:schemeClr val="lt1">
              <a:alpha val="69803"/>
            </a:schemeClr>
          </a:solidFill>
          <a:ln>
            <a:noFill/>
          </a:ln>
          <a:effectLst>
            <a:outerShdw blurRad="57785" algn="ctr" dir="3180000" dist="33020">
              <a:srgbClr val="000000">
                <a:alpha val="2980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uk-UA" sz="6000">
                <a:solidFill>
                  <a:schemeClr val="dk1"/>
                </a:solidFill>
                <a:latin typeface="Century Gothic"/>
                <a:ea typeface="Century Gothic"/>
                <a:cs typeface="Century Gothic"/>
                <a:sym typeface="Century Gothic"/>
              </a:rPr>
              <a:t>У 1826 році</a:t>
            </a:r>
            <a:endParaRPr sz="6000">
              <a:solidFill>
                <a:schemeClr val="dk1"/>
              </a:solidFill>
              <a:latin typeface="Century Gothic"/>
              <a:ea typeface="Century Gothic"/>
              <a:cs typeface="Century Gothic"/>
              <a:sym typeface="Century Gothic"/>
            </a:endParaRPr>
          </a:p>
        </p:txBody>
      </p:sp>
      <p:sp>
        <p:nvSpPr>
          <p:cNvPr id="380" name="Google Shape;380;p38"/>
          <p:cNvSpPr/>
          <p:nvPr/>
        </p:nvSpPr>
        <p:spPr>
          <a:xfrm>
            <a:off x="5736000" y="538465"/>
            <a:ext cx="720000" cy="360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0" lang="uk-UA" sz="2000" cap="none">
                <a:solidFill>
                  <a:schemeClr val="dk1"/>
                </a:solidFill>
                <a:latin typeface="Century Gothic"/>
                <a:ea typeface="Century Gothic"/>
                <a:cs typeface="Century Gothic"/>
                <a:sym typeface="Century Gothic"/>
              </a:rPr>
              <a:t>2</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79"/>
                                        </p:tgtEl>
                                        <p:attrNameLst>
                                          <p:attrName>style.visibility</p:attrName>
                                        </p:attrNameLst>
                                      </p:cBhvr>
                                      <p:to>
                                        <p:strVal val="visible"/>
                                      </p:to>
                                    </p:set>
                                    <p:anim calcmode="lin" valueType="num">
                                      <p:cBhvr additive="base">
                                        <p:cTn dur="500"/>
                                        <p:tgtEl>
                                          <p:spTgt spid="379"/>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82000"/>
          </a:blip>
          <a:stretch>
            <a:fillRect/>
          </a:stretch>
        </a:blipFill>
      </p:bgPr>
    </p:bg>
    <p:spTree>
      <p:nvGrpSpPr>
        <p:cNvPr id="385" name="Shape 385"/>
        <p:cNvGrpSpPr/>
        <p:nvPr/>
      </p:nvGrpSpPr>
      <p:grpSpPr>
        <a:xfrm>
          <a:off x="0" y="0"/>
          <a:ext cx="0" cy="0"/>
          <a:chOff x="0" y="0"/>
          <a:chExt cx="0" cy="0"/>
        </a:xfrm>
      </p:grpSpPr>
      <p:sp>
        <p:nvSpPr>
          <p:cNvPr id="386" name="Google Shape;386;p39"/>
          <p:cNvSpPr/>
          <p:nvPr/>
        </p:nvSpPr>
        <p:spPr>
          <a:xfrm>
            <a:off x="696000" y="538465"/>
            <a:ext cx="10800000" cy="2700000"/>
          </a:xfrm>
          <a:prstGeom prst="roundRect">
            <a:avLst>
              <a:gd fmla="val 16667" name="adj"/>
            </a:avLst>
          </a:prstGeom>
          <a:solidFill>
            <a:srgbClr val="00B050">
              <a:alpha val="69803"/>
            </a:srgbClr>
          </a:solidFill>
          <a:ln>
            <a:noFill/>
          </a:ln>
          <a:effectLst>
            <a:outerShdw blurRad="57785" algn="ctr" dir="3180000" dist="33020">
              <a:srgbClr val="000000">
                <a:alpha val="29803"/>
              </a:srgbClr>
            </a:outerShdw>
          </a:effectLst>
        </p:spPr>
        <p:txBody>
          <a:bodyPr anchorCtr="0" anchor="t" bIns="45700" lIns="91425" spcFirstLastPara="1" rIns="91425" wrap="square" tIns="45700">
            <a:noAutofit/>
          </a:bodyPr>
          <a:lstStyle/>
          <a:p>
            <a:pPr indent="0" lvl="0" marL="0" marR="0" rtl="0" algn="ctr">
              <a:spcBef>
                <a:spcPts val="0"/>
              </a:spcBef>
              <a:spcAft>
                <a:spcPts val="0"/>
              </a:spcAft>
              <a:buNone/>
            </a:pPr>
            <a:r>
              <a:rPr lang="uk-UA" sz="3200">
                <a:solidFill>
                  <a:schemeClr val="dk1"/>
                </a:solidFill>
                <a:latin typeface="Century Gothic"/>
                <a:ea typeface="Century Gothic"/>
                <a:cs typeface="Century Gothic"/>
                <a:sym typeface="Century Gothic"/>
              </a:rPr>
              <a:t>Яка  праця Песталоцці зашифрована у ребусі?</a:t>
            </a:r>
            <a:endParaRPr sz="3200">
              <a:solidFill>
                <a:schemeClr val="dk1"/>
              </a:solidFill>
              <a:latin typeface="Century Gothic"/>
              <a:ea typeface="Century Gothic"/>
              <a:cs typeface="Century Gothic"/>
              <a:sym typeface="Century Gothic"/>
            </a:endParaRPr>
          </a:p>
        </p:txBody>
      </p:sp>
      <p:sp>
        <p:nvSpPr>
          <p:cNvPr id="387" name="Google Shape;387;p39">
            <a:hlinkClick action="ppaction://hlinksldjump" r:id="rId4"/>
          </p:cNvPr>
          <p:cNvSpPr/>
          <p:nvPr/>
        </p:nvSpPr>
        <p:spPr>
          <a:xfrm>
            <a:off x="696000" y="3584809"/>
            <a:ext cx="10800000" cy="2700000"/>
          </a:xfrm>
          <a:prstGeom prst="roundRect">
            <a:avLst>
              <a:gd fmla="val 16667" name="adj"/>
            </a:avLst>
          </a:prstGeom>
          <a:solidFill>
            <a:schemeClr val="lt1">
              <a:alpha val="69803"/>
            </a:schemeClr>
          </a:solidFill>
          <a:ln>
            <a:noFill/>
          </a:ln>
          <a:effectLst>
            <a:outerShdw blurRad="57785" algn="ctr" dir="3180000" dist="33020">
              <a:srgbClr val="000000">
                <a:alpha val="2980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uk-UA" sz="5400">
                <a:solidFill>
                  <a:schemeClr val="dk1"/>
                </a:solidFill>
                <a:latin typeface="Century Gothic"/>
                <a:ea typeface="Century Gothic"/>
                <a:cs typeface="Century Gothic"/>
                <a:sym typeface="Century Gothic"/>
              </a:rPr>
              <a:t>«Як Гертруда вчить своїх дітей»</a:t>
            </a:r>
            <a:endParaRPr sz="5400">
              <a:solidFill>
                <a:schemeClr val="dk1"/>
              </a:solidFill>
              <a:latin typeface="Century Gothic"/>
              <a:ea typeface="Century Gothic"/>
              <a:cs typeface="Century Gothic"/>
              <a:sym typeface="Century Gothic"/>
            </a:endParaRPr>
          </a:p>
        </p:txBody>
      </p:sp>
      <p:sp>
        <p:nvSpPr>
          <p:cNvPr id="388" name="Google Shape;388;p39"/>
          <p:cNvSpPr/>
          <p:nvPr/>
        </p:nvSpPr>
        <p:spPr>
          <a:xfrm>
            <a:off x="5736000" y="538465"/>
            <a:ext cx="720000" cy="360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0" lang="uk-UA" sz="2000" cap="none">
                <a:solidFill>
                  <a:schemeClr val="dk1"/>
                </a:solidFill>
                <a:latin typeface="Century Gothic"/>
                <a:ea typeface="Century Gothic"/>
                <a:cs typeface="Century Gothic"/>
                <a:sym typeface="Century Gothic"/>
              </a:rPr>
              <a:t>3</a:t>
            </a:r>
            <a:endParaRPr/>
          </a:p>
        </p:txBody>
      </p:sp>
      <p:pic>
        <p:nvPicPr>
          <p:cNvPr id="389" name="Google Shape;389;p39">
            <a:hlinkClick action="ppaction://hlinksldjump" r:id="rId5"/>
          </p:cNvPr>
          <p:cNvPicPr preferRelativeResize="0"/>
          <p:nvPr/>
        </p:nvPicPr>
        <p:blipFill rotWithShape="1">
          <a:blip r:embed="rId6">
            <a:alphaModFix/>
          </a:blip>
          <a:srcRect b="0" l="0" r="0" t="0"/>
          <a:stretch/>
        </p:blipFill>
        <p:spPr>
          <a:xfrm>
            <a:off x="865248" y="1511856"/>
            <a:ext cx="10461503" cy="1351265"/>
          </a:xfrm>
          <a:prstGeom prst="roundRect">
            <a:avLst>
              <a:gd fmla="val 8594" name="adj"/>
            </a:avLst>
          </a:prstGeom>
          <a:solidFill>
            <a:srgbClr val="ECECEC"/>
          </a:solidFill>
          <a:ln>
            <a:noFill/>
          </a:ln>
          <a:effectLst>
            <a:reflection blurRad="0" dir="5400000" dist="5000" endA="0" endPos="28000" kx="0" rotWithShape="0" algn="bl" stA="38000" stPos="0" sy="-100000" ky="0"/>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87"/>
                                        </p:tgtEl>
                                        <p:attrNameLst>
                                          <p:attrName>style.visibility</p:attrName>
                                        </p:attrNameLst>
                                      </p:cBhvr>
                                      <p:to>
                                        <p:strVal val="visible"/>
                                      </p:to>
                                    </p:set>
                                    <p:anim calcmode="lin" valueType="num">
                                      <p:cBhvr additive="base">
                                        <p:cTn dur="500"/>
                                        <p:tgtEl>
                                          <p:spTgt spid="387"/>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82000"/>
          </a:blip>
          <a:stretch>
            <a:fillRect/>
          </a:stretch>
        </a:blipFill>
      </p:bgPr>
    </p:bg>
    <p:spTree>
      <p:nvGrpSpPr>
        <p:cNvPr id="394" name="Shape 394"/>
        <p:cNvGrpSpPr/>
        <p:nvPr/>
      </p:nvGrpSpPr>
      <p:grpSpPr>
        <a:xfrm>
          <a:off x="0" y="0"/>
          <a:ext cx="0" cy="0"/>
          <a:chOff x="0" y="0"/>
          <a:chExt cx="0" cy="0"/>
        </a:xfrm>
      </p:grpSpPr>
      <p:sp>
        <p:nvSpPr>
          <p:cNvPr id="395" name="Google Shape;395;p40"/>
          <p:cNvSpPr/>
          <p:nvPr/>
        </p:nvSpPr>
        <p:spPr>
          <a:xfrm>
            <a:off x="696000" y="538465"/>
            <a:ext cx="10800000" cy="2700000"/>
          </a:xfrm>
          <a:prstGeom prst="roundRect">
            <a:avLst>
              <a:gd fmla="val 16667" name="adj"/>
            </a:avLst>
          </a:prstGeom>
          <a:solidFill>
            <a:srgbClr val="00B0F0">
              <a:alpha val="69803"/>
            </a:srgbClr>
          </a:solidFill>
          <a:ln>
            <a:noFill/>
          </a:ln>
          <a:effectLst>
            <a:outerShdw blurRad="57785" algn="ctr" dir="3180000" dist="33020">
              <a:srgbClr val="000000">
                <a:alpha val="29803"/>
              </a:srgbClr>
            </a:outerShdw>
          </a:effectLst>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rPr lang="uk-UA" sz="5550">
                <a:solidFill>
                  <a:schemeClr val="dk1"/>
                </a:solidFill>
                <a:latin typeface="Century Gothic"/>
                <a:ea typeface="Century Gothic"/>
                <a:cs typeface="Century Gothic"/>
                <a:sym typeface="Century Gothic"/>
              </a:rPr>
              <a:t>Назвіть компоненти системи морального виховання по Песталоцці:</a:t>
            </a:r>
            <a:endParaRPr sz="5550">
              <a:solidFill>
                <a:schemeClr val="dk1"/>
              </a:solidFill>
              <a:latin typeface="Century Gothic"/>
              <a:ea typeface="Century Gothic"/>
              <a:cs typeface="Century Gothic"/>
              <a:sym typeface="Century Gothic"/>
            </a:endParaRPr>
          </a:p>
        </p:txBody>
      </p:sp>
      <p:sp>
        <p:nvSpPr>
          <p:cNvPr id="396" name="Google Shape;396;p40">
            <a:hlinkClick action="ppaction://hlinksldjump" r:id="rId4"/>
          </p:cNvPr>
          <p:cNvSpPr/>
          <p:nvPr/>
        </p:nvSpPr>
        <p:spPr>
          <a:xfrm>
            <a:off x="696000" y="3584809"/>
            <a:ext cx="10800000" cy="2700000"/>
          </a:xfrm>
          <a:prstGeom prst="roundRect">
            <a:avLst>
              <a:gd fmla="val 16667" name="adj"/>
            </a:avLst>
          </a:prstGeom>
          <a:solidFill>
            <a:schemeClr val="lt1">
              <a:alpha val="69803"/>
            </a:schemeClr>
          </a:solidFill>
          <a:ln>
            <a:noFill/>
          </a:ln>
          <a:effectLst>
            <a:outerShdw blurRad="57785" algn="ctr" dir="3180000" dist="33020">
              <a:srgbClr val="000000">
                <a:alpha val="2980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uk-UA" sz="6000">
                <a:solidFill>
                  <a:schemeClr val="dk1"/>
                </a:solidFill>
                <a:latin typeface="Century Gothic"/>
                <a:ea typeface="Century Gothic"/>
                <a:cs typeface="Century Gothic"/>
                <a:sym typeface="Century Gothic"/>
              </a:rPr>
              <a:t>Почуття, вчинки, свідомість.</a:t>
            </a:r>
            <a:endParaRPr sz="6000">
              <a:solidFill>
                <a:schemeClr val="dk1"/>
              </a:solidFill>
              <a:latin typeface="Century Gothic"/>
              <a:ea typeface="Century Gothic"/>
              <a:cs typeface="Century Gothic"/>
              <a:sym typeface="Century Gothic"/>
            </a:endParaRPr>
          </a:p>
        </p:txBody>
      </p:sp>
      <p:sp>
        <p:nvSpPr>
          <p:cNvPr id="397" name="Google Shape;397;p40"/>
          <p:cNvSpPr/>
          <p:nvPr/>
        </p:nvSpPr>
        <p:spPr>
          <a:xfrm>
            <a:off x="5736000" y="538465"/>
            <a:ext cx="720000" cy="360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0" lang="uk-UA" sz="2000" cap="none">
                <a:solidFill>
                  <a:schemeClr val="dk1"/>
                </a:solidFill>
                <a:latin typeface="Century Gothic"/>
                <a:ea typeface="Century Gothic"/>
                <a:cs typeface="Century Gothic"/>
                <a:sym typeface="Century Gothic"/>
              </a:rPr>
              <a:t>1</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96"/>
                                        </p:tgtEl>
                                        <p:attrNameLst>
                                          <p:attrName>style.visibility</p:attrName>
                                        </p:attrNameLst>
                                      </p:cBhvr>
                                      <p:to>
                                        <p:strVal val="visible"/>
                                      </p:to>
                                    </p:set>
                                    <p:anim calcmode="lin" valueType="num">
                                      <p:cBhvr additive="base">
                                        <p:cTn dur="500"/>
                                        <p:tgtEl>
                                          <p:spTgt spid="396"/>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82000"/>
          </a:blip>
          <a:stretch>
            <a:fillRect/>
          </a:stretch>
        </a:blipFill>
      </p:bgPr>
    </p:bg>
    <p:spTree>
      <p:nvGrpSpPr>
        <p:cNvPr id="402" name="Shape 402"/>
        <p:cNvGrpSpPr/>
        <p:nvPr/>
      </p:nvGrpSpPr>
      <p:grpSpPr>
        <a:xfrm>
          <a:off x="0" y="0"/>
          <a:ext cx="0" cy="0"/>
          <a:chOff x="0" y="0"/>
          <a:chExt cx="0" cy="0"/>
        </a:xfrm>
      </p:grpSpPr>
      <p:sp>
        <p:nvSpPr>
          <p:cNvPr id="403" name="Google Shape;403;p41"/>
          <p:cNvSpPr/>
          <p:nvPr/>
        </p:nvSpPr>
        <p:spPr>
          <a:xfrm>
            <a:off x="696000" y="538465"/>
            <a:ext cx="10800000" cy="2700000"/>
          </a:xfrm>
          <a:prstGeom prst="roundRect">
            <a:avLst>
              <a:gd fmla="val 16667" name="adj"/>
            </a:avLst>
          </a:prstGeom>
          <a:solidFill>
            <a:srgbClr val="00B0F0">
              <a:alpha val="69803"/>
            </a:srgbClr>
          </a:solidFill>
          <a:ln>
            <a:noFill/>
          </a:ln>
          <a:effectLst>
            <a:outerShdw blurRad="57785" algn="ctr" dir="3180000" dist="33020">
              <a:srgbClr val="000000">
                <a:alpha val="29803"/>
              </a:srgbClr>
            </a:outerShdw>
          </a:effectLst>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rPr lang="uk-UA" sz="5550">
                <a:solidFill>
                  <a:schemeClr val="dk1"/>
                </a:solidFill>
                <a:latin typeface="Century Gothic"/>
                <a:ea typeface="Century Gothic"/>
                <a:cs typeface="Century Gothic"/>
                <a:sym typeface="Century Gothic"/>
              </a:rPr>
              <a:t>Метою формальної освіти - теоретичні основи якої розроблені Й. Песталоцці, є </a:t>
            </a:r>
            <a:endParaRPr sz="5550">
              <a:solidFill>
                <a:schemeClr val="dk1"/>
              </a:solidFill>
              <a:latin typeface="Century Gothic"/>
              <a:ea typeface="Century Gothic"/>
              <a:cs typeface="Century Gothic"/>
              <a:sym typeface="Century Gothic"/>
            </a:endParaRPr>
          </a:p>
        </p:txBody>
      </p:sp>
      <p:sp>
        <p:nvSpPr>
          <p:cNvPr id="404" name="Google Shape;404;p41">
            <a:hlinkClick action="ppaction://hlinksldjump" r:id="rId4"/>
          </p:cNvPr>
          <p:cNvSpPr/>
          <p:nvPr/>
        </p:nvSpPr>
        <p:spPr>
          <a:xfrm>
            <a:off x="696000" y="3584809"/>
            <a:ext cx="10800000" cy="2700000"/>
          </a:xfrm>
          <a:prstGeom prst="roundRect">
            <a:avLst>
              <a:gd fmla="val 16667" name="adj"/>
            </a:avLst>
          </a:prstGeom>
          <a:solidFill>
            <a:schemeClr val="lt1">
              <a:alpha val="69803"/>
            </a:schemeClr>
          </a:solidFill>
          <a:ln>
            <a:noFill/>
          </a:ln>
          <a:effectLst>
            <a:outerShdw blurRad="57785" algn="ctr" dir="3180000" dist="33020">
              <a:srgbClr val="000000">
                <a:alpha val="2980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uk-UA" sz="6000">
                <a:solidFill>
                  <a:schemeClr val="dk1"/>
                </a:solidFill>
                <a:latin typeface="Century Gothic"/>
                <a:ea typeface="Century Gothic"/>
                <a:cs typeface="Century Gothic"/>
                <a:sym typeface="Century Gothic"/>
              </a:rPr>
              <a:t>Розвиток пізнавальних здібностей дитини</a:t>
            </a:r>
            <a:endParaRPr sz="6000">
              <a:solidFill>
                <a:schemeClr val="dk1"/>
              </a:solidFill>
              <a:latin typeface="Century Gothic"/>
              <a:ea typeface="Century Gothic"/>
              <a:cs typeface="Century Gothic"/>
              <a:sym typeface="Century Gothic"/>
            </a:endParaRPr>
          </a:p>
        </p:txBody>
      </p:sp>
      <p:sp>
        <p:nvSpPr>
          <p:cNvPr id="405" name="Google Shape;405;p41"/>
          <p:cNvSpPr/>
          <p:nvPr/>
        </p:nvSpPr>
        <p:spPr>
          <a:xfrm>
            <a:off x="5736000" y="538465"/>
            <a:ext cx="720000" cy="360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0" lang="uk-UA" sz="2000" cap="none">
                <a:solidFill>
                  <a:schemeClr val="dk1"/>
                </a:solidFill>
                <a:latin typeface="Century Gothic"/>
                <a:ea typeface="Century Gothic"/>
                <a:cs typeface="Century Gothic"/>
                <a:sym typeface="Century Gothic"/>
              </a:rPr>
              <a:t>2</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04"/>
                                        </p:tgtEl>
                                        <p:attrNameLst>
                                          <p:attrName>style.visibility</p:attrName>
                                        </p:attrNameLst>
                                      </p:cBhvr>
                                      <p:to>
                                        <p:strVal val="visible"/>
                                      </p:to>
                                    </p:set>
                                    <p:anim calcmode="lin" valueType="num">
                                      <p:cBhvr additive="base">
                                        <p:cTn dur="500"/>
                                        <p:tgtEl>
                                          <p:spTgt spid="404"/>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4" name="Shape 104"/>
        <p:cNvGrpSpPr/>
        <p:nvPr/>
      </p:nvGrpSpPr>
      <p:grpSpPr>
        <a:xfrm>
          <a:off x="0" y="0"/>
          <a:ext cx="0" cy="0"/>
          <a:chOff x="0" y="0"/>
          <a:chExt cx="0" cy="0"/>
        </a:xfrm>
      </p:grpSpPr>
      <p:sp>
        <p:nvSpPr>
          <p:cNvPr id="105" name="Google Shape;105;p15"/>
          <p:cNvSpPr/>
          <p:nvPr/>
        </p:nvSpPr>
        <p:spPr>
          <a:xfrm>
            <a:off x="2659399" y="82867"/>
            <a:ext cx="8506918" cy="1105314"/>
          </a:xfrm>
          <a:prstGeom prst="horizontalScroll">
            <a:avLst>
              <a:gd fmla="val 12500" name="adj"/>
            </a:avLst>
          </a:prstGeom>
          <a:solidFill>
            <a:srgbClr val="FFE8BF"/>
          </a:solidFill>
          <a:ln cap="flat" cmpd="sng" w="28575">
            <a:solidFill>
              <a:srgbClr val="452805"/>
            </a:solidFill>
            <a:prstDash val="lg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uk-UA" sz="3600" u="none" cap="none" strike="noStrike">
                <a:latin typeface="Century Gothic"/>
                <a:ea typeface="Century Gothic"/>
                <a:cs typeface="Century Gothic"/>
                <a:sym typeface="Century Gothic"/>
              </a:rPr>
              <a:t>Список використаних джерел:</a:t>
            </a:r>
            <a:endParaRPr b="1" i="0" sz="3600" u="none" cap="none" strike="noStrike">
              <a:latin typeface="Century Gothic"/>
              <a:ea typeface="Century Gothic"/>
              <a:cs typeface="Century Gothic"/>
              <a:sym typeface="Century Gothic"/>
            </a:endParaRPr>
          </a:p>
        </p:txBody>
      </p:sp>
      <p:sp>
        <p:nvSpPr>
          <p:cNvPr id="106" name="Google Shape;106;p15"/>
          <p:cNvSpPr/>
          <p:nvPr/>
        </p:nvSpPr>
        <p:spPr>
          <a:xfrm>
            <a:off x="299801" y="1622789"/>
            <a:ext cx="11467477" cy="5235211"/>
          </a:xfrm>
          <a:prstGeom prst="wedgeRoundRectCallout">
            <a:avLst>
              <a:gd fmla="val -35293" name="adj1"/>
              <a:gd fmla="val 48578" name="adj2"/>
              <a:gd fmla="val 16667" name="adj3"/>
            </a:avLst>
          </a:prstGeom>
          <a:solidFill>
            <a:srgbClr val="FFE8BF"/>
          </a:solidFill>
          <a:ln cap="flat" cmpd="sng" w="28575">
            <a:solidFill>
              <a:srgbClr val="452805"/>
            </a:solidFill>
            <a:prstDash val="lg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400" u="none" cap="none" strike="noStrike">
              <a:solidFill>
                <a:srgbClr val="000000"/>
              </a:solidFill>
              <a:latin typeface="Century Gothic"/>
              <a:ea typeface="Century Gothic"/>
              <a:cs typeface="Century Gothic"/>
              <a:sym typeface="Century Gothic"/>
            </a:endParaRPr>
          </a:p>
          <a:p>
            <a:pPr indent="0" lvl="0" marL="0" marR="0" rtl="0" algn="just">
              <a:spcBef>
                <a:spcPts val="0"/>
              </a:spcBef>
              <a:spcAft>
                <a:spcPts val="0"/>
              </a:spcAft>
              <a:buNone/>
            </a:pPr>
            <a:r>
              <a:rPr b="0" i="0" lang="uk-UA" sz="1600" u="none" cap="none" strike="noStrike">
                <a:solidFill>
                  <a:srgbClr val="000000"/>
                </a:solidFill>
                <a:latin typeface="Century Gothic"/>
                <a:ea typeface="Century Gothic"/>
                <a:cs typeface="Century Gothic"/>
                <a:sym typeface="Century Gothic"/>
              </a:rPr>
              <a:t>1.Демченко О.П. Практикум з історії педагогіки : навчально-методичний посібник для викладачів історії педагогіки, на допомогу студентампедагогічних ВНЗ під час самостійного вивчення теоретичних основ,підготовки до семінарських і практичних занять / О.П.Демченко. – К. :Видавничий дім «Слово», 2012. – С.136-143.</a:t>
            </a:r>
            <a:endParaRPr/>
          </a:p>
          <a:p>
            <a:pPr indent="0" lvl="0" marL="0" marR="0" rtl="0" algn="just">
              <a:spcBef>
                <a:spcPts val="0"/>
              </a:spcBef>
              <a:spcAft>
                <a:spcPts val="0"/>
              </a:spcAft>
              <a:buNone/>
            </a:pPr>
            <a:r>
              <a:rPr b="0" i="0" lang="uk-UA" sz="1600" u="none" cap="none" strike="noStrike">
                <a:solidFill>
                  <a:srgbClr val="000000"/>
                </a:solidFill>
                <a:latin typeface="Century Gothic"/>
                <a:ea typeface="Century Gothic"/>
                <a:cs typeface="Century Gothic"/>
                <a:sym typeface="Century Gothic"/>
              </a:rPr>
              <a:t>2.Коджаспірова Г. М. Історія освіти та педагогічної думки: таблиці, схеми, опорні конспекти. - М., 2003. - С.83. </a:t>
            </a:r>
            <a:endParaRPr/>
          </a:p>
          <a:p>
            <a:pPr indent="0" lvl="0" marL="0" marR="0" rtl="0" algn="just">
              <a:spcBef>
                <a:spcPts val="0"/>
              </a:spcBef>
              <a:spcAft>
                <a:spcPts val="0"/>
              </a:spcAft>
              <a:buNone/>
            </a:pPr>
            <a:r>
              <a:rPr b="0" i="0" lang="uk-UA" sz="1600" u="none" cap="none" strike="noStrike">
                <a:solidFill>
                  <a:srgbClr val="000000"/>
                </a:solidFill>
                <a:latin typeface="Century Gothic"/>
                <a:ea typeface="Century Gothic"/>
                <a:cs typeface="Century Gothic"/>
                <a:sym typeface="Century Gothic"/>
              </a:rPr>
              <a:t> 3.Константинов Н. А., Мединський Є. М., Шабаева М. Ф. Історія педагогіки. - М., 1982. </a:t>
            </a:r>
            <a:endParaRPr/>
          </a:p>
          <a:p>
            <a:pPr indent="0" lvl="0" marL="0" marR="0" rtl="0" algn="just">
              <a:spcBef>
                <a:spcPts val="0"/>
              </a:spcBef>
              <a:spcAft>
                <a:spcPts val="0"/>
              </a:spcAft>
              <a:buNone/>
            </a:pPr>
            <a:r>
              <a:rPr b="0" i="0" lang="uk-UA" sz="1600" u="none" cap="none" strike="noStrike">
                <a:solidFill>
                  <a:srgbClr val="000000"/>
                </a:solidFill>
                <a:latin typeface="Century Gothic"/>
                <a:ea typeface="Century Gothic"/>
                <a:cs typeface="Century Gothic"/>
                <a:sym typeface="Century Gothic"/>
              </a:rPr>
              <a:t>4. Історія педагогіки та освіти. Від зародження виховання в первісному суспільстві до кінця XX в.: Навчальний посібник для педагогічних навчальних закладів Под ред. А. І. Піскунова. - М., 2001.                                                                                                                                5. Пінкевич А.П. "Песталоцці", 1933. - 128 с. (Життя чудових людей).</a:t>
            </a:r>
            <a:endParaRPr/>
          </a:p>
          <a:p>
            <a:pPr indent="0" lvl="0" marL="0" marR="0" rtl="0" algn="just">
              <a:spcBef>
                <a:spcPts val="0"/>
              </a:spcBef>
              <a:spcAft>
                <a:spcPts val="0"/>
              </a:spcAft>
              <a:buNone/>
            </a:pPr>
            <a:r>
              <a:rPr b="0" i="0" lang="uk-UA" sz="1600" u="none" cap="none" strike="noStrike">
                <a:solidFill>
                  <a:srgbClr val="000000"/>
                </a:solidFill>
                <a:latin typeface="Century Gothic"/>
                <a:ea typeface="Century Gothic"/>
                <a:cs typeface="Century Gothic"/>
                <a:sym typeface="Century Gothic"/>
              </a:rPr>
              <a:t>6.Я. А. Коменський, Д. Локк, Ж.-Ж. Руссо, І. Г. Песталоцці Педагогічна спадщина. - Москва: Педагогіка, 1989. - 416 с. - ISBN 5-7155-0164-4 </a:t>
            </a:r>
            <a:endParaRPr/>
          </a:p>
          <a:p>
            <a:pPr indent="0" lvl="0" marL="0" marR="0" rtl="0" algn="just">
              <a:spcBef>
                <a:spcPts val="0"/>
              </a:spcBef>
              <a:spcAft>
                <a:spcPts val="0"/>
              </a:spcAft>
              <a:buNone/>
            </a:pPr>
            <a:r>
              <a:rPr b="0" i="0" lang="uk-UA" sz="1600" u="none" cap="none" strike="noStrike">
                <a:solidFill>
                  <a:srgbClr val="000000"/>
                </a:solidFill>
                <a:latin typeface="Century Gothic"/>
                <a:ea typeface="Century Gothic"/>
                <a:cs typeface="Century Gothic"/>
                <a:sym typeface="Century Gothic"/>
              </a:rPr>
              <a:t>7. Джуринський А. Н. Історія зурубежной педагогіки: Навчальний посібник. - М., 1998. </a:t>
            </a:r>
            <a:endParaRPr/>
          </a:p>
          <a:p>
            <a:pPr indent="0" lvl="0" marL="0" marR="0" rtl="0" algn="just">
              <a:spcBef>
                <a:spcPts val="0"/>
              </a:spcBef>
              <a:spcAft>
                <a:spcPts val="0"/>
              </a:spcAft>
              <a:buNone/>
            </a:pPr>
            <a:r>
              <a:rPr b="0" i="0" lang="uk-UA" sz="1600" u="none" cap="none" strike="noStrike">
                <a:solidFill>
                  <a:srgbClr val="000000"/>
                </a:solidFill>
                <a:latin typeface="Century Gothic"/>
                <a:ea typeface="Century Gothic"/>
                <a:cs typeface="Century Gothic"/>
                <a:sym typeface="Century Gothic"/>
              </a:rPr>
              <a:t>8. Педагогічний енциклопедичний словник / За ред Б. М. Бім-Бада. - М., 2003. - С. 393. </a:t>
            </a:r>
            <a:endParaRPr/>
          </a:p>
          <a:p>
            <a:pPr indent="0" lvl="0" marL="0" marR="0" rtl="0" algn="just">
              <a:spcBef>
                <a:spcPts val="0"/>
              </a:spcBef>
              <a:spcAft>
                <a:spcPts val="0"/>
              </a:spcAft>
              <a:buNone/>
            </a:pPr>
            <a:r>
              <a:rPr b="0" i="0" lang="uk-UA" sz="1600" u="none" cap="none" strike="noStrike">
                <a:solidFill>
                  <a:srgbClr val="000000"/>
                </a:solidFill>
                <a:latin typeface="Century Gothic"/>
                <a:ea typeface="Century Gothic"/>
                <a:cs typeface="Century Gothic"/>
                <a:sym typeface="Century Gothic"/>
              </a:rPr>
              <a:t>9.Історія педагогіки та освіти. Від зародження виховання в первісному суспільстві до кінця XX в.: Навчальний посібник для педагогічних навчальних закладів Под ред. А. І. Піскунова. - М., 2001. </a:t>
            </a:r>
            <a:endParaRPr/>
          </a:p>
          <a:p>
            <a:pPr indent="0" lvl="0" marL="0" marR="0" rtl="0" algn="just">
              <a:spcBef>
                <a:spcPts val="0"/>
              </a:spcBef>
              <a:spcAft>
                <a:spcPts val="0"/>
              </a:spcAft>
              <a:buNone/>
            </a:pPr>
            <a:r>
              <a:rPr b="0" i="0" lang="uk-UA" sz="1600" u="none" cap="none" strike="noStrike">
                <a:solidFill>
                  <a:srgbClr val="000000"/>
                </a:solidFill>
                <a:latin typeface="Century Gothic"/>
                <a:ea typeface="Century Gothic"/>
                <a:cs typeface="Century Gothic"/>
                <a:sym typeface="Century Gothic"/>
              </a:rPr>
              <a:t>10.Фенглер Х., гіро Г., Унгер В. Словник нумізмата: Пер. з нім. М. Г. Арсеньєвої - </a:t>
            </a:r>
            <a:r>
              <a:rPr b="0" i="0" lang="uk-UA" sz="1600" u="sng" cap="none" strike="noStrike">
                <a:solidFill>
                  <a:schemeClr val="hlink"/>
                </a:solidFill>
                <a:latin typeface="Century Gothic"/>
                <a:ea typeface="Century Gothic"/>
                <a:cs typeface="Century Gothic"/>
                <a:sym typeface="Century Gothic"/>
                <a:hlinkClick r:id="rId4"/>
              </a:rPr>
              <a:t>www.numizm.ru/html/h/hernl8yn_fridrih-vil5hel5m.html / </a:t>
            </a:r>
            <a:r>
              <a:rPr b="0" i="0" lang="uk-UA" sz="1600" u="none" cap="none" strike="noStrike">
                <a:solidFill>
                  <a:srgbClr val="000000"/>
                </a:solidFill>
                <a:latin typeface="Century Gothic"/>
                <a:ea typeface="Century Gothic"/>
                <a:cs typeface="Century Gothic"/>
                <a:sym typeface="Century Gothic"/>
              </a:rPr>
              <a:t>Відп. редактор В. М. Потін. - 2-ге вид., Перероб. і доп. -  М  .: Радіо і зв'язок, 1993. - С. 353. - 408 с. -  50 000 прим.  - ISBN 5-256-00317-8</a:t>
            </a:r>
            <a:endParaRPr b="0" i="0" sz="1600" u="none" cap="none" strike="noStrike">
              <a:solidFill>
                <a:srgbClr val="000000"/>
              </a:solidFill>
              <a:latin typeface="Century Gothic"/>
              <a:ea typeface="Century Gothic"/>
              <a:cs typeface="Century Gothic"/>
              <a:sym typeface="Century Gothic"/>
            </a:endParaRPr>
          </a:p>
          <a:p>
            <a:pPr indent="0" lvl="0" marL="0" marR="0" rtl="0" algn="ctr">
              <a:spcBef>
                <a:spcPts val="0"/>
              </a:spcBef>
              <a:spcAft>
                <a:spcPts val="0"/>
              </a:spcAft>
              <a:buNone/>
            </a:pPr>
            <a:r>
              <a:t/>
            </a:r>
            <a:endParaRPr b="0" i="0" sz="1400" u="none" cap="none" strike="noStrike">
              <a:solidFill>
                <a:srgbClr val="000000"/>
              </a:solidFill>
              <a:latin typeface="Century Gothic"/>
              <a:ea typeface="Century Gothic"/>
              <a:cs typeface="Century Gothic"/>
              <a:sym typeface="Century Gothic"/>
            </a:endParaRPr>
          </a:p>
          <a:p>
            <a:pPr indent="0" lvl="0" marL="0" marR="0" rtl="0" algn="ctr">
              <a:spcBef>
                <a:spcPts val="0"/>
              </a:spcBef>
              <a:spcAft>
                <a:spcPts val="0"/>
              </a:spcAft>
              <a:buNone/>
            </a:pPr>
            <a:r>
              <a:t/>
            </a:r>
            <a:endParaRPr b="0" i="0" sz="1400" u="none" cap="none" strike="noStrike">
              <a:solidFill>
                <a:srgbClr val="000000"/>
              </a:solidFill>
              <a:latin typeface="Century Gothic"/>
              <a:ea typeface="Century Gothic"/>
              <a:cs typeface="Century Gothic"/>
              <a:sym typeface="Century Gothic"/>
            </a:endParaRPr>
          </a:p>
        </p:txBody>
      </p:sp>
      <p:pic>
        <p:nvPicPr>
          <p:cNvPr id="107" name="Google Shape;107;p15"/>
          <p:cNvPicPr preferRelativeResize="0"/>
          <p:nvPr/>
        </p:nvPicPr>
        <p:blipFill rotWithShape="1">
          <a:blip r:embed="rId5">
            <a:alphaModFix/>
          </a:blip>
          <a:srcRect b="0" l="0" r="0" t="0"/>
          <a:stretch/>
        </p:blipFill>
        <p:spPr>
          <a:xfrm>
            <a:off x="179879" y="82867"/>
            <a:ext cx="2068643" cy="137658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06"/>
                                        </p:tgtEl>
                                        <p:attrNameLst>
                                          <p:attrName>style.visibility</p:attrName>
                                        </p:attrNameLst>
                                      </p:cBhvr>
                                      <p:to>
                                        <p:strVal val="visible"/>
                                      </p:to>
                                    </p:set>
                                    <p:animEffect filter="fade" transition="in">
                                      <p:cBhvr>
                                        <p:cTn dur="1000"/>
                                        <p:tgtEl>
                                          <p:spTgt spid="1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82000"/>
          </a:blip>
          <a:stretch>
            <a:fillRect/>
          </a:stretch>
        </a:blipFill>
      </p:bgPr>
    </p:bg>
    <p:spTree>
      <p:nvGrpSpPr>
        <p:cNvPr id="410" name="Shape 410"/>
        <p:cNvGrpSpPr/>
        <p:nvPr/>
      </p:nvGrpSpPr>
      <p:grpSpPr>
        <a:xfrm>
          <a:off x="0" y="0"/>
          <a:ext cx="0" cy="0"/>
          <a:chOff x="0" y="0"/>
          <a:chExt cx="0" cy="0"/>
        </a:xfrm>
      </p:grpSpPr>
      <p:sp>
        <p:nvSpPr>
          <p:cNvPr id="411" name="Google Shape;411;p42"/>
          <p:cNvSpPr/>
          <p:nvPr/>
        </p:nvSpPr>
        <p:spPr>
          <a:xfrm>
            <a:off x="696000" y="538465"/>
            <a:ext cx="10800000" cy="2700000"/>
          </a:xfrm>
          <a:prstGeom prst="roundRect">
            <a:avLst>
              <a:gd fmla="val 16667" name="adj"/>
            </a:avLst>
          </a:prstGeom>
          <a:solidFill>
            <a:srgbClr val="00B0F0">
              <a:alpha val="69803"/>
            </a:srgbClr>
          </a:solidFill>
          <a:ln>
            <a:noFill/>
          </a:ln>
          <a:effectLst>
            <a:outerShdw blurRad="57785" algn="ctr" dir="3180000" dist="33020">
              <a:srgbClr val="000000">
                <a:alpha val="29803"/>
              </a:srgbClr>
            </a:outerShdw>
          </a:effectLst>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None/>
            </a:pPr>
            <a:r>
              <a:rPr lang="uk-UA" sz="3750">
                <a:solidFill>
                  <a:schemeClr val="dk1"/>
                </a:solidFill>
                <a:latin typeface="Century Gothic"/>
                <a:ea typeface="Century Gothic"/>
                <a:cs typeface="Century Gothic"/>
                <a:sym typeface="Century Gothic"/>
              </a:rPr>
              <a:t>Спираючись на принцип природовідповідності, Песталоцці виділив три найпростіші елементи, з яких повинно починатися будь-яке навчання назвіть їх:</a:t>
            </a:r>
            <a:endParaRPr sz="3750">
              <a:solidFill>
                <a:schemeClr val="dk1"/>
              </a:solidFill>
              <a:latin typeface="Century Gothic"/>
              <a:ea typeface="Century Gothic"/>
              <a:cs typeface="Century Gothic"/>
              <a:sym typeface="Century Gothic"/>
            </a:endParaRPr>
          </a:p>
        </p:txBody>
      </p:sp>
      <p:sp>
        <p:nvSpPr>
          <p:cNvPr id="412" name="Google Shape;412;p42">
            <a:hlinkClick action="ppaction://hlinksldjump" r:id="rId4"/>
          </p:cNvPr>
          <p:cNvSpPr/>
          <p:nvPr/>
        </p:nvSpPr>
        <p:spPr>
          <a:xfrm>
            <a:off x="696000" y="3584809"/>
            <a:ext cx="10800000" cy="2700000"/>
          </a:xfrm>
          <a:prstGeom prst="roundRect">
            <a:avLst>
              <a:gd fmla="val 16667" name="adj"/>
            </a:avLst>
          </a:prstGeom>
          <a:solidFill>
            <a:schemeClr val="lt1">
              <a:alpha val="69803"/>
            </a:schemeClr>
          </a:solidFill>
          <a:ln>
            <a:noFill/>
          </a:ln>
          <a:effectLst>
            <a:outerShdw blurRad="57785" algn="ctr" dir="3180000" dist="33020">
              <a:srgbClr val="000000">
                <a:alpha val="2980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uk-UA" sz="4400">
                <a:solidFill>
                  <a:schemeClr val="dk1"/>
                </a:solidFill>
                <a:latin typeface="Century Gothic"/>
                <a:ea typeface="Century Gothic"/>
                <a:cs typeface="Century Gothic"/>
                <a:sym typeface="Century Gothic"/>
              </a:rPr>
              <a:t>Число (одиниця), форма (пряма лінія), слово (звук)</a:t>
            </a:r>
            <a:endParaRPr sz="4400">
              <a:solidFill>
                <a:schemeClr val="dk1"/>
              </a:solidFill>
              <a:latin typeface="Century Gothic"/>
              <a:ea typeface="Century Gothic"/>
              <a:cs typeface="Century Gothic"/>
              <a:sym typeface="Century Gothic"/>
            </a:endParaRPr>
          </a:p>
        </p:txBody>
      </p:sp>
      <p:sp>
        <p:nvSpPr>
          <p:cNvPr id="413" name="Google Shape;413;p42"/>
          <p:cNvSpPr/>
          <p:nvPr/>
        </p:nvSpPr>
        <p:spPr>
          <a:xfrm>
            <a:off x="5736000" y="538465"/>
            <a:ext cx="720000" cy="360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0" lang="uk-UA" sz="2000" cap="none">
                <a:solidFill>
                  <a:schemeClr val="dk1"/>
                </a:solidFill>
                <a:latin typeface="Century Gothic"/>
                <a:ea typeface="Century Gothic"/>
                <a:cs typeface="Century Gothic"/>
                <a:sym typeface="Century Gothic"/>
              </a:rPr>
              <a:t>3</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12"/>
                                        </p:tgtEl>
                                        <p:attrNameLst>
                                          <p:attrName>style.visibility</p:attrName>
                                        </p:attrNameLst>
                                      </p:cBhvr>
                                      <p:to>
                                        <p:strVal val="visible"/>
                                      </p:to>
                                    </p:set>
                                    <p:anim calcmode="lin" valueType="num">
                                      <p:cBhvr additive="base">
                                        <p:cTn dur="500"/>
                                        <p:tgtEl>
                                          <p:spTgt spid="412"/>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82000"/>
          </a:blip>
          <a:stretch>
            <a:fillRect/>
          </a:stretch>
        </a:blipFill>
      </p:bgPr>
    </p:bg>
    <p:spTree>
      <p:nvGrpSpPr>
        <p:cNvPr id="418" name="Shape 418"/>
        <p:cNvGrpSpPr/>
        <p:nvPr/>
      </p:nvGrpSpPr>
      <p:grpSpPr>
        <a:xfrm>
          <a:off x="0" y="0"/>
          <a:ext cx="0" cy="0"/>
          <a:chOff x="0" y="0"/>
          <a:chExt cx="0" cy="0"/>
        </a:xfrm>
      </p:grpSpPr>
      <p:sp>
        <p:nvSpPr>
          <p:cNvPr id="419" name="Google Shape;419;p43"/>
          <p:cNvSpPr/>
          <p:nvPr/>
        </p:nvSpPr>
        <p:spPr>
          <a:xfrm>
            <a:off x="696000" y="538465"/>
            <a:ext cx="10800000" cy="2700000"/>
          </a:xfrm>
          <a:prstGeom prst="roundRect">
            <a:avLst>
              <a:gd fmla="val 16667" name="adj"/>
            </a:avLst>
          </a:prstGeom>
          <a:solidFill>
            <a:srgbClr val="AA73D5">
              <a:alpha val="69803"/>
            </a:srgbClr>
          </a:solidFill>
          <a:ln>
            <a:noFill/>
          </a:ln>
          <a:effectLst>
            <a:outerShdw blurRad="57785" algn="ctr" dir="3180000" dist="33020">
              <a:srgbClr val="000000">
                <a:alpha val="29803"/>
              </a:srgbClr>
            </a:outerShdw>
          </a:effectLst>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None/>
            </a:pPr>
            <a:r>
              <a:rPr b="1" lang="uk-UA" sz="3750">
                <a:solidFill>
                  <a:schemeClr val="dk1"/>
                </a:solidFill>
                <a:latin typeface="Century Gothic"/>
                <a:ea typeface="Century Gothic"/>
                <a:cs typeface="Century Gothic"/>
                <a:sym typeface="Century Gothic"/>
              </a:rPr>
              <a:t>Встав пропущене слово:</a:t>
            </a:r>
            <a:endParaRPr/>
          </a:p>
          <a:p>
            <a:pPr indent="0" lvl="0" marL="0" marR="0" rtl="0" algn="ctr">
              <a:lnSpc>
                <a:spcPct val="80000"/>
              </a:lnSpc>
              <a:spcBef>
                <a:spcPts val="0"/>
              </a:spcBef>
              <a:spcAft>
                <a:spcPts val="0"/>
              </a:spcAft>
              <a:buNone/>
            </a:pPr>
            <a:r>
              <a:rPr lang="uk-UA" sz="3750">
                <a:solidFill>
                  <a:schemeClr val="dk1"/>
                </a:solidFill>
                <a:latin typeface="Century Gothic"/>
                <a:ea typeface="Century Gothic"/>
                <a:cs typeface="Century Gothic"/>
                <a:sym typeface="Century Gothic"/>
              </a:rPr>
              <a:t>"Око хоче дивитись, вухо – чути, нога – ходити і рука – хапати. Але також і серце хоче вірити і любити. Розум хоче __________".</a:t>
            </a:r>
            <a:endParaRPr sz="3750">
              <a:solidFill>
                <a:schemeClr val="dk1"/>
              </a:solidFill>
              <a:latin typeface="Century Gothic"/>
              <a:ea typeface="Century Gothic"/>
              <a:cs typeface="Century Gothic"/>
              <a:sym typeface="Century Gothic"/>
            </a:endParaRPr>
          </a:p>
        </p:txBody>
      </p:sp>
      <p:sp>
        <p:nvSpPr>
          <p:cNvPr id="420" name="Google Shape;420;p43">
            <a:hlinkClick action="ppaction://hlinksldjump" r:id="rId4"/>
          </p:cNvPr>
          <p:cNvSpPr/>
          <p:nvPr/>
        </p:nvSpPr>
        <p:spPr>
          <a:xfrm>
            <a:off x="696000" y="3584809"/>
            <a:ext cx="10800000" cy="2700000"/>
          </a:xfrm>
          <a:prstGeom prst="roundRect">
            <a:avLst>
              <a:gd fmla="val 16667" name="adj"/>
            </a:avLst>
          </a:prstGeom>
          <a:solidFill>
            <a:schemeClr val="lt1">
              <a:alpha val="69803"/>
            </a:schemeClr>
          </a:solidFill>
          <a:ln>
            <a:noFill/>
          </a:ln>
          <a:effectLst>
            <a:outerShdw blurRad="57785" algn="ctr" dir="3180000" dist="33020">
              <a:srgbClr val="000000">
                <a:alpha val="2980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uk-UA" sz="6000">
                <a:solidFill>
                  <a:schemeClr val="dk1"/>
                </a:solidFill>
                <a:latin typeface="Century Gothic"/>
                <a:ea typeface="Century Gothic"/>
                <a:cs typeface="Century Gothic"/>
                <a:sym typeface="Century Gothic"/>
              </a:rPr>
              <a:t>Міркувати</a:t>
            </a:r>
            <a:endParaRPr sz="6000">
              <a:solidFill>
                <a:schemeClr val="dk1"/>
              </a:solidFill>
              <a:latin typeface="Century Gothic"/>
              <a:ea typeface="Century Gothic"/>
              <a:cs typeface="Century Gothic"/>
              <a:sym typeface="Century Gothic"/>
            </a:endParaRPr>
          </a:p>
        </p:txBody>
      </p:sp>
      <p:sp>
        <p:nvSpPr>
          <p:cNvPr id="421" name="Google Shape;421;p43"/>
          <p:cNvSpPr/>
          <p:nvPr/>
        </p:nvSpPr>
        <p:spPr>
          <a:xfrm>
            <a:off x="5736000" y="538465"/>
            <a:ext cx="720000" cy="360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0" lang="uk-UA" sz="2000" cap="none">
                <a:solidFill>
                  <a:schemeClr val="dk1"/>
                </a:solidFill>
                <a:latin typeface="Century Gothic"/>
                <a:ea typeface="Century Gothic"/>
                <a:cs typeface="Century Gothic"/>
                <a:sym typeface="Century Gothic"/>
              </a:rPr>
              <a:t>1</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20"/>
                                        </p:tgtEl>
                                        <p:attrNameLst>
                                          <p:attrName>style.visibility</p:attrName>
                                        </p:attrNameLst>
                                      </p:cBhvr>
                                      <p:to>
                                        <p:strVal val="visible"/>
                                      </p:to>
                                    </p:set>
                                    <p:anim calcmode="lin" valueType="num">
                                      <p:cBhvr additive="base">
                                        <p:cTn dur="500"/>
                                        <p:tgtEl>
                                          <p:spTgt spid="420"/>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82000"/>
          </a:blip>
          <a:stretch>
            <a:fillRect/>
          </a:stretch>
        </a:blipFill>
      </p:bgPr>
    </p:bg>
    <p:spTree>
      <p:nvGrpSpPr>
        <p:cNvPr id="426" name="Shape 426"/>
        <p:cNvGrpSpPr/>
        <p:nvPr/>
      </p:nvGrpSpPr>
      <p:grpSpPr>
        <a:xfrm>
          <a:off x="0" y="0"/>
          <a:ext cx="0" cy="0"/>
          <a:chOff x="0" y="0"/>
          <a:chExt cx="0" cy="0"/>
        </a:xfrm>
      </p:grpSpPr>
      <p:sp>
        <p:nvSpPr>
          <p:cNvPr id="427" name="Google Shape;427;p44"/>
          <p:cNvSpPr/>
          <p:nvPr/>
        </p:nvSpPr>
        <p:spPr>
          <a:xfrm>
            <a:off x="1056000" y="617780"/>
            <a:ext cx="10800000" cy="2700000"/>
          </a:xfrm>
          <a:prstGeom prst="roundRect">
            <a:avLst>
              <a:gd fmla="val 16667" name="adj"/>
            </a:avLst>
          </a:prstGeom>
          <a:solidFill>
            <a:srgbClr val="AA73D5">
              <a:alpha val="69803"/>
            </a:srgbClr>
          </a:solidFill>
          <a:ln>
            <a:noFill/>
          </a:ln>
          <a:effectLst>
            <a:outerShdw blurRad="57785" algn="ctr" dir="3180000" dist="33020">
              <a:srgbClr val="000000">
                <a:alpha val="29803"/>
              </a:srgbClr>
            </a:outerShdw>
          </a:effectLst>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None/>
            </a:pPr>
            <a:r>
              <a:rPr b="1" lang="uk-UA" sz="5100">
                <a:solidFill>
                  <a:schemeClr val="dk1"/>
                </a:solidFill>
                <a:latin typeface="Century Gothic"/>
                <a:ea typeface="Century Gothic"/>
                <a:cs typeface="Century Gothic"/>
                <a:sym typeface="Century Gothic"/>
              </a:rPr>
              <a:t>Встав пропущене слово:</a:t>
            </a:r>
            <a:endParaRPr/>
          </a:p>
          <a:p>
            <a:pPr indent="0" lvl="0" marL="0" marR="0" rtl="0" algn="ctr">
              <a:lnSpc>
                <a:spcPct val="90000"/>
              </a:lnSpc>
              <a:spcBef>
                <a:spcPts val="0"/>
              </a:spcBef>
              <a:spcAft>
                <a:spcPts val="0"/>
              </a:spcAft>
              <a:buNone/>
            </a:pPr>
            <a:r>
              <a:rPr lang="uk-UA" sz="5100">
                <a:solidFill>
                  <a:schemeClr val="dk1"/>
                </a:solidFill>
                <a:latin typeface="Century Gothic"/>
                <a:ea typeface="Century Gothic"/>
                <a:cs typeface="Century Gothic"/>
                <a:sym typeface="Century Gothic"/>
              </a:rPr>
              <a:t>"Час _________ дитини є першим часом його навчання".</a:t>
            </a:r>
            <a:endParaRPr sz="5100">
              <a:solidFill>
                <a:schemeClr val="dk1"/>
              </a:solidFill>
              <a:latin typeface="Century Gothic"/>
              <a:ea typeface="Century Gothic"/>
              <a:cs typeface="Century Gothic"/>
              <a:sym typeface="Century Gothic"/>
            </a:endParaRPr>
          </a:p>
        </p:txBody>
      </p:sp>
      <p:sp>
        <p:nvSpPr>
          <p:cNvPr id="428" name="Google Shape;428;p44">
            <a:hlinkClick action="ppaction://hlinksldjump" r:id="rId4"/>
          </p:cNvPr>
          <p:cNvSpPr/>
          <p:nvPr/>
        </p:nvSpPr>
        <p:spPr>
          <a:xfrm>
            <a:off x="696000" y="3584809"/>
            <a:ext cx="10800000" cy="2700000"/>
          </a:xfrm>
          <a:prstGeom prst="roundRect">
            <a:avLst>
              <a:gd fmla="val 16667" name="adj"/>
            </a:avLst>
          </a:prstGeom>
          <a:solidFill>
            <a:schemeClr val="lt1">
              <a:alpha val="69803"/>
            </a:schemeClr>
          </a:solidFill>
          <a:ln>
            <a:noFill/>
          </a:ln>
          <a:effectLst>
            <a:outerShdw blurRad="57785" algn="ctr" dir="3180000" dist="33020">
              <a:srgbClr val="000000">
                <a:alpha val="2980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uk-UA" sz="6000">
                <a:solidFill>
                  <a:schemeClr val="dk1"/>
                </a:solidFill>
                <a:latin typeface="Century Gothic"/>
                <a:ea typeface="Century Gothic"/>
                <a:cs typeface="Century Gothic"/>
                <a:sym typeface="Century Gothic"/>
              </a:rPr>
              <a:t>Народження</a:t>
            </a:r>
            <a:endParaRPr sz="6000">
              <a:solidFill>
                <a:schemeClr val="dk1"/>
              </a:solidFill>
              <a:latin typeface="Century Gothic"/>
              <a:ea typeface="Century Gothic"/>
              <a:cs typeface="Century Gothic"/>
              <a:sym typeface="Century Gothic"/>
            </a:endParaRPr>
          </a:p>
        </p:txBody>
      </p:sp>
      <p:sp>
        <p:nvSpPr>
          <p:cNvPr id="429" name="Google Shape;429;p44"/>
          <p:cNvSpPr/>
          <p:nvPr/>
        </p:nvSpPr>
        <p:spPr>
          <a:xfrm>
            <a:off x="5736000" y="538465"/>
            <a:ext cx="720000" cy="360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0" lang="uk-UA" sz="2000" cap="none">
                <a:solidFill>
                  <a:schemeClr val="dk1"/>
                </a:solidFill>
                <a:latin typeface="Century Gothic"/>
                <a:ea typeface="Century Gothic"/>
                <a:cs typeface="Century Gothic"/>
                <a:sym typeface="Century Gothic"/>
              </a:rPr>
              <a:t>2</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28"/>
                                        </p:tgtEl>
                                        <p:attrNameLst>
                                          <p:attrName>style.visibility</p:attrName>
                                        </p:attrNameLst>
                                      </p:cBhvr>
                                      <p:to>
                                        <p:strVal val="visible"/>
                                      </p:to>
                                    </p:set>
                                    <p:anim calcmode="lin" valueType="num">
                                      <p:cBhvr additive="base">
                                        <p:cTn dur="500"/>
                                        <p:tgtEl>
                                          <p:spTgt spid="428"/>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mt="82000"/>
          </a:blip>
          <a:stretch>
            <a:fillRect/>
          </a:stretch>
        </a:blipFill>
      </p:bgPr>
    </p:bg>
    <p:spTree>
      <p:nvGrpSpPr>
        <p:cNvPr id="434" name="Shape 434"/>
        <p:cNvGrpSpPr/>
        <p:nvPr/>
      </p:nvGrpSpPr>
      <p:grpSpPr>
        <a:xfrm>
          <a:off x="0" y="0"/>
          <a:ext cx="0" cy="0"/>
          <a:chOff x="0" y="0"/>
          <a:chExt cx="0" cy="0"/>
        </a:xfrm>
      </p:grpSpPr>
      <p:sp>
        <p:nvSpPr>
          <p:cNvPr id="435" name="Google Shape;435;p45"/>
          <p:cNvSpPr/>
          <p:nvPr/>
        </p:nvSpPr>
        <p:spPr>
          <a:xfrm>
            <a:off x="696000" y="538465"/>
            <a:ext cx="10800000" cy="2700000"/>
          </a:xfrm>
          <a:prstGeom prst="roundRect">
            <a:avLst>
              <a:gd fmla="val 16667" name="adj"/>
            </a:avLst>
          </a:prstGeom>
          <a:solidFill>
            <a:srgbClr val="AA73D5">
              <a:alpha val="69803"/>
            </a:srgbClr>
          </a:solidFill>
          <a:ln>
            <a:noFill/>
          </a:ln>
          <a:effectLst>
            <a:outerShdw blurRad="57785" algn="ctr" dir="3180000" dist="33020">
              <a:srgbClr val="000000">
                <a:alpha val="29803"/>
              </a:srgbClr>
            </a:outerShdw>
          </a:effectLst>
        </p:spPr>
        <p:txBody>
          <a:bodyPr anchorCtr="0" anchor="ctr" bIns="45700" lIns="91425" spcFirstLastPara="1" rIns="91425" wrap="square" tIns="45700">
            <a:noAutofit/>
          </a:bodyPr>
          <a:lstStyle/>
          <a:p>
            <a:pPr indent="0" lvl="0" marL="0" marR="0" rtl="0" algn="ctr">
              <a:lnSpc>
                <a:spcPct val="80000"/>
              </a:lnSpc>
              <a:spcBef>
                <a:spcPts val="0"/>
              </a:spcBef>
              <a:spcAft>
                <a:spcPts val="0"/>
              </a:spcAft>
              <a:buNone/>
            </a:pPr>
            <a:r>
              <a:rPr b="1" lang="uk-UA" sz="4650">
                <a:solidFill>
                  <a:schemeClr val="dk1"/>
                </a:solidFill>
                <a:latin typeface="Century Gothic"/>
                <a:ea typeface="Century Gothic"/>
                <a:cs typeface="Century Gothic"/>
                <a:sym typeface="Century Gothic"/>
              </a:rPr>
              <a:t>Встав пропущені слова:</a:t>
            </a:r>
            <a:endParaRPr b="1" sz="4650">
              <a:solidFill>
                <a:schemeClr val="dk1"/>
              </a:solidFill>
              <a:latin typeface="Century Gothic"/>
              <a:ea typeface="Century Gothic"/>
              <a:cs typeface="Century Gothic"/>
              <a:sym typeface="Century Gothic"/>
            </a:endParaRPr>
          </a:p>
          <a:p>
            <a:pPr indent="0" lvl="0" marL="0" marR="0" rtl="0" algn="ctr">
              <a:lnSpc>
                <a:spcPct val="80000"/>
              </a:lnSpc>
              <a:spcBef>
                <a:spcPts val="0"/>
              </a:spcBef>
              <a:spcAft>
                <a:spcPts val="0"/>
              </a:spcAft>
              <a:buNone/>
            </a:pPr>
            <a:r>
              <a:rPr lang="uk-UA" sz="4650">
                <a:solidFill>
                  <a:schemeClr val="dk1"/>
                </a:solidFill>
                <a:latin typeface="Century Gothic"/>
                <a:ea typeface="Century Gothic"/>
                <a:cs typeface="Century Gothic"/>
                <a:sym typeface="Century Gothic"/>
              </a:rPr>
              <a:t>" Щоб змінити людей, їх потрібно _______. Вплив на них пропорційний _______ до них ".</a:t>
            </a:r>
            <a:endParaRPr sz="4650">
              <a:solidFill>
                <a:schemeClr val="dk1"/>
              </a:solidFill>
              <a:latin typeface="Century Gothic"/>
              <a:ea typeface="Century Gothic"/>
              <a:cs typeface="Century Gothic"/>
              <a:sym typeface="Century Gothic"/>
            </a:endParaRPr>
          </a:p>
        </p:txBody>
      </p:sp>
      <p:sp>
        <p:nvSpPr>
          <p:cNvPr id="436" name="Google Shape;436;p45">
            <a:hlinkClick action="ppaction://hlinksldjump" r:id="rId4"/>
          </p:cNvPr>
          <p:cNvSpPr/>
          <p:nvPr/>
        </p:nvSpPr>
        <p:spPr>
          <a:xfrm>
            <a:off x="696000" y="3584809"/>
            <a:ext cx="10800000" cy="2700000"/>
          </a:xfrm>
          <a:prstGeom prst="roundRect">
            <a:avLst>
              <a:gd fmla="val 16667" name="adj"/>
            </a:avLst>
          </a:prstGeom>
          <a:solidFill>
            <a:schemeClr val="lt1">
              <a:alpha val="69803"/>
            </a:schemeClr>
          </a:solidFill>
          <a:ln>
            <a:noFill/>
          </a:ln>
          <a:effectLst>
            <a:outerShdw blurRad="57785" algn="ctr" dir="3180000" dist="33020">
              <a:srgbClr val="000000">
                <a:alpha val="2980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uk-UA" sz="6000">
                <a:solidFill>
                  <a:schemeClr val="dk1"/>
                </a:solidFill>
                <a:latin typeface="Century Gothic"/>
                <a:ea typeface="Century Gothic"/>
                <a:cs typeface="Century Gothic"/>
                <a:sym typeface="Century Gothic"/>
              </a:rPr>
              <a:t>Любити, любові</a:t>
            </a:r>
            <a:endParaRPr sz="6000">
              <a:solidFill>
                <a:schemeClr val="dk1"/>
              </a:solidFill>
              <a:latin typeface="Century Gothic"/>
              <a:ea typeface="Century Gothic"/>
              <a:cs typeface="Century Gothic"/>
              <a:sym typeface="Century Gothic"/>
            </a:endParaRPr>
          </a:p>
        </p:txBody>
      </p:sp>
      <p:sp>
        <p:nvSpPr>
          <p:cNvPr id="437" name="Google Shape;437;p45"/>
          <p:cNvSpPr/>
          <p:nvPr/>
        </p:nvSpPr>
        <p:spPr>
          <a:xfrm>
            <a:off x="5736000" y="538465"/>
            <a:ext cx="720000" cy="360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r>
              <a:rPr b="0" lang="uk-UA" sz="2000" cap="none">
                <a:solidFill>
                  <a:schemeClr val="dk1"/>
                </a:solidFill>
                <a:latin typeface="Century Gothic"/>
                <a:ea typeface="Century Gothic"/>
                <a:cs typeface="Century Gothic"/>
                <a:sym typeface="Century Gothic"/>
              </a:rPr>
              <a:t>3</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36"/>
                                        </p:tgtEl>
                                        <p:attrNameLst>
                                          <p:attrName>style.visibility</p:attrName>
                                        </p:attrNameLst>
                                      </p:cBhvr>
                                      <p:to>
                                        <p:strVal val="visible"/>
                                      </p:to>
                                    </p:set>
                                    <p:anim calcmode="lin" valueType="num">
                                      <p:cBhvr additive="base">
                                        <p:cTn dur="500"/>
                                        <p:tgtEl>
                                          <p:spTgt spid="436"/>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41" name="Shape 441"/>
        <p:cNvGrpSpPr/>
        <p:nvPr/>
      </p:nvGrpSpPr>
      <p:grpSpPr>
        <a:xfrm>
          <a:off x="0" y="0"/>
          <a:ext cx="0" cy="0"/>
          <a:chOff x="0" y="0"/>
          <a:chExt cx="0" cy="0"/>
        </a:xfrm>
      </p:grpSpPr>
      <p:sp>
        <p:nvSpPr>
          <p:cNvPr descr="data:image/png;base64,iVBORw0KGgoAAAANSUhEUgAAATsAAADoCAYAAACQAUPyAAAAAXNSR0IArs4c6QAAIABJREFUeF7cvVmzZdl1nTd3v093+8ysrBZVaClTDgqyJUrsSVEA2IgMyaQj/GKH/e4IhZ8cFkkYoAACBuVOdvjf2P4TMhsHAZFAVWZlc5vT7LN7xzfmWjdLDv+B61t1IzNvc87ea681mzHHHDP5pd/8/Xm73VpzONjZ2Zmdnp5a13XW9YMNw2ippZbnhZmlNgyDWZJYXhRW1QVfsrbv7NAcrBs6fS/JUuNjHEebpsnGfrB5miyfZiuyXK+VZrn1/WBpllk79HZsW8vy1PIyN7PZxmm0qq5tHAdrDntr26OVBdeRWd/31ne9FXlty8XSyrTQNdZlbVmW+bUPvU3zbHOaWLoo9T5919rUD1aNieWzWZnmNk6TdclkwzzpmhaLha77dru1bp6tXi5ttVhYmReWsALTbPM8W5okdnFxYYfDwVg7rqkoCqurWvfadq01bWN5kVmW5pZYYtPEfc1mltmcZtZ2vU2J2ZiYTanZZJPNyWxzNls+z7ZOzPJhsnlmWVPLstyS1Nd2MrPDsdX95mliCfc6T7rGPEn1c+002ubkRNfKc0uSxJrmaO2xs1pry/MxS9JM184ztZTr9OtgkfiZRbmyaZysbRqzebDMRqvryrbHg/W8b15allc2z4mN42RD11t/OFqdFXayXllVlXqdtusszTMr69KKOrdj21nbdrq37tjZPI7aHzxLng3XrP3DOuS51r3vO5uNZ5Vpn2RFakWZs+3scNhrr2RpYut6aWPHvpv1s3yyp3jerM2YzFZVlQ3j6GtjPFPdvt5nnkars9LmyayqakvS3PaHxiwv7fNf/rJ98uKZ3e7v7OnbT6w7NJYlqd2+vrbHj59oX3K9ZZXaMPW2Pezsdnun/c41Td1gJ1Vl7z99Yk8fX9lqVdhud2s3NzfWtoNV5cKq5cr2/V73WMxm1WRWj7PVSWpFyl7ItJajzWZZakmRGVuLa+d7ZVlaWWR2bI/Wj35mzRLtvylNLCtya4fOknG2ck6snFPLpnDveWpzntjMueAcTYMl86Rz9e0f/G+80IP9SH7xN35vbprGjk1jq+XKTk5OtDF4uGzeLGHxKsvzUovJZmHzzCx1MsvYcbiHiUX1gzYbG5OFGm0aRksGXscs18Fy4yNDmuXWjYOMGQ8P48B7swHrRa1DiMHj+8PQ6utc69B1dnnx2Kq8soSHNM1WcujY1GzgcZTR1YNdlJakifVdZ3PXWRGMnWFIMMp5YiMmKM9l3OZxst1hb3ldW1GWtqhrGbuUzTRNOoA8cd6L62ET8J4pmzDNbByGsB6931OKAXdjx2eS5DYnqY28XjB24zxZPw826nO0dB5tkyRWzImMHL/vn/yBQ8ns9c2NDlVdFlaVpYzaxL1jbPreUhzSojZOAdfsa4mZNFut1nZ7e+uHn+db1ZaXODTT2nENeZlaP/RW5gu9RpYkVuaJtc3B2q6xOUusxVpmhRmGYU5kqGQsusHyyWy9cmPXda3WCWuSF7mleWLDNNmxabVu4zBq3bkPLHkm92Ba337G4Lvh5XqLIreqLi3PU5uwRjwYm7VH+vaov7MvMl2L6b6jsesxoLzWPNpitdK6cL/TzA7gsE/ab3iBGic1p1bg6JPMmmPLi9kXvvwV+/jFJzIyZZXb3A92dXFpN69e2+npmR4q608wMNnozrxrbbfb2d31reVzYm9fXdn5emlvPbq0k3VlXXeU48QRjSMGKbOkSixJZltYZsVktsBBWyJjp71W5NZPo/U2W5KnfvYS9kumoCDPcD6DDdOoddD9saoYR4KGcdC5TIfZ8tEsGf08zLxWkVlRlzaM7oQweDy/b373f3rYxu7nvvbPZh5O2xzl7dbrtRbtcHRjxwbGu5VlHRbMD1w/tIpGWMyBDULQkWDoOBuTHY9HXygMz8hhYQ3zsPlybV6ivHb0hZS3KlJ5767vZVxXq5VlWWrHY2OHZq8/+dlkTuzRo8eWE2d0gwwZRoXDHw0Cjw5jl1elv27b6hCWs0doRZrbnJrNWaYIK80LKxcLnZ3m2NjqdOOvhcvEyA1uhPnE6HG9iojCe94fyH6wfuxlKDjcRC4cYNbSjV0mY5cXpb4vgztP1k69HMY4DZbOgy3nxOqc9Sr1Gpxr7omNTjS23e8sxZizubPwfQxC+OQZ8rOKxs0PPa/Bz6/WK0XTfA9vXxSVZWWh5859cPj55O/r1cZSrnnoFQF1bSOj0CejdRhPjF2S2zj7vaYsJg5umm1R1TJM7vR6j4ozIvRU0TSOi43D/uPa6qqSUU0tsaFv7x0Xv8c+4/qIvpfLhQ0DEXyn6INjTMTHfuMa9UwSv9/4jHCurI0czDTpdQbt4OneAGL4eHbzMNgiza3gOaUlqy7jnFWVffilL9qPn/3E97vNtigKe+/dd+35x8+0VhiWu7s7ywsPCnqe6TzZfn+QQSQPefvi0h6fn9rVxamtl74+PIvjsbXDvrWma2x15nt/mWS2SHKrMdwYM5wdji0x6zBCXL98oQca2pcZESA/a4r+FMVzljOuyTME9tI8TJZ0o6XY+hEnMOk8zGVmeV3JKZg+cQq9/Ytvfv9hG7u//2u/O2szdb0Wik2gCElebtSGKYtSBwKvqPQC7zj1CjYwGB7t+QKOw2T9ONrxeJBRwGMbhg3Dk7LRcy04m4K/E9mx2XlPorFjd7SONLWsZOw4sE1z0MHA0PFvIoBlvXLvf+ysCyldkefaILw+1z+w8SuP+HhYST8oLcDYEerrYGMQlPKmVoTDduw6u7g4twHD27bWt52MNpGA0jylVL3SQdYrGhWtDfcbAjEOFvfJmvjvY0iSsDEzNy5h+7CxcBJzOlqWzJZimGVQS0vTTBED76tcK6amWdj4ggvYsW7gWFdedsKYhaiTr8vYpKmVdSUDKKhi9N/jZPC9aBz2u60MIVFgATxwbG3CqXHAF5Xtj40NCnGJVHPruUeM+TALusBpZLxXWWit2QNACUQrrFvbu7HFwXJbXFt0qBxSnqunsqOuzU2LGy8MKE7x2DbWD53N86j3UmoLdAFMMmJzZ8vlDIi4iWLdOViaao8a2TCpu80yvoqU5sFSIshxtmVRWGYYThxUZsWisnc/94H95JOf2P54sKrIrcxze+fpU3v14qU9unwkp/bxJ5/odc/Oz/Unexe4Y3d7Z6uytMv1ib3/9LGdrJZWVXhc31ek9ftdozNQb4BPUltmpS2zwmpLLOf6WYg0sWPfaf2nzBT9xkyB+6vYN8lsBVEaz5mshkxKxpCI03ReyYqyMbF0TmwK57Zj3+SpHcnM2IfJZCnwyjzaH//J//iwjd1Xf/E357KolAZpHYkc2PuFR18YOyKwmMbGNJEQl/QwLXLhPSweB6cNEYPSWA4wu24C+5tk7BxvcGMnzzeM95gX703Iz+eiXioN42vC6fr+PkohreSadaC73gYZSz/kHEwOBMnmKIvq+AaGy4ZBaQTGjojN00cwu9lmsEjSwfB+i0WtaCRijtooRGkK9mbb7raOjZREXp66RGxMOBHGJWBAMnKkCconhP4pYOT3+FRqmuoMGnYN7z10RwM6U7SUkpS5seKaef8MQ0fkiPEj7UsyRWCkvbw3Dw7jEg2cIIhw2Pk+1xhxHowsRoXvE13hTEhz76GGzqOy9WopY8ItyFhx3Xlho4GlDmYDETxR5mRVQXrWGQ5os17L2O22d4RVtlrWiniIEHFoRFo4mOhEiO0w10TsrClpGdfM4dMakiWUGNhOTmwGQgl+oMgzM/aupdaRUWDAMVbgdxgMHEGS2v5wCHhXKmy3T2ZFekAzKRhu29siL/W6egY58Etuj995ah9/8rEym7LIFU2+9fiJtYeDvfXkLa3Ds+efao8/evzEkiyx3X5vr16+tNvXr+1ydWJPLs7s8cWZrQXVkDi4I+V322OvFJNspCSyy0tb5G+MXdwzh/5oBsZdZNZNYKJunBTZJaktMrNKAUgwdjggnj/rSErMvpUpzy1PMjnLpuusIfiYTWvBhsTQAfTMc29//L0HnsZ+9Rd/awarA5uQIQveNJVX4IA4OF7oYRchzZlUlMBLY+yUIpkpdSM94nV0oJU6kPcDcnKY3JjKEHBAUz8k3TBq8TkYHBDAbPArihR8nY3DgReGA5g9z7ZaLPXw5r7X+2HsOIgcDDBGDv8wOsDN4cAgkp5kIbJTMYPIhwMEppYm4fcSYUxCHoOB4n04KIoEI25H6qiM3r+ulJA0CqMZU1thbP4zIb/28IQ0Dbwk4CzYJjkY7oEIK+At/l4A5jjzUPjR10Y7Ozu1rm8dG1WU7NG3pSEdHTvdB+/H9QkqCJEb2FVVV/dpMNcHvqNCUihYkIqB5XHAX7++Fpb0+MmVlSXPqLXRiISIiAtFFTzHgnRL0TEOM5Xj41lvVmutZ7PbyfFRTJrG3trBv98cj7ZvDvcOIs9KRRvtobVxoPiTKQIkwsPQ4wWy3HFjpbAYp5DikyKDSR1GUt8Q2YGb4nR59gH7JGrl5yyPKeGoezIKZSz1sbWC/cl+s8TKaqFU+vLxI3v+/LkiHYw20dPjq0f26vmndn5+qevshkkwBc5zv9/p+sDsXn36ws7qpVLYRxdntllWVpSpnicGH+cyDA6wcW+ko2WSWZUqvtSn9ryZNVOnrGXOMXaDtZwDDDqRfWK2KQt3TKS5YKtAC3IIvhfreuHGLin0vAaMXdvangIfTmgDnCVQSs8KWOGb3/0fHnZk9/d+9Xdnoiiv2uFdwEDANjzsj6FvnhG9eQQnbyEwmDjYjRcHXYYOQNQwPLkD5kRHQ0tOpWjDC0MhlVPaykKO2iRVWQvg7/rO+rFVdTbLC6W0bB6ubyBaGSZbVB6NEn2RXoUAScBsWVCZLT1Nc+siY0R6IvCbCldRKIUWXod7zTIdIAx0e2xkeLleIoKQZ+nvjmlNVlaVYTS43+htY4rLv3EOMoQxZZBRjNW+2fa7vQw4hlGpt8MuvsFS96wOF3gUyoXKM/OzSWLn56f3BRLSfqC5NC0sK0rLFNm6UZQjGsFQD/L6fAILcA+8H1EP98q54N71Xpx1ouvlysq6tuvbne6VCnSeJ9bxPFl77QB3KqRg3M+q9Gok1eIYTZZZrkyUtDphf8iAg1E1gi7kYG3SexFx4ninIZGh4XqAUcq6cLhAoRYRsB9kroJV5mBrD1AWSBLbDWCgfJ0iEZjjZDORZ6hox4ic6LulqMTPz4MMKhgo2SVR6G63F1aDcaDKf3F5aa+uX+vwn2xWqjhfnp3an//ZX9jV5ZWdnV8IhlkIv5vt5euXuq6x6+321bWdrVd2sVnbe28/tUVNxDoL8+b+hesOXoBK0smhgOCcU9J5FQx93fO6lLFmPdjHXDv7RceLFBzoQCCt47S8Fp+qPAMFCT5ILJszYeDzOGsdYCHwgzgYJfh6Xpyx3v7gu//6YRu7n/va782kPximXrgPUQLVsj5EYmBLHDCwNjd2xEJKKwBf5VkdwyJ68BQLKkMVXhPv3OlTi69yOVhV8P5dp6igrha2qJZeIRtaW64rbYBe/AjwvFxUCapfSkfY2GBVbNLPgNRu7DCcK206pZK864T3p5pFuudpJweYFAYPSfke48Q9NNu9NgXWiYMpSkdIj2N1jwNKJZrUXekzRiVUDbkHqsP3H34K33yfjXVsnaKgiJZNTwXSoxTSEagdRJtenPDSLdewKEqrKCYIO1to0/bdaLvdwY7toHQLTG7fHq2octss19rsMuDADWlqd3c3igoViZLSyMDklmLIB0+pgDEOzdESjCevqWJDZcfj3truaIvlMpgZilWjHQ6NolCiEBlxKrwFDo90ulPkBYwBnHA8NIpaeP/lslZxxMHzVBEeVcnV8kwQCM8M2IKIl0hc1cVktvVm4zDJ2AGKOrzAoef1h842V5fWhvuTKxm9pqDKeoBT+B2cFU76cHSaxpzxM6kM2dh1dnNzJ2O3XPt+unr0yO7ubu3Y7EXvOFku7GSztr/4i7+0jz76vK03J/ZXf/VDu7p6ZJeXl3a3vVOl9fbmxprt1j54+rY9ubqwd5++ZXk+Kx3uhqOcGp8z0ZaKbYlwNgwcTsIo8KgA45kCEabS/8HTXqXfZExkM0AKoQrPWSuqwkr2mI4eqWym58uZwIli7BQk81EQYPA1CoEeOXPwcIb/1Tf/1cM2dr/8W/8JK6zyf6zkUemCHkCZ37E6ryZy7J2TBVbllU/HXqj4eHUNI8DhqOulsIrDfqcII0sDl4lKD+kqvCPRRCYtNu8T6SMJUWU22rE/Wsvh4wBlhNuOR4hbNk4CbNko0A7EMxOgiiEEEwwVT66RaFXRhNNGlBIKlyw8spihWzgnK3r+4xbOVqrDyp/gWDLq3F+W2d1uq5+nOBONndKPGWA4F3fMo7YsFBZ8kzou08kwYLyI1IItDM4F0D+1T++uragrp/1AP/GARsYJQy+we7n09L53ztwEVaJa2Ar6kHEQOluWta6dAoNHoFSbD9b3rWMyMuRw21I/JKPTVODDCU+difKcqkFhgYNOyit+G9CgKpX+/KHzaH2FCeYC9D2SbFSdX5aVDPuBqBYqS1ko1eVwLVcrAfM79suc2KJcK3HgwMfUmgjo2LeKxs8vzq0fO3En+76xk8VS1319fW3t2Nvq9ESRGI6PLIP7p5iAg6DgxM8K3pCTJ5uBRlcqo3FumUM6GDr2v/apoA5wXTEnla2cbdZ2/eq13dzd2le+8lN2fnllP/zhj+zxo8f21ltv2Y9+9EN79uyZDFXXHOzR6Zm98+Sxvf/uU6vq3HbNjd3c3Sisxx2rbqKsaFAWA2cQyGaETTD2VlHFxybBMgh7S8ZunrSf2OdKh3vHd8H06qUXpHB4wD7sOQqLGH5FveAQfLK/cs6AWZFSfXecj/8wkv/8mw+8QPGP/+l/NhM54H0jN47NDEeIzSgcCF6Y8CsvKkRMis1OSV5eFYJu55umqhacGRk7iJ4yduDGVW4FvDDK2tOscvyxAUvKbVEvnHQsAzBbNxys6Vs7UsUEfM8gSpZGSlTzNKgugUUNR1XmOHYioVJ95Hp7p4foa9q0oTQaDiObFu/GgQfzEL8qALjCsNpBRk6/G6q3MR1mW3DwnGYDudWJnNGwYZQpKXDw5QjwjJlXAjFMEGqVWlCNEDWAKq57UbiGaZnZLdXsFOdSiqyMARWHr2ltaFsRb0nFvUrLpWeKgLOissVqKcIvUWpFVMQ9csDzTEYKTBSKBYZaqSxrTnoE/gd+SkQmOIJKQC1M1c0YTrEX9YPDxb3x3iJwBx6iUn8MPusBGRsAPewtolCcFRVu1lQFqRb6CQWHUs6N9FnOtKgtAWbD2CXubHgfyLBUTuvNyqMOqEsY0qrU2oE1Kn0OuCm0KcEj4iB6NV/V4fAR8VZBEKRtXL+xl0Nxh4wGgyByPRw/IkOYBSBeni5++umndrfb2Re//CU7ubiwjz/+xE43p3Z1dWUf/+Rv7MWnz+2421t/PNq7GLp33rHHV2dWVpDqD7pvrhdn1XdutJr9Xte7KGtbL5dK/9n7pShEnkkRjKgwqD0ajJ2YFXBYK09LWcRQzSYDAj4g5SfaU2ZBhsV/ZDD355u7Za2I/ENqNM32X/7BA4/sfuP3/4tZeNuhcb4T3iCZlebgcQGLYZCL1hB4chgslQ5DpwS/N8LVA5CGF7Te2KFpFb6LggJRFuA9d8Y7G5sIR58doXkqQ4bXchb7YEk6yNg1UBpST6H1M1SmMH5ElBCO6YwgBsdLi/oBhubFFWE8LZghkSUeS4V7T2MUrjvniGTcf9dZ+2wmUWTYzhQEArs/kpYdS4MqAt4CgTlROumVPifXisenCpunupHZTkSHU4gVWyccE1U77qiooaADgijGibhULIlIoAc0u70dD0c7X584ZUBGwx0QWxS+YEX0IrAbvtukKJhnjPPCIABEY0i5btB4FUZmU3oKThZTHkX0FCCIsGKFeRz0OqTRn8UoVQEW3cVJ1nnpVCXhlmSRgWpEKkt6yiFyUq93u6iqODgMgrFW8QYDeuyVfi1Kii+JHbpWa5OHwwpYCdGZqI0IFTzSMQMnZEd8CsZApC+BDcJndEzaD7OqoRRecDpUZoFdgEsolqRUrj2rUWSnDGIW9YR1o2DBdcPBW242dnNzq2tf1JW9evXS7m5e2/b6xpKht4/ef9/ef/stOz1ZGcdqSnpF4eDGXT8pIsOwD8ejdc1Rho9zwX6imwfuIpHnfrfz5xkcOk4hchRV/bfCOugsBm7tUanvTYUFukfWC0eoHA3iP0m0imSzVUvHRLU/e1Lj2f75H/7gYaexv/H7//lnjB10Eq8fwKD3CqOorIrwKBTECMb5WZ4ikqLQgaGUhIeyOrEpSYSFOP2BQoCz1Vlk8fJCNwWGhWgFeEC0B9pgAEStFV7X0oaEsVPLVipSZkXbDLsJXhQFimDsvLvBuWJeSTLvnBgmFQyIkqKxa+jaIKIp4F0lAmKF18lAH+3k5NTylMjJo151EahNyaM1fkedINBziGQCwVjVWG1ALyyoQBO4bnhlDLGwMmFbXukWxzCQXTn8GNK0zsXlIm0uq8IBZTJF2u8GGP6ljB/361FioLNQjaaKSjsc3weXJOUPoDRrBT6VAEOAnUYKCy1oh4P13VHVOQoXOuSWK6oj5VdEdB8pe2FABRg9TwooGEDHj0jVSSOJNrl+MFyn0eBCMGSOj0ILUtdNnornBti+AMcDN2L/Na0qqVBZWKQDFf+ht6x0EjnA/3BsHIuDaCsuX2p1QeufG2RFMHWlv9PGB2VFG10pPI7Ki0nqwgB3nsASF/p+loLFJuLsicBduANk71W0ZO0be/XqlZ2cn9oHn/+8pUSox1aQAFHwfncnWsr29Wsrk8S++OHn7O3HV7ZQuyX4LORz0IPZ9g1Mg9SZBtw7xp89TTtXkinCw+mxrxphhm7slBkIy/YuJe6/B38oChvyRPQqwTZAJjLsTp4mFWfNMpySilPOV8TYLU9LnVWR2XvO+Wj/9bcfeDX2a//sP51ZLKqrLIK4XoTopWMtzcHB06IAcGYB3COzWDGtGzoejEdqHHqY5FW19PRlODq/HcMFxhJZ9KEzQAYBjlDwTBzKJAUba4TNDAD96jbADUKC9N5RyC6E4+KIwY5UKk0o7mnKCO5HiggeM+ItobH4gSMyh2elNAz2AeBt4oZxT+rdNPbk6on3o2IwW2gc3T0exT1wP/AA1WsZDH+sXnO4iKo83Z9FeyG6ZGNy2IWBiMaDLfDrjSRn+hmJsMpVJS5bjHZipQ38Dmxz6qAiwCsEvKfPF4Kw87PcsDiRdgSrm2YdlLoiehiE5Q0p9546ABj6mTHydJpwYIAJwFHzcqEKr7e74TSctAr+IwMX2gOhSoC1Ol0Jw9koXWdDLZdLq2qKT3DYiOILXRtGoV4sLKF6nJkoD9uGCi3V9tSScbBxfxRRuaQlLTU7QlnBAJDuY6D2B0VX68XS15qK75zYcrGxZt94Sx09z6HTR1lMd5DjFmUpBXYBgsDYtYJdcODn52fOS7w3dpMyEp0BPHMojr1++UKp89vvv2/vffg5wQdEgRiVni4kOj2axq6ffWqLLLUvf/SRemKzFAM0WpI7xAHPcLujyJPa6XKt38XVwP8UUiTKqBfC4keBoxLTwDMr4aAQoXFUYNb1woYyVTqL05TxDsU6b7LDkMKSnC0lqBkdukmz2colmQLwBDgzUNBkf/SdB47Z/dzX/umsCqDSKA9jeVIYMzY/lAKB/VAp4B0BWo+9b3IVJjwdoCigKp4a6pd6OE4KpSLqEYDoLEQyAu5zvT6vc7LZKGLbb3fabKS9lg6qRs6kL3CsOIBjYgUpJulz0zipUy1rbApniPAz2qRgK9Ad1K5G1LgIxse7FgRMU82TgffIhIetlHychJU4UdWxN8fUvIzPfYNHAqpTcYwcu3virtJj54bxulqHDk9KMCWSSYjwHAdVD+5i4f2rNF1j5ITjsGajIh6KAFwn+F1V1NZsO6uKhW0WdJkgLHD0LhEnY1mSls6dohgwTrauFx759Kwr7V7Ovlc6W3C9HmkROdZius7WHQeb88JOTs/l4Yl6SXFpkRp7OHJOiKYqOk5EIYN3f4RoTURXKrTgsUVpbdvb1IEJIpgwi1+3OTm1mT5PDlaZ2+0RjLe1isaF/mhz01s2UZEt1ekAgXYuITJ7G9Txbm+ruraz9capToqiIcrm2rsIWwAD0GgP1w2cy9sQKLp5C5wintBfi7Ojx5aIX6+jjILoP7PFci3Djdclit3dbe0ZBONxsC9+5Sv21nvv2pHiDYTqprP2eLRsHu2439vLjz+2Oknsp77wBXv3ySNoBaJ4FXXqHSEDFfW9jX2iVLXZ3Soad8iIs+X3G7md0TmSkZByR0NFOg91pwRrLAvrEIAYCTowasAr7iQExXB2RfaHgjKJmoUNAGoiWNCZum91NPvDb//pw05j/+4v/cYcq6VEOERLEHp5gOqpUzmcspu2hfCFyBdjsbzHNbe68LYfrzLmimbAq7SggXUP4A13DjwHD6k0JnGVCg4RFTOMHdST2TodgA6jKkWO3JIpsUoky8QmpcyJDIMAf8jNeaVSuh4sxo70kOLA5Lw3p8tIX0Rpk4PSTrRUBwEVLSq+BVVC36z4TtJrorJIDuaeAfkxdiInBzGA6HGJ1sQPXFTaSPTvEvlypPC6YrXQzhQq4OCR1QKYwIscHILb29fqr6S/jWoxUS7RCBFhMmd29/pgq8XazsDuKEBQpbTepmxS+pihVkIVkchonKzOC7VgYRSrZW0DvgPyMvaKw566OgqHp8wrYUSQY0nf6uVamBuKHXUJZw3OYiD0hv5SOajQWoRVLysOsPfe0gaGc2v2rfUNRprmp1Tp9Ob8TNyuZhqsOlnbkZ5cG6xIO7NjY9YMVmF05GgH66mILpe6brBPgP/T1cbOVmtD/8NFAAAgAElEQVRr9gcXC+CQ96Na3XCkOLDrV68UuQnU171SGHPuIkaSSqfTp9zRCPsD51UEjvPIRStxsq3by5uba7t+/Vrk96/8e3/LTh9f2V1z1HOCEI3zhr5y2N7Z7tUrO1ss7Evvv2+PL88tmXAs0IOgtSwVAOBcwMZibzCdC+pSIrvRMw74XigSOukcHpxzWLkXClkUHShgYdCOdNKIrkJHRqFPordI/he6B7dQNCsiO9pDcwUa3Oi9ms042B9964Fjdl/9pd+kVUC8Hm6SwIPITRFdwKc4lGwepf4CtD268SjIux+W1VLGziuyzqlSJRNTGboNxOSmI0O8KZftAScCbAVcPd2sAwDbCbdr596OyAbhf2jzwrsWhT7B9jiY6jncH0SL2KxPZAjgv9H2oiKEUHa8t1NlvLfXSbvCYEJRYaT/FbWLqpL3Xi4WdnN9o4NAZKAqWOiUYKOwyYSfxHacIC3heJ73fanIITzQa5lUmzF2/Az3Ehu0I+7njdz+O22zk4TRYHQadGLKYwynMVFLEdbqZHVi5ydnug/JHyn47WzXHKwnCiZth82vjY6xIUVrbXV6qhSW7hEqm+pvhsZDQUQ9qk44PT+7kKPbNa3WGUNxeXpifXOwmf1BJCVSNZ00Xujg70TyEoIIBPJSkV0lbHbqJqsL1Fhccmp5srFte7C7trXFBVEeEZXZukxsorjVjcIPobiqXzNLrV6vBegjXtFsd3a+ObVVVUlmCddMjzME9Pfee0+O4Md/82PbbbdWC5uDEN8oyiV9xYiS1bCXcXbKciaUb7aighCFa+9bYqv1RkIZ6qhJzG5vrgWHnF2c2xe+/CUrVkt7ef3auY5pbq8/fam93UKn6Vp7cnZu77/1xM7h8LUHaw5bS9LRNpu1SMs8QLdbboAwvHRGECkLH5bk1SSKjEemXJeTj2WAU+9HpuJdqjuptyMviDCAKtzemQLUo0IZEM/s7yWZMCJdIjuegaLzN2emG1v7b7/1wDG7n//G782KwODWebRu0zjb/tDeywpFzE1mJyhtsCEI+SXHVAOcurHrW48OiKggXZL+CtSPfbcAqLFyR5VQWJ/jf2ozYrtO9Ok1wqCkNlEUttpsZHT4oGIIo9txOu/6YFOvlmtFlVQbd93RNdqCPpk2TOCSua5cIuoGRQjOpDYONBKlAd7zKIoE1UE07QLPzgszjg0RCTv9wlNMXkP0nehJwXgA0fX1wakzpRtNb3NCOCHwuUKTu2gO9OtS2Sb6pNGbKIrrqirhUWCkZcqB8gp2pARhwJrO5bKobkJdIBqjCq0OmWCcMG6RYyhNv977nDGmRHk93ELhQ0GLjurtZ/h4YHZgaSrTBn05UiZgCqJcj7aPXvjJkUJybJM0FqWak9XGiikVrrfZbKydR9u2R3v64efs2fUr4bwFjrEbbFkvfY+BOa4WdnN3p9eCw8Z++fTjT+z5T36iai2N9URs4zDb5uRM+nK0NX5CY34y21JFCifLo8+HYRBEAbYZpJ0i11SVYqLSxUIRHREekSHGocKYFbn2/5/9xZ/bz/7cP1QnA/xG552OlvZeOSd9huiMcXx0fm4fvfeebRZkIPRqs4/9NYussiKjAORVfI4IxP4ovKEzw//sY+GyuQIFHAZ7Dw6jS31xT46/cZ8izYsB4e2gYG/gvBLsoCou2gnkbDh1wDShMwX8FagDDDIUAL/5rf/5YaexP/+b//GMB6H9xQVhHIycRu9woIVK0ck8CiyHyBk5VvLeM312S0UDcNvkIVUVcrFOjwK9qMHqO7fMOWeRAxcBflUlAxVD+FPsKSU8xzAFzTV+ngftWBvEX39oRHdsYLCgIRxokcNHDJPTEGTUKHJgdPFygT+G4RTgHroJBkUuXrKP0Z/zybzKq7SX15NeGFQVB4K8txh9tVbYSTQYGG1XSanDfQH4owQSih+QpbVeXhQBcGZDk65hPuFhSUiSPkaY/GeXtru5k3NhTe+BfvoiTzci50Y5Kgydei+BJeKBCa1j0WFg5DB27HgUQRT90hmx33mVnf5UoAKqq9AVBsCcwLULuB8HHqMOTkv0Wy9rq1YLHdC2HxRZ0rK1rleWza4Gcn5+bsvNWlXMq3ef2g9/8mOJEFTSxcOJZXZ2cWF1kKWSU1ut7EtILf31X9tf/pv/y7Y3t7YEaiA9VTU2sQ8++EhreX1zLfqHVyOdVE0ECqfQaUVSrVRkEx0nmC2qOhkZy+bE6uVCURBRGsUqqfekmf3bv/lre3V9bb/1T37bblCJEUdvFv4FJYafxSCy/9iXF2enUkhZ1qSTkyWS8+qdikMng9Boigs4JxfP1DNkz0n4BiaDU7hUPcaw92CgqAAtlH2o/DWPKm4RpXG/tNrh+FW1Fa2qELatDiPJpThrwHvLPeAAknDSOI/ZK+z//zF2pEoTtAdwAw6hmHXuFQB1xT1q1YMXgXgZNgifxUIH1ZU/vOGfsx8rj6QUMnYh4onGjkW+96QhOoqGhPeMNBfnY7kcUTQ2RBD3nQuhUujUjkR4GtSXlEZp5G9EP/A2IdEG6JHE2Er7ze9HRFEwy9Jxy24/yANiBGIbWHxvN4zO0YmpBMaYQxQjxFjMUGWWlilUkiuXrVL7VnvUezvhNmjO0WYXImG8LUYCA6vIDtFKIjtY9rxWURsGWVpzHFS6M4Jo6cXVhe0hc2MkfdmdVIsYA+tKs34wdjKsiiSce6i+ZzoVjkHvTqrQsPBrVRjFwqdSK93MkD8R4ULJoNIdHAKGbHN6ojYrvrbfN+qc4HBxMDnE9Aefoo59eWHr01M7uTy3//tHP7RXLz61fBjtZLnUdV5ePRLn8Pr6xj786CP76KMP7fmzZ/aXf/5n9vyTZ7aqF+K0dYeDMhRe/4MPPrCb21u72956JVJN8Z49ELlzHxRcwGUlSxFVitXZRzN9acvVxtanJwL6JVaw32vPwE8jR6czgvv7+je+YX/1b38kIw0EQhp43G0VWR/B8OAA5k4duTq/sKrKbOpRfiYwgBzvlBHa/bO0dNEJ9jBVVtJQbTiXooIbKc6mUnXfu+x7qDmkr8pkPmvsKLgHsY5Ig8IJoIhMy2J8DWgyrIFUY0JQEknn7tBH+8NvPXBS8T/4+n80R/llGQZoCR3hrkdhyKUrnJ3AujiATgxmkbv2jegihy6mZCLHwgcIiiCEy/fGzn2PA/5BSSRKZrsXcQOEoQNTiT2nRBdOenYAl8MZSZ7C0qImnoRFUbBAy84VObyIQnXWG/2VroaihHu7oMhCoQ5MErzjgHIufC9XWxHfSfJXbuBEwwDH09pgTL3J3g87aaBjm2ws7h8vyr+j/p1SVQo8aksiuuCeAI/Z8CjG0GXhRRRwMQo0bHDen3uFWLxcriRNT9SBgQd/I7pYrpZq5pbhRV0lVM7pucVo8jpyPIGGECNrPa9QqZYElWTeiZidX4mBALujP1kN6hh8KYeIv+Npqwe+oe91KYdEVZgOjr51uME7bFw5B4Lv+mRly/VG6rifvnhh++2tRFY3Qc+QiJjr4TrfevrUnjx5Yv/n//G/2+tXr2QkHl1eyvDe3V4r6jo7PbHVeq2IDvxZHMVQWWR9vWOolRABh1zMmyBbJfFl9OOKpS3qtZWLWvjuoYUWQgrrytAYPjEJTk+F133yyTMZRK4Vg9E3e9ve3ggrROJqvVwJO+XvZZlZXQMzYJxbF7bluQuZBNelHRI+pbeBSXtOe89HDWBstQ+CsaOXNkv4fVd10fkroFg5ZyXuTRHc1e7ojIno0GIXjyLcIBmGfh+QTtRg4Wf+6FsPXLzzP/xHiHeGNhkqNyxID1fJ9dFUsBg4TFAbiE5KkT456Ic9m8UNE6oobCIiOxYmY9BDMAyR3KnezGDs1JQfOhjuO1Ikohh6dOHsySOiyOEP1rscHOxXx0IoMHAIxIMLem0cJBUngvoH7U5ZAgHT8TM2rQvNelkUIw4+QhgkVRFwsz6zqoQ64tGajGsAhkU+bhox/aNBcm/oRFWXCsfI0NRNm5P3xMJ9c56Up8f+c46RjhOFDF7DjR30BykQh77j6M2jsYucPheq9Hke0iDkQFal7gcHQYok0jGRLKLJofrqysU0/lMpDg3mUYSVKp4q0SbaitxS4saT92XtRaHBuBHN0oVC5K/Xw1GOVi0XOrQi1/a0fLkjEAk6L9WiB3bIz7ksF6o2RLpH8b6qPLfd3Z0bmKqyt956quLAC4zhfi8Su1JKdAyzzI6Hg9rGKEIsV97OtjvsAhbpvEfeEFn8tgnS9Rl4bKH9zPNQRqC5FaUVWW0J2JaEAuAM0h1kVgvo924MxDmJgim4kerCMIBuQ5frMkvskx//jXTsnjx6ZI8urlz1m3bJqrSzM2Z7IIiKbiG8USdbUwnHmOJYHJd2ZxUhHf2JYQ54svZlqLIqCJB0mhvvKcGx+57mHCE6IMef0bu+0D0ogMFJT3DxOAP01KY2SrQU7hPP3YOMP/neA4/svvorvw1vMXhjNhv4HQRF0jIH9Yn8YJ4TBeHlCdVZPBUowrAZqB0cHp9zgIdwThAN9mCAMfUTRgbcQ3pUIN/koLgG9Uiu23ExXZLk0B1TEcgfeGD8m/kGnha7IRSNJTTlS4KppjeTw+/XJMUWKm9BaRiiret9+cMkXVDaJ8ECPKVHWXGTxSiSVIKNxudKxs4Z7FSpI7WFewb34HeLcuHS3nMQ4VSUBSm7ve+XxRh2LZgo9AEUKnJV6qigRmoEX1MaGxRbiDh8iI0LcXISMXRUWBmctNttBcJDe9G1LyqtLSkx0R+vJfXkIKHOtfMeLi+Uqg2PItN0JCJDzsvXmsglFopE+mb9ZURJox2zJc2VgCowAREthziDmOwyRoRSAvRPT2yxqsOBzOyOlioiETH9idR8zgZQCXw5MEsqq+y5tx4/VkTeNRRDGjcYQAmsg+TXMb4U1JxPBr8QgnCeL6yjms39UMdB3YsoSIOeJq+kVuwt0jkcnUtRQbqnaAWiqp7pcbSrx4+s6Tu7udvao6dPle4SLW0WC6un3n7yox/Zi+fP7Mnjx/a5dz+4F7oQ5SVlr41WpJMk1FO1a6W2rlbaV3f7O8fK1HIXcWLPIngOMVMSxCCBBdSgvZJLyknVXUFM4kRwYKEIMbBOGDsUZrhvqdNAN9OgKrKizJJ86VQzsEedu97+9E8feDX27/zq78yRVCnMTZVZphwxcyI0fxP5aM4EktqVNjxeIUYOAkYlExUG0sieuef2EQ7+sLw53rWzOASK2sJBJTzXsI/A5odYySID1BMZcE2xE4GrghoSH3gElpU2SgWZyM6LGq4KT5oJh+3NA5eibkg5/XVCwB7ENp097x41RozxtWNaq/RKQLIXQHi/exUNvT4ZXmVlgXS7r5GwTzwlWwoBgapQ5Ne0TE0b76embW9upFSreuE4BYl2r+SCX80pON0sqSVwVSIrdUD0vYYmOTm2Fe2G4gWFAgxilEly2ssbY0f6p/94BlT31ksFnlNzNGg5jgV5L3BoJZF4Z8d1sE7gpVJIVg4rA0lqSSGiwMjA24vDiahsZ4larFgD1o9o59XLF0qbheMGmIDoXnJcKny4KgvPnmcCZ4yMg9eNpGxFqurS8Wa2YcQxkZX4HigKDFkih00W07Q7a9qDdURR4HkF61nLEBOBqjoJcZexAHR3DN6ryzVtzk6t2pzYi7sbW56cBoqU2SntbkwVe/7MXjx7bhfn5/aFz33eNmFGBdeDoQOzy5PRFmQoJLB0iiTeOz5ko3VkG7rauPZhVEJoiRSJH1ggQDScK50RBv7Ahww0GiJnBjOpVTN07CCIuz+gMANVh34k5NS8TxlhrbxcKbKT9Jv6ywf7wfcfOqn4H/3uHFtQpA0nIjAqqYUWDjxIGmJhdB3UCaICDhYRHw+izMCAEqUVwsOkDQe+8P9t7IjWBMiGwR8AyOBNExtLHRxOC6HqqPaf0eWZnK/m6a8Tgd8orijVDGmtyz1BwvUGbm93gwbixkKcN5SZQ2osQ3w/qhBSNan4G/HS+6j0Xmb9TTcFh8QPa+WCnn0veWsEUV2NGL06Cgusiavr4nWxe1TJIN9yRce214Fc1Bs7WZ/o4EPxkIQi07rUc/tGJBUOorTKiGBLn4xGQYMuAZwOaR6RiKKFzcYWqITw+6FgI2OHmklQddG0NSI5tdAlNkAQZl06nyexrHxU5aE9CpvCuLcMzeF1wHEX3o4HjwsmfotsfUrlFnWWSkbwgLFI4Kut7Xa3teXJSgRookhwttvba+ncgW/m1cJOTk+sOTT3bXqsLQcbQ07qisHC0KlaHCbLcV9gmXTqQOlojneOzakIQ7Wb+/CshSiGPlkN2YFYixxUXkvIleIW/bQLIJrUJM/U3m5tRsVaLWGsU2ZX77xtL7d3ltULm5BpIrI8HGxDQW17pzR2s1zZRx98ZOfnF0qnb29vNMej6/ZG78jpcmnny6XGGiYtkMpkA1p3IvAHnboAZzi+6pJY0elKKSgWquidVgcQMIWT/l2EAvjEx0+yT2FWbNkrmiRX6KwSCetEEbjg+FKk20O0OEz2g+8/8DT2Z37lt+dIrlV7VWgGRnGBhebwEO7C01muwSW8N09j2sLMTfAY6d5BAA5gfl5qmILPqgwCmN647q0/MlxBXli0CI2Fg+DqzG0iDYwnD6uiSkkEqJmtXk3j92MlVwYs0FAcN3PVEm9fCzM2Y3TJv4OWGsbU2+EIZlxxd5oSFSXK2uWXVKUMv+N4nxc4VKCBHU8KxdQriMdBhkiUHWF1bBgfyUeaykehqVNQyEi7AZIdT5PIQlVro8Gi594xFqSSdD5gQBzDm0SaTqtCqTO8rmbo1IHBnFiu8eb6WrQaKYEId/XZoohkgo9KtDQUeoiUYPkTAQpWIBpmbkLf2G6/tbQd7GJ9IoxOfEY6XaRUAnuBViSfcLVYOzGWFHZqWutub21BW2DqgD6GUB0APM+6Vuophn93UNZwArl4d+dipnSKgMkyGyVOSItCDBIY9UNMNTEe5liEccdEwz4pP/9yvJlrF2HbvI2MfSa1GdSJEShAxrxYWFEuVbGW8YOJQAqIk2P40nZvY3vU1DeEJE4vLy1fLu3I3gUoowWSotNuJ2N3hHS826oK+8H7n7Mnbz2VA3z56qUd24PNOL25tw/fecvePr+w9vbO2jvv2e4hiAdOq3fVuHNXpqG9inP3qXLqnCCyljaGS58hyCqx1MBjjQrYBC20p2leDKmuBBLdCfosKM94FLwQ6Iin6apEP3jwMyh+9bchnd17RvFtmCgG5ytNVTGDJS7dM0iLQdHXW8VgYLthkWAmxk5a+JMVNbQNFEwCjocChVInbyeLHDn1VobChHpcgxQNkZ+3WMGP9RYXRXK8X+g+iKkV7xejr0ipIG1SISL0aXrF1wF211zzSEYqIlIOUVOpZMZ97gUYjkeqqnbF4kM4TLy2jB0RVOYyTLGAgZtcLGlT8vtVEwcqFMIyQwu2ZKy87whjp/dU2k2Vm2iWgSmlNjCabfhYZthy+RJrRAYKagLtVTnDZVBeDnptKDXTHkd8SiUUonPg1wHQSp4KRwC3T2Ko3krEgeG59Ols277x6u6WLgY2vVdSoZPEOaykrhCCkRKCk6ZiDsOpmQfbdOp0eSNu6u2BHDL0DMETibxF0KYbZbWw19fXTogmsl9t5FgjHzN2oUSZ/CgUq+cTZpTE4pNDEB7JEElPjP2kDQ5DSsYyvBkhoK4Ehfa5JcybzWs5Bir5LoFP9jfK2A2HowxfxKwhHI/QTMCMNY/DHWaCQTwerEPodBjs8vLc3n33fTs5PbNjN4gWtN9v7eb1C0un3r7wwbt2sVja4fpa7X1c39mjK62r9nBQCZIRUqk1Dmpyw6RWMBHo2dpebFJqnDkdSdEgXFcV4zy6i2NQE4Qg4FZS8df8FF832ADuVLwgSJDyg+//Lw+bVPzVf/w7s+NSjkOQEpA2giFQEdNMU2nGefQUgfgY5ZDueRgNXcInwsuwYDbY7KGvNhorDr8Y/VI3ASNibivCA3FiO604rrMlOehQbYoVWVUE76VsAqYYH6gk5cOs1dAS45ig3xvpiiSI1NcZx+/hzaIis1frVF1GWJFxgRhcTVlKQtXSddLA7zBmjBTEHolfVdEt4vM1ANMlj6OIkvvxIpA4caHFCpxEsyDQDaQTghF5LZSI7o2iifidk6LbNRVOtQ0N0nXDwBGtlctanRPXN6/1+rTNna5PtH50mwA5SH6TqlsoZCg6ZX0hhUPzib3D4HIQwjcrSaYfbu7s+tMX0owDBI/GjugXojNKJejLaWYwRr3tLekGzTrFYWqcUagGxslzGG3wRFI5GVcUhZeV3WzvNK1MCKpKwWEuLtXxqDQdKu7oL95XyTVuksgzzPUNUIUk9VXddzkjsD4wZy4UB85BpmgzUAknioZRoDm4SFoRleuJuc4hDiOk0XR9QDnRoBscR5gLwevRvZHh8K9f2rhHc660p2+/JSFPHM3+gKqNC2S0x71tVpW9/9YjS/vBDre30mqEeF3UrknotCbf01JAcS0SN3qBLO4ZgxspiaIC4cBDzoMxVErqo05d1h6KkXP2kKwi9UYZxfUHkXbvbWr3PntWEbCT5b/3/f/1YRu7v/Pr/yR2dd43QguTaJCApgE/qJZxSKRX5nwzpbJqPg4aWmyKHjloH/asB8DwlTCrkm4KT38Jxdnggw4BkaKajoIXixEavwfgGiusrPJn1UWI7mJJPhrpuDEIueEdqQIaqos0d9MWJa08GT1AXI8cSAsY0AO+N09hCA5Tn6B0UOHlMAWpJ64dDI6oA0oLkZ3oEYzFU0uZ4jdP16Qr5xuOFFSVYKXWGEMa5QNpFNoKUU6CBDoYVKdqMDI96lJAPTjPRJ7l9TByDZPDgDdxNBXPCbl1iMow6p1kGiM7VUixHUipg9uFtfYC0GAkd3HqlA8OT21xsvFWLmCM2zvhf1rvzKeGgbthwTX3F9VoddogDUVRwmwBOZY0CudC7EzKrUotuGTlcyiCGAP3Qr8rOnULSMjaBF5lJ6NwrTpPyXwtIWUTrTm9h+/HtCu2HvIzmk0CNKEZFRi7Sp98gPt5tgYZGiPH0HT6hYPystS1XWeQWq2zAZg658WNer3UoHK04hhMpA4FFIEw9kwm4/WPwD+5quMUBCAdv7650Z559PjKzk43dnG6sovTjeEmc6Z6afLaZK+u75QVyNlLK9ElwdTdwpDv9dIJ5z0gQugIEq/Vq7s4SMmlhf2tAiIdLqEaz94TZ7b2yYBHGVZvg6T3eZHhYF2GnhXg6//yew+8Xexv/dLXNCSbDzYHi8BmLZlngJcLB4pNziGjGRuvKx378HsqpdNeFGanEjnx/QVaaKryvSHcahIWBk89fj6wWO+tUFv6Ki5FE4Q2YzXUIyIH0GVIwYOCAKOrVXgjvzaHplNFGXlXP+G+vLTu0tS8Lb27bGaCL4ydqgap97MiOIqBIgrhWohY6UP0NtVCIDibA+UOUiFFg+L1ueHGYIBDcT8w9VkTUhruIwoIyHhHyXZFSqSYEJg1DEBqLVKPgU+maNEPKvdLBU2YF+kVyhUhjeSAcjigSgi9JNoO0Sn0Eza/hplLphwdQSZ++TVzLUrhSp+7SyRkYF1aHyg2ODImiYXJYQD38Ncw3mr2LzSX11ufQhO9lIsRZfADI2095k0cGGoUpLaQoDo7kfoJSr9yhCjehNYvWux4fyJUccOkq+eyR14pBxd14xhxLaJGCVWESj69olQoq9JnfqAmLNJ85np9Bo6MgUXaiGg7EM9Zb96Dr7HH1KRflrY+3djLm2s5fKI89gMbqQfrplvk2TMrNYWuCI3+KAy7hh8E64vzMzs9Wds0HLUPz89OjDjYqR5U9ysfNxr5m4qu3pDzKUjBBNDYUdoh74Vl3djlahUjS/Ih38AjSJrF/mjwPiAQx4zJ4LhRxDsmG5qD1dBi4mQyCcPO9u2HPkrxSz/3a3OkXqglKxi7VcFAZKchsPlZlAP8MkmFO5Cpae1BIkn9dWilkWYGPXyakzmkRCgRe2laFGwHDZOh+qrXUeeG/x7VPN6XamZol78vCOjN4njHYCSjEVR6GwZP8/soYnAYIHziVSE2O2bn7TR1TeTBWQbk5ucQqsSw+axaIj+avQHX2cRsUlp/fLJ8ZpvNiTYjze1gaKSwRIBKjcCHlrUmVHnXwZ3LmItwbXayObH9DiA6pGoa5E27FqmHF3s6sC9koIKxI/V3tWLUKpxqIc8eZmGAu5ICs8GRNVKlXIIC7ghE1UBfL3S/REclDcnPtJOR4oj3GGTRwW9Jc6HL8DqiKaBWs9s534uDhVDDeiVeIlVdLL4Ixhp07XgZA5ygG+Gf1quFj0lUYAUZulC72IHZtmUpg+bpI3w9lK9dN5Cv08GBsWUtxJ8U5BF7qmNBiT3rqh/0a2Pw1GGDYgg3hPDAditOI7w7uJBGtZLoO3G+pTjfoSjAdRJtiWKUeR/y6mRtr25vQseKDyMSnYk5yHdbu/nRXxvmql5AID4V1+6CVjH0GZ0PpRTy9avnShuXy0ozZv3eaju7eORZQuzF7t0Au4EmGoXb6A4BY6dCWugK8l5+d2LsayJWDbgK50cZGedZPDt4hj4vpMhdiitBLKHf+9hLDZDnvCf2x9/97x92GvuVX/h1T7xExoxSN4lVtC6heKp+0UIAt4+b61W5ihweB0hpPnYFE03jSgBIC58mRbopdVpPYwFoJdWj4cTeniT8TxPlXY5I0tCIJoa5q1Ij/n9NtI/yUl6K94pUHGTNLgEjU6RHMSQrfPoWtbggQ+RN0r5Z2Aga8oLAZ4HB41qp3qmpQveFkXP1ECe5chR4bbwtqUGcbcsBlIpzjgpLbTu0zPZ3OuCKVo69hgsNHVww8MHK1U18KKVVC1fW3W4PaneICtCkahwCPlBjkQoJLVo4k5crVwAAACAASURBVLC2t3d3ag5frxBmgJM/3xs7RcNgqBC3Q1VPEIP3kjj+I/Z84HJNZv2hFeWFtI3qKUaWiAZjEdvQSPtUYAGvZCcx6CgA9VybD3mhcojhbvV3Xg9nxLPXiMbFwpbrE7vd7/XcD8fGlirGeJWR6iF/BzuOhQlFl4rsIEM7YVw5BGotVW7d1Cq9nkd4nYkNmmMLhccje+8aQdKM4dusSyGga0pJu6Ogq1c7Ix8Rp8e1I17AfBRYChh78Fvx1SBA44Dutma3iKbSX21KV+miODs9lZACVCJgAWTdd9sbQSu0V1K44BxWy5UG5viQq9AeKVydglIwdmqDdcUa1tRnpngBD6M3oH5DpRZjZwgx9DJ6BBlYcvYJArSimbEHRbp34QoGMBUGxcYJ6CrmpYl95zsPnGf307/6DVFPYttTxDzcg/hAGg4CEcR2txXVAS/Ghwt5zjIIREv3faea65rYGvpAUih1wdixGRvoHvDQ1isbIaRKLgkFW+fTaTIXWI8UR1xCPaav9zSQgB1JhQU6hBq8MUQUSUgXicqcrCpjJyFDF2DUgVdagmqJp4REmhpZiKik5tni5H0S+rFhAlqja6efUJwx74+Q11TXAi2nzElVBMQELLAnHze5vXmlNiYqchjk25ut6wLORI3VfVcEg6dJs5leBVGYObBa41B8YUP6FHeMXeBCBrl0DB/UoObYyCERicnYhQp2dAgRN/Q5u2HwUJDcUiVWvcQcoF5Gcn+7k4TU+dmpR4ep2eZko2KIp4tuOB0T87mtKaoaRWWDoA4iairqDk+gI8czAbPjGZBagXUi2V4uV7bd7UVLUfubYgin+IiK0SM8ioHzyjtGT6RteHyavhZmlHBYq9yakVkTZAs4W48qpcbNPJSxE5VinsgqiOYoUND6xqIQDvkwbX5G1ylhDJc9Pzs7t8ePH9uLly+1d7Vm5qrLLn6bWs+s2GcvLKEIUxX25PGVvfP223ayWnkR79gY3ZSkm8cGtRTwa4WScni75mir1VlIW+PITY9eXaHFRTv5kEpxqEg71cav3ftqXeGEPUnRiwdYLl2FBqe3P4Q1lEQ93S84qtwWJYpAqLuE+dCaxzPad7/zwMU7v/QLvz6T3mjYcsC+WHjEIsWnCixtpRVEZIGHp4MU0jJvgEeG3XvohKfJ07rIoaI1f5K+cTSrApzAq6Kw3dm0kr8OJGDvHcUohYb20GCuKE+VXrh2MreePkAjaT2N1mBlTSrzFi0/Oc5PcvJVLNkjl+MDmp1j5+KibGpSCzYqlonoSsUv5dUBJ8oLV0RGbaJeoCkrCgJzxgHlq0Vmy0VpU9uokgn+xcZjBisVu/12Lw22Tb3Q+shZBJ4h19keD8ovMYAdAqJUAM/OZJhvXkFKXcoAqzUqdII4JomOYCEZes2oRfobqaLFQhQSwGdSHAohiqjh45WVFHiJsEbGWPaD7bcHYW8zrzmM6jmliR1NPdrE9gytCSoy7AsDwpByBhpwlY1UNnFUmuwGy9/7LIlseUaK7kiLF5XwPiljg4fREkd0U9JxESbUNXQ4eG+qHLOlwu98pi/GbuG4VNDhg9qSVT6tDGVk9QfjgCO3LgjOesFD9HE3XFK/dKVuuKDqzQ6CDs+ev5CEPP25GFccDqoqF1eXImzvxbd059TvdnZ4/sy6uxtblZV99OHn7N133naNOrXPMfNhtBmnob5TF1CF7sIRANeeeiI5KsMebNwT5UVfdXiAlDrKpmOMSGsly++RyD1+rfGdjbf84UzSMKnNR8Vy734+5MDozybdT/nUbEWvxo6Tff/7D9zYfe5nf3mOFc/IUyJtPYxQGwCKfa6o7AUYiVJEn+OpKFCNxl4NiwdPFVBFSD5cV0spFip/unKvE2Q5qF4I8LQVHDBEdQHPU8Sg6qEXKMAV+9lnX0qEMmB4HCoJGOCY0VyTsXsjpR5Vc30GKBEd6g8QSenNDTJJgVzsTW2T1VQvA/VARs6JTN7wn8BBPEpifrGmVchs24Sh3gnadbkkzDF2CHEqLcuQOuc1gvILRlnDd32Mo9rkJfhJKu8bnEolOCkdCsgJEbm9enVjVxePfINKxcWHC/nh9b5XiU0SRfNvoifEG+mV1Xg+99S0VUGi9japwnKUfOFgkV6iJowDo/d0D37j4gt0FVB8aTlYYZQg+BPTsCiKQA1PwS5Fz6GK6hgskZecndLHMEaRSBZHu6hVlJDqccCCRYkAMwpE7hHdN6JcnrEieeTURWy5n4+iEQIsL0aR6ATIWdOxBps0D8OjQkXC0nfz6EjRm8QrXLlFbWn07i5rydnT8/vjj3+iVPvi4lJ47fNPnktT8fLRldSWj4OLrSoIAFv8+Mc2bm/1+++/8649efJYrWcUoIjoECfFoaaCaIBCvGqNsZI0+xxGeZKViIojwqUKD5riBn4IRqrJZ06hUTxBNYlIE6FUBAJYdzih0JkYyyhjV6jVT62cEYVTUcnXws+6q7HcG8I5te9977972JjdF3/+12avYnno5FQLZ9HHw4NHZMEAeb2LgbkMRaiA+tSjSLGIxEdtdDAhedNJGw7+EORj90gu5UQhgBQagB8vzT7TzFP08INqsBu8UP4n0pnAvYgAgmZe6FUcO48ioLlEYQJFPfG/0PfqDd6ucae2IrlDSJdaAadsjJ33E0rM1KuD8sAY/NBVgRw8xm59eqFUaCc+G4U9ZJRolQIramwKE+jFfFffZuFCBkSTYaIXm1GdFwySZgBPKASQumHsKBIR9ZDiUEl8+vY7viZgnQFXcQiC/mWvIIPTYOw0vSxlxgeGl7GDTvdxNr5TGqQVSMRR0n1QWE3kiFdnLuuBqWNo5zk3kgMyly4TD1Nf1fgRw9zo0IN/5SXta4w/9ECDPeJxhBPWEcLk2qmaLpZwynwCFlchPBZqhJwqIxwdIwZSoK8UxxChFJRieMYuZ+/QBYO2wRaBToiauXZUg6U8jfFl7m1oN7yv9nON0m1Eht01/NbrpdaNdO/5i08V2aGth7F7/fK19v/55YVlVWmHjqloXtqfjns7vnxhxvDutLAnV1d2fnoqDBijBeUGE0ZXjMv2j4IgKAJJQFbCCagZ034GCOBKOpr3Sg6h7MqHXCWTK0sT1eH82bxEqbtDIwgHGELCpCr2gH96OxxOk9eO7AZlQWHmMZonKLJAeZLzkBpObt/7kwdeoPjbv/Ybs5M93ePKaJF6Bs/n+JVXXn0GrEd2RGPCjkhTQk9qCKC1pfEezoPzqe4+v3W+l7BxKSnIle4RNYkLrtvoXCJkvdU7CqtdlVff1K4B52MDHREP6sGQKSlAaPYDA7Xx3GEgSTB4FAHUQaHrD0KZRJM+cTPw7DzrHaEE5K7PJhJwwM+UJgfKC2kYhY1qudY2ZM4tm6leL5zeQnM1QLxETinGpA4SF4W4V+AqcRgykaYKb2qN86qm5l6kHs2Cs3Bf7TiJEHtxeRVwFqfcaO6t1ElcERl8kuuhlQwjuoCOQ1RMeky1GAVhOQW4gJmiYq1pjIpCtEear7GBpN9B1QRQnKouOKF6R4OatWZ/0LPLnN8UCXRSSW8RA7YQLQb1lqKUsfOmftSbXYhS/D+MGp0pQYl6gaQYjf9EK6SzHFLRPxx/1Z6QM/J15YP3vLi88F5fBrG3rR32B/+5MMtD1AtVrTxj4L7Z85GmRFGEIVKs2WG7VYRNb+vp2YUcyfb2ThHV+mSjcZSH7iicgxmx7e7O0qYxxgqdV0u7PDm1FViZjJELxdbAMKMP/WEfu7Ye09kQTsisoN2QAhUmTnM9CMCJYz3p5mdU/aYzgu4kjGYgYmPstodGwQJ7yTE+118EV+b7d4e9InqpDQUdPBXvtBTw9njmvfesB2fyvYfOs/vpX/66hmRHflIkFoKJqG1HIpo+ElBgs1SIXSpJrWHCyLxf1aO7oB8i5VrqQD69STy4fpLCLtw1QHIwGeYN8NpU5VQmR/ttGO3u4H2SgO0gfsLcZDC8OuTtam/mV+CB69JH9gkkDvLgwhwlIeWDYFwI0fEddP8lr0SlNYMo4LNWHRsiTXDJO+dyBRl5hhGH8n+MgrlmaDlEhjRo06fK5hUSpDGKTrNgtxP1EMUKSiT9lEw89wM1BqK24590IYCzVUR4yZsNh6iixLPEHXxj9DHIYINEeRgHceUSCkIu2Lhkbi5tZc3BDoe95cjDi5lfu7CpikyeAik6kM6Zj4TUp9JtV9XguWGUKASocld6f2+D9psk5Aurs5Wm29NDihGlCkjBRi1qYJIH9NpGyanHYpJH4Yx77Hw8JvgvpOHQHUC0F4VWWU44bGCEOGs3qEgXcT+lxA+Y7nV3e2v9MRKQU0V1rA10FxV/Qu8o7wV2TXQHfsgzx4gzdxdjxxkgslutNvre7e2djACFNoydMLcslWDn9tVr629v7Wq5sqcXV3a5PrElgg1QW4jQ5lFGnjY28YsCVEKmyvQ8/mRPaTg35wy4R0bSRXHJtOIwbN6Y6Fb4dpjhCzyh7sQwlFznm1ZCzigS+VRiMYZyQB7gRBaEio2079Vg4t6DLDn/2ey73/3XDzuN/du/8DVVYxUdBGUFDJM3Tju3SzpqDH6BrR2Mh+gYTF0KgL0PgA5jAsEewH6cKOR4aee0lFg9iwRmJHjcaBDZQeZNvA2nbZTCePcCBYMYN3IYfdYnh5i0hoeDJ3RdL0/LiAy86uhzMPkkzcDYRUxRqV432vHQOYt+prODKI4pY2iqeRivtK6uhQ8RAUOlAWD34dY0lvd2zaEamBtBxEgV0qt35OUYCHV38D0OY5mLjsKMVaYlqhskgSQMcZvOjcmmrrM1UaIq3xGPI80suCDbgb/J67pKMgtEmgd+pgFBS09XWvXnjraAWoNqcHu0PbNZhU8RxXuVvJY6r0/fQtuMJnFen4ILkVqMlpFscsIvs1UJZrwdDMPZzrO1rHFe2unizKbBjZ2a9XF+QAIdabcz/jlMqJgQ3SCPLpqF2scGCaNq+6hNjGg6Oh3PFiT2UPjf2a/3M4hPTiRxVdcre/3ylb1+8dKl10NrItepUZdUUQOxGvA+kr0pEqiXGKiGSA/5+O1OXL9FRUV8KYxXbZXsWzphqOwzWChP7dWnn9rti5d2vL6x968e2YdvvW0XmxNboroNx5EGf0jANMcwz4VUJpCYmfFRMhpbw3DIXDyyA9JRxRaMWkRfFyx1CpQXKTxKcxl/Is6UqDRgCMqiRE9xR4l4BdkTRh8DLecexi/K0KrnnQqxR6Fel5vsj775wPXsvvorvznHSqzaeUJzvPo/4U/VVdBpGyTgiVePRYP7tFV6jJ7zk06wqSVnrm4AeHduBCUUiWdXX2kXqrHO01IUQWocpm0BUIOZydhNYbZnSFml/IGRE6nWWfJSMtHBwXC/6QjheUPnEO4TyJG8H61QGLtD09l+C75B2wxEVB8WXhRh4An0iKqy9Xqje0O9hNd3DT+XosKw3d3t7Hg8+ICiEOVKeHKcdNgwzEQOVB/plGDeBxsKg+dCA6RgAMdoiE22QwaoIpUK9AfJ4vuQcQoAexUDXLGCe4MwC9GX6AdjJw1VYTIeEVcii0Kw7Vy+Cb6VxE3J2We1d6kdTcajUfXTZd6J0N2RcZ1Sh9ZsYTA853VhcVR8SVLrcqfklEb664YoAv6khPyb0wnnzAU3fcAQzsn5kRzYSZihBhop+nKqTGzv4/k7dO6GVlJODb2uoyrWTBWj6ntzc6dhPF5N9zSPdA+jAKmWiIXvifMXOHQYOwo7FF8Yq1kyHHy3t4uzM0E2PFOxDwKZmj+3h62ibwzDy+fP7e7Tl1bPiX345KmM3elype6NekFxx6lWPAc5CmHCXpFd4pAgABOJQq4PWo+cI54HxQ3eIyoPOwLqESDRiMZz0vJFUFEtfIXCMB3RUMpCzxR+HYR+0bCotZHiJpn2WiE9QcQKbi3hniiWCULJ7L/5Fw+8Gvv3f/13ZOzgLYm7hKEIEZ6GX5NKocM/Dvq+CLOhQhp7U9XDqiqO84DUCx88bsQKMHguje0Av4uB+jQv73KAszVro6lgMg/Cg0R4lHpHILtGmkXPjAavtvroOTyrp7ARFdccVJXbw0jDoPwajVFZVMJiaAMjvVbbjLouSA2c14XxhWoAKE3KAF+JUj5puyTphVd6vyiYpgYFEQUGzAurc9jv9X2MHbQMJE2QetIwcJrU0YCDZmC0acHdg6JB432myEcDXrz921NKuFNEBqIaOKEXUJl0i2uQuKo6FFhfJJZo40rVzQFel4ORsckRaCUtZvh1UtgK0vI4WnPYWUpkS+QEUM6zY3IcIg+keBmzZVl7qAren0okMWDsGAhTVPeEZBW5AhYV5bEir5ODy7Phg2E8Mn4UT4DSgA6IPsFC1QFiiqy0d2S83GioWERqFkQ8T8/P7enTt+2vf/Q31jWdfjfuU/pYYZsT1YnDqfYsx5MjYZjUzo0dHQW5FQhiHo5q5I9tcjIcVSl8FsLQ7e5Wxo7ndP3yhe1f3Vg1mH341lP74PFbvo/zRPAGtTC6dojcSd/duTBScVD0DT8VXqf0F1F9IRqfCTSY+esjL93YxSKLcz7p6iGQiMYOeCJStzB+LKBEQSVXv/d1EBmdebEoMKfSLKylFtTbrkES3+ezZKU71D/4wwdOKv6ZX/i60lg20H0PpTCSz6TnQVYGw0WqprA64Hzex+ryQBgyr+wS/cSpXblHXFlQPRXO5woLRI2u9uHtRRxmdSTQx9q3wjXU/yoCpvdCEn26TX0j3Em0oV5a6ea5x3J6iVe3NK8Csc4wIxUCKI34uu+ZAourG2M4Ie5GPFB9h9HASLOPrgSMHMau1DCV9WKhA3rYb0Xw5IDgIBB21DwCDWN2IjKHhetZruA0ArQzys6Nndj8CcoW3hMJcCMD7oN8g1ILhePckqK0xWZtt4edKrUcAE2PhwbE34M6NFEqEQIcORRwqUaqjQxFj0Vtee0VV/T20t5HF1IYER2xmFVZVetrUQWBVgxPa+3YqoEcvBVtNw4ZlJrV5tRq1EAYdUk7FlEG0AcdKqRJcgC55r9y2G7ubgUtSCKeSrKyAKcwqcUvaNexp3hWdJ6Axwkv1j4Ds3SIgIMcK7R87+52d9/uJeyP/ckUNBws0EMgQoMJs3oaRRCq7EoD1f2TS5sPNscabA56EQ5lGGy9WXtRoyqtxWlJFGOy6xcv7e7FS8uOg33xvffso7fftZM1YwyCxHvfaG8TQVUF/eO1ciGquaxB7PcmDIUviGI0qt/bvbfJ+b73Bn2CBJ4vrYzEGPAl5ZiUBreaIObOgclyiDGA2eWqprO2UdKLog/0KHifCBFAB2s6WslcwTsWBf/kew8cs/vpn/1V5Xw+OyKQNjEetND8O9pZUDP+3ZGGPorQG/hDWUKbNUMjK7DfeTAM+KAqxKZzQ4jR9AojJ4uWI/W8BnIvqTJ4Dqmiqquk06rUejN2ULdxflQYAkN1NTLMVR2mGT70hBKxOSbpihY8PFWZ9X6OJ0Wdf++59HRFdAzx8rh396Y+VNsBYiqKRBsQOXa7O6UjeHeNuYPyQAM8uGcY3CPqjrodiAQhoXK4fQgNhGpUjdMw6AWsSylLIEwzbUofOI6ikLG7a/Y+8AXOIkktqrOR1xg4be7UU8sUVHsalCPeSCpH32+QFEoHiK6z5VNiRZXZcTyK4oODoZADb5EDCFG3mzobUy8UQaOoJeFPCmWW0s2gApSnq0i6E8VkgytE8/5Sh4HaRBwr4D4T3kihpgJXIl38TAeIizq4bh0RTORdCl8M83Ax+NLqEw6HUvRC+xLjLOPJHiD9Dqk/syNkJKX75qk0h18qHxjvaba6qC1jgDbkZ6VyufMTY0FPmB2pofMbwU2vX7yww/WN1YPZ5995x957/MQWlUdQ7P2B8YnzaBWKI3mm1BWjwvPm+1yDtBWVmjo2PSde4NN9KCKliOfVVa4Vp+7zYEsnzgtuITqMdBywXb4MZud6iD6gyfFlIm8iehwXEV7X+8hUesm9aQM4Y7bvff+BY3b//j/8tVnDckNrSRwI7Wmppwj3PapBGcNjMJdcgrIg/C0QMTFQqpKpkukMT8i9iiACE5xNRtSkITFSvOU5MA3Mp2P5BHU6IwgAvBkfIUvUIDRVSQnImxGBqswVTBvLhRPJCNKREObFOlE1ElB9iA4VSR+TyCwMUF+nmPB3GUbFSp42SuKGCEe8pTCIe9/oIKFCC9ETFQ9Hih0bgcOE0ixG0Um+gbisVH7UwB1SA6UyqliT/pM6+QwE1EzkbEjbP6N2IdVk8EIm0lOFFFDPa3tVD2MiekLoCOkHDjz6ZPRpplaDXy5r63i+Egulj3Iw6ybLwCKzXCIJ7dQqYlFXAkOAgvPT6EewOlQsMTCBiqNWQLTzULalcnnhVUvIvAkdDBq+4wYbgwIlhpQe0U4OK46DdeC9SWd9P4YWwEB5ce1WJfMhKgmDyUNxzfmTnpbSixzpONHYaYg3zha1Fo0c6O5l/gXQEx0uEQYgQsLgmAGiiKdGBoAxQNmG/RsKKjxriaEmFIJ6u3312ob9wVYzxu5de+fRIxWhyBYoeWtfU1klshJu5o4YuXs8sIpLJUIQvSr6OKioUO2wBNooLl3vOLfjcsKpIatLep55MJ4B8doKZJiBEmYYSzGawlZI1ckEuB6k3GFP4IjRaSTlFeSgWRyZffuPv/Owq7F/95e+PtN4LZItvCt5cPdCEuWMuJhSI4xAMCafaVOSpw3KxZGmIWUZDtTssxe8cvRGzp2oCXAZEFVHQIKJnn4SFRDiC0tIsyAVlVkLmx9KTCD4Yhz1HkElpVajvD+Ply9f6LUI7fGAmoMalFj501MjF44UNUWptKcyPnSENXBjR+EiTlIXtpdm9urTF0pRIYvipZlEr0hGmBbTs2CzB4n5MBIyTqVC4BKKFEKSpNN8+HR2FERqq6qlp/VBYFPjCINoqfDNDP7aIP038e80TMW5Ym7sZkvvI+hZnR5MCaO6iLGTRDtYWVHJ2KHBNrejJURUYDtVYX3iPcyCDYj2QkeMiLNEJSs6QqgEuqoIVXAiX2n84QATCjKF0mfFTVA8jl7cIt1EoQUYA3wUwBx9Ow46ZGuXWHpTDCCip+IdU804ccyHcoeJW+JXOtShXmvBA17cEDdUKd9sRwparGsweN6NAUbrbYDM3F2tN7ZYrOz25lb3zTUpyhFFCv6g6xLGSEu6hEYHSWPb6xsJcRZ9Z1989z0ZO6JyqB/SgVHfrdka6g/OPHeqlSL5LNN74Ryhtkj9BWOH0Q/92I7tkj1xPy7l+WaQO0bZdR6zUAiJUR/KLm7EwcadTkIQIA5tmFFbw0EE2hkH9XezxxCzFT6YZvbtb3/7YRu7/+CXvyFj50YkVIDCBvhsifveewRj5zlV0MxSl4Rz3mLXBWRYpQWkZcHYxcqQKnRTL3FPaAoAxwCrgV8QvJnEzrSBSSewXBg7B6c9BVUaHNQ/0BMjlQ1Bp2SvFa5rHkEYtKMD6yKaEZ/hWthMXCsRqvoQM2fRU55XSZ9qsqIJFCFcjfiw3elyT6nqquPLQWYx/50foIlfUoeJ0vWhhxjRAwwGOm0YO9YF1j8cvzKntcsJv+5EGKIdpLOk2uK8N/oy2ep0VeAkfPIfDgPfjLHzSjiBJNjhhKAknSr0PE+DLU83KiqIt9cjcQIn0Fuy6FUeM6ZNOdFZgvUYAz7BvIpM80JIC2kr0wjNflQFFYmm22ZvN4c7dUYs64UoL1JMpuI60Ya1dLpNKDZQwOFaqZBjCKWUQlQRJruxPmpFQxrsngbkhSjwNfaO1HmYoauCg/PXcFOScxd9yCXTD2IBTC54GodKh1ZHrgFKEc3+3DccPc03ZvgTsAote8uV07LYF4r8MVadqDpAGTcvX1kxT3a5rO3zT9+xJ1SdNcuhswQsAWJwgpo0GKDTqIB0jr1TsOBWAiFtUVJGHEOUd9oCB3VUAAmhTsJ1wJdT1wUFNc2MwCl6nRr9QHA78DvNfSkRXKAg5RLsZAai4DCD9tAoMyFmpCDG+ULVBexVoz05p1lp//KPv/WwjR2RHV5FvDThX97fB6gtblIg84ZmhZBGOL4Rm5NdI86VKWCvE/Kz5ERVGDsNnQmRgWZ4MgCFSe01wokL60hTSNUkSMcegMtGB0Li3DnmBnQUULwdzCMxb96O/DXeiw3KoWMTLZY+Ac2nSnkKrfsJ8yucLwhHjnSyUlQh6o1S91wVNjxgLOkLeyRCgyIi3i2pp1eMiSBEtA1gOUZM8wkoiExekBGXUAUOohEOSK/IhlQWAQAXH6UaCR/O6SYsY1Q9iWof0D+4B54XnpnKr1Ir9aq69qAGWdKmptDUB4PT46o+95SxjY2tT08sCcZOg6tHVwYBQoB83SWuxEHERtsbrU0z0kQuNSJZeJzBakm6mtoNJFuM72IhqfI5h/TrHE3unfuLXRPraqGJW2B0RHusO2vLMxDPLkxsU+rnDBpDfBOjf2/stE/ftPkpc5ACNoN4GiuLVEUArVugIuH8wOo89WdmsXeraMsFPiik8NPTMxk6qu6E9+i+Uaw5OT+zzdmZ9UeiXVfy4XqoBDf90W6uX9mL588tH0b7qQ/ft889fmKXTDoDs6QgV0JqBoMDo/MB1TgpjG/UInRj45QSZUncA+IZDRXj1OrCizS0KXLW+gkH7RAf9z7yHIlk4fTp0NKbHLotgiS/cEd1jKDyTKW9k/OmDY3ODrKD3XGnNjRGgdb1xspyYd/+1jcftrH76X/wKzOeRQAoBkB9jYSuTLYKTB7p1XnrlA/hDRp2IcLStHgIqIE7R2QgMi8aWbMLZ+qMCGD2VE+ClyVk5ere2PnoRVIEmqVpLQt0iCkRPYRnh+fHQIC3SClDelxhelWYFsaBBvs5ds7FE871meljoZAro9E0LpYIoC0iJ2F7CWl3KwPyRqAgSGTj2DYuEwAAIABJREFUWRM2XanWJTXsS9iS4eLI7UxOasV4cp+A+UGOh03HwGw4aVTQaMVi86vwE6rXUHREawnKyxJXAHOJ09FEQGbz+swEGRMpyKAyjLFjjRHX9GiJyi1r39F+pYKCqzbX65U6LEhjMXYl7XLqdGmlgEu6p7m2BdO1OHC9jZpDGyZQgW1SJdeYRPTRGEeYWr6sNFpRoqKh6kfazLUcka0ieioqWxOtK+z0xn6ej4fsLuga00w2oYB2qep4NZIOFA4iz81lpLz7xEsgodOHnuCgyqL+4SBTJCAmiF9qQLunKPctj86pXNtut/dRngHbQw8aeSSiVyJZijlErVybpLW6RqMgXz5/Jnn1r3zwvr17dWWXXGM7SOJ8tYLoPYkzt2t2RiewZPLDxDeRrUNhCQfMteBMcfTtrrF0gtlAloNDdhoJlVrNLgYT1QHNxASQ2oMEPX2aHpiwRDSIhCGFE53mpOXg3AwbZ9A48v9wKXnMRKsURChOrQzv9d3vPPA09qOf+VnJsqtYI3E/2sOcta+vB7069YNKYNUZ+ZIGR8lXEaBXeNSxQEcAioUQi8XPArwPUYuqPz6vU03nYe4D7VqIgbDZ9fiG1lZVrmb/ZbVStLa9u9OmdImdSr2zeFRSGCICrpkojfkNvAelfkJ878cMApVhYyuNVWpNQ/pBBxbJJH6XG6B/EP4dkY1X56AmeP+lSv6kG/VCRFYJZFKhpP/ygBjioOn1DEaONB02ozsIRApo9K9EZhbWknmVm9QidhCQiIKfYOS0VqqUk465l9YMj9ZHA2r8Itgj/bsa/+dS8wDompcrTDBVFwCbGjoPJ5z0tyfClLq0FybgS2LsGJeEMVTHCY8Fige4ropDPoEKgw1t6CgctZMG38nFmU3wB4lc6GqApsKeoCEfcFwqD6Mt8tIgXGDsUqguIbIiUlSlebnUgeQZcy+QcYEMqNg6nQgIg0IKA4g8Oj+2lB+gyVAxT1UBptVM/bEBjxP5WbzESpQdIngXnGXymFdi+ZoKSklqr1+98sFAq5Wlde4S+Kp6FlYlua0Q2YRUvN/ZoT/aYXdrt69fS6H4o7ef2DvnZ3ZBCth1Vku6vrBuPNqu2atIEnmSHCBhsgQS0ET0bJ34jhArESbEZ5r+k5Ez5dQnYdYMPgdj0+D1kD2U0GFQhQ6qP0F+Tc9a0JMrZEseDVsX+t453zha754geKHIgfFjLkZq/+pPHzip+Ct/7xdnJ1hKUdI5cwHI1EQuGvjVo+jdCXhJbTilhU5wjLQNft+laNxgcdgQSCwyPCDArlNURGKmods4lBhIb/Hi33hbRhim6WBLujdQbGX0nTBFhq946oAhIyL16p6nSlGyJ5JWiTQlrQ4+I4a74yztEXyN62CyPLMNHC/j8ChFbFqfKxqyahlMDg6Fmzh/YxptRSVxGmx7d+uS5cKNHEwGBlBqDJ2gLm0PIbsf7PL8Uu99ODRBwXxW1RaDFcc+4iQulhullXRl9NI9c3UTb5WCvkEKTOruBhmjCKCtAgUSTjglMw3GwchEcq06YFQVV+32PrWPhpY1xNDTByqaAxQNxBrgkX2G2LxcbeQcOHhKlzlolY8ghGDTzkhxsYCk2kHVpOvV69zDcyR1JpIhpRQo7mtCsx59reqZD9LjSusU/Xg3hhyVWtbYm05lIQrFeEjEggo4BUj4i6hUG5SZYAwFtruD0cQ4yZh5RwzOG6MMzQZlY2aHjFSNMX44UxUifL8hEgAeBi5LZHfsj3b9+qU1r1/b2xdn9v7lxt65+H+oe8+Y7dP0rO+46//u/bmf9tZ5Z3Z2dmfWs7ve9e66gMGKEkRsEEXAhzjhUyDCQkgBBdITiyZHhGA5JCJFkBDFNEVKkBJkCxyKHBe2ze60tz293L336Hdc/2eWSOQDxtjMSK9mZ2fe573L/zqv8zzOo9RUpuueT/0+mTboxvh812BnH22WUS4ktbGNPIYZ6KLDBMPFy6kh/WuFGcOKRRJHFfv9inE4/AcJzLHllg01kpr54iVJLDgGgXfbxt4TTsIYI2wEJ+8RGWqX50Ct4nOZTobu8AxnGT/e6U/9yY85qfhTX/qNOwqUMQuPDNxwjJfBcvwuRCeEqNAOB9DcLTe3pBO6wvr7zsnE3mOxwwgC+0KO7Vb5o/Qis8IZnTGJnLByDytzW9LAUdtAS0FOA0DK2jv+71nFO+E8TuoyDgKmECy87259i8G9vsfgkNuOUTGAyi6KPBxzcKI7sjNjUPD3NxgOXcKWROE9m0lvfIj2PnRgLFhg/yPh4WHn/zMvkAUCRp6EluTzBuyjYt4bRzoQcghYUPDeg59Y0kapppMgBYs3b2mufkdbzjweo6M0DG2boKSK+VIgSsfh1iyI+Pl3WsdMIWfM0RhYjIlxkEmBp0ih8fTBjoO9UYvccRbpXu4oDClHT65CSpwLabD78eaVMW8BlBCen4yDuFOOV9zZCCJEFAIFzOaM+UELa3cPmPlehAX+HD8DcTqHjiUBY6upE4FLFJYmd0R2JGUxHcUjqHW+ss8hJZ6NciNfiotd1jSgYBsWXKV59u4+J+OCu51VJmGjHD4TtsdgjFw0FBQKtn2BnPEbGVedL5aarBYazcaazSYa9XraTCZ6tFfXp+4dqFXKeVG0nIyshS0U8iEuE4wMowqbyQX5JJ01rxueIYsk7PzvZGnu3CDzo1TieUzAUCj4NZiszvcAuR+vOpsjoEgZhC2rta3gsUHmGEjLXAr4HCIZhFPIdpZni4YGmd9OS6hU27XyUdJZKnwmf+SPfswxOzo7m2ja2ywOvDa9ISwVAk+H1jr49nPNeF1vwD1o5ujsTBSObZsodovVPEQUJrMeRRFm88CZMOwHNLTj4wlWNDljIYxFlrQ4cR4Lb6yhMw7fgYVPB8W200aUvpEZK9loBpdltsq8nlK5YkyDGxRQngfbQUKoKWIMy7debNbpmLo4Ad04F+O0R8YQtmxSsxPXA38vJDqFhK/AZYpjBmNeHAUGi3HE7DmUCrigLHhtaZWLJd1eXgf+HD2FTS6zStI9YKcUb/nYnoaQYpYC5J5iokpyfbgUuLLpSn1wnYYWxmlnfRhrxDEtfC+8Vx5W/psgW8u5uPD7wuUSAmiCwiOI+pdw46AexcoAfu7dksdWSHe2UAvoHcFCyLK8LH/uxoYFFHrDjVu6n1BMKWQcP6yQ7IMXexLSHPLf8LnbhTnGhcEy3djZ7DVocRnhHAMZJ8hR6IJpAYd+Y1C/XigFi3imFKdnxWaVsfdhMBYIGDTDSDB1yHrjDjQDx42gJLBTLk9cnM0F5UI21pcyXYSFx2g20WCE20lH6dVKD1sNfebhsapACsRejgfKpnhfOWtS3SHSyTnNLvxMF36kjfGzxgIKjmkyE6yo8CYMS7UQHcm/g2zNxTVnix5HfoJHsijDoizQoMKWOnxWQdZpSIUlJGYR6ZQ3r4GkjFwNtxPoRMj85ipEKdXKbIilf+ePfsx5dk++60s7ilzIVw1cND6g4F7Llx9IlEFnyKGDbnCn1wwHnYMfWO3BnYJrOeBybPGcxeh1ucdiUzPi7VcCSdVGmSivfK4cLJBswAg9ALxmZxIvXy5MfFpzihcPTcAPcfwIqV4c1PFkbGcJRjBuOsYcuk4TN62jTCgfhS6Qg3e3AWV85cn3aO0M2Hz8e8H78NMLsTT8PXR+S2t3g+QsODIHekToXmzvzdjPCOBgoaA8IT6PDunD995TvdoInEC8yxz0E4qdnSooSrgDx3IdPgcbnMb2RHxXdEGmXiBdc65GUEgEze7K5FjeI+N/kMHlPoqbxG231x/GxN3QsVr3HHeAHGqSvlz4bOEVPPycGEJH71BqLHXDOGXci01eLqc8IHySYKWFcznmC7bRgdjKSMV3Z54jhqTxRRkUKsEOnmclH2FIEJZchirYNMcW/fy/PA+GPVxkw3LMYnmWJFzYkKfp4q2KIGAGWWCw3A+J97zfaWy/Hy4351jEiy4ugMls7O6K0ZL35fQwFkxxWp7zN/hE0tjxL9XpXuvm7EzZ9VYPalV9/tXHahQY1rdazCBMB8NNuu0Zz2KWdL0g/bNiAl8929uHuEZKH+ePyYkqaCgiVuCEzX6g2XhCMN4Szpk5dJYthgs++CCGMTS2Lwmu31waUdbvgRxbOmKbvuKj5/xbgto3KmS3ipIEYk30J37if/p4b2Nf/a4v7SB20mkxzhp/QfVAW0+x44PiBoEisAyrf3txuTMKXQPFLowYd0lfAOCByc2UgAmhOV+2DV8rbfkMDyJ4A84KaGTBdYKki8LA2MmqPo1elFHKYSlh3KA7C/mhbNFQbASahwFtNrGAupuNR0ArOugwYhoDTiJ3dBpTU5DJ0G2kUg5OtvdbqejbjtvPJGIUFHQ6thcP/Dd3Sy52gd4AhSLkw5IVmlOl2QoB0vQ5hLxs10EjmUjo5OVLNas1JSCAQuTO5kOyWax1hPk/HPRc7MOvMMZ5xOUXluv+vIN7M+8v5GOgjd35UqgS9bjbOZiZ18uG2Hw+2x0FaReyIBevf8KlxWM+PzeWne1Wi7AJtpsGod6hA/BSI5uLDS7RMwdFCEulwFNk257zAsNaTqza3TXHIdRI5RyQHqInN/G2n/fGZtxE39jVxslycVqcn5sUoTB0pziGhN9vhx0uB0sLk9ot4BUGfhnjq7tG8GKC27GjoouNyeU8c3fpcBRHFgksv9A7c7p5T1BU0MgmYaPYsBZydlrpSkHb5FanZy91/uyZyomk7pUr+vTxkVqVgh29N9hlxZ2Wuag8uHTXLFIo+Iyw8cWyWyxdaIARAg2MDp4zETisVCyf1djIICwWaU4CF/SOKQEDILikBKpWaEbCVj8E1QcPQkZYLiZuBhoBnk8mOHI7UAaVo7XyqbUiLfQHfvyvfLyL3Sc//302AvAoH78VPsCoUAh9Pmt9GN42WwzGkOVySdPJ+CNirtf6cdJXiDik60F8z3gV2/SYHMsIGxQGjDPc/NM5FAU2PgWPVnR3Ngr1CBuY7QDaUFYosiwB6CTcBaBXpfPL8VohzwaOGBjdcjX3KMLB4Ma6cy3GkokHJpBXA2/MGF8m41GOYpDBJhyXYQohhwOeHx2b0LkGDhzdHYXX3cdi6YCcNfbr6bQA7wu1mobzqekr6D/D2B30h2zdJsNxIHEnwIjyTtgKqe+Bv9frXruQuhDFVj+2JuL3c0jsHBN0msaYrLYIZgCDXtcYEJ0kh5oifudLCOUAdn6tWtcMp5Z4u3n37zkQZu7HG2S6jX8yWzZ0BCFdjqJEEDpjE/CEDybYGX50papHyNkEX8JIpWLJny3jPJ9rIpPwMmPjrncbJIMxW5+CFLhmoaOxntXu0WGCQLqGaP2uY/RFS7U3nhiwxflgYBcRj+m7nTHTu+/aAUNWaoQu3cJ/b5iDCoSiPZuiYJj6O3B+CNQpfnEelmh3c1ahpKsFbZIbffDet3X+4YfaL5T0uNlSM5vWXqWkArI1tpvoZ/39MLmmndGx1FZT62XDNtwOOutgoc794vhDnpuYlcMExmvjPSEv88LM+6rYKQZMzrGWMBOgZsU27xawBG0t5+luORf0wlx8QU2EdZf7d/JZML7YrVQr7nRQj7RXjvT9P/qff7yL3euf+95gcW+rHIoHlIJgpPmRLAaipi3Yg/d/sVgwfmaS7UcOxQEzCvKUEPrC7REeSMjKgT+HiJyvyBuudEajCQUqrUK+anCaMdaRf1jgxJbgQTTP9hSOW7DECRkXAPpkUYRQEjZs3FA8oNvNXLPJ2F8+DsaBFB0eBs7RnQaYVv9OAA5OQt5AEh5XUprMFwaBoRjgBstNS1dJYYEUymGim4LdDycLiRadJDbt62RSMzzr3F0ErTAYHARdCLX9TtdUD4v0IRJn0c8GbMVW4JNB8PNzxONdVgbLjNhpmW3kR5bnwXHmrrvr39461KXdbP1/RtQ70T0E4GqlFrBYj6AxFhSHKA0Jf7YZA6xmusUw/pmgTVeVLwTsLcYoKfbgtRwYDs5kPle+XHO+xZQUtVxO9UrNHScEXQAgzAiiUs7cPIpfCOdmGggTBQeSz8wbfeN3YQFGIeASdNhMbKkeksHglmFJlTDhFzE+jjFhARPGaooxRY5nGFqH5WPLpS9OCl1YkgVLrH73WvPZJEQGYFawkXKptAqodBjfWYpEaSVLOfPmvvHVX9bF06d6tbWvT2DYmU2rWgTr4yxRyLcxLoe6Ia0lhZaUNtNGgu2/3bbJ1HD28CYYqAJNmLwMFBRoXUHgH0xO3d1bbggxnbGV76fof6aDTCYCwT/EWGLOwOfJM8nlmjWuaoqKKU58tsieg5IitVtqv5HRw4OyKtmd3viRP/HxLnavvPndOx6oO7AaBrm1izGjP+wjg13Sd5juOfV73Y8A6zvg+jsqhSC8/w4uRvEDbKUdh2S78iHm4RoMJ1hlOCeTLtAed1zS62DZbWyCxcfmO24nAd8JHCB+rfDgj5cePJjZCMr9WtPxyC1+PgIUD4x0Nm42GfXhAtcLoxzFmYcF/CLBAiSZVHcw9PhVqzZChm68OaMIUBjp8jB4AX+yrxviai6NTKREPu/DgIWUA1xYLHgrtvRDzYGk+AXpWlg6GMtaBskZXaCdaxnpsKu3uUEwn/SWk07WW9rAEeMv/mwadCRLxSh4o9ks8y4/w6TxtIaj4Ufj3B1+GWCFgKtS7CLemLlfwWMunYWmQ1hN1jw4gqLpGpF6We5F6HMUKDDkH2SKFJOkhp2+ilFe9WpNixni8rWiYkGQOHKVguEStr+x57jlSXfbdy+KYl5YKHZB4QFuZj7YXSF0Ol3absHmNLJ5nfCdBAiADhhohNdXqSBJC5kXHusXyyCLclA2yyIoPVn1b6/s6MyCwPy79VaVXF61XNHUF7oxQocShaymi6m+/os/r4sPnurTx/f1qeN7OqhVVcyFBUOgO8NPXSuBfIslFMstLhdvQ0NDkNpKaWR7dp0A31u5wwbnZOTnYrZl1nbjDBPw2kAhSjiikzNL4QISWa3DGUzYnYZN/dgu1SGPlw4crDvARyFveRniQzMplXJZtWoVRcmVjvcLOmoXtRjc6BM//B9+vIvdk09/YedZPpU0YRdCLECteWCxcwYPFg8HYx4PCGMsByL4/Qc5UqAe8KCGDAXfljFw7wXGLqSeG1oARM4QxYgUZ6koX/Y4ikMHDy08IyJWQPbs4GDtbIia48vnRqNrpNtCAeGtcezsWq2VgtVRVur3e16MoMopFktqNBoG1BnFJxOchecB1PZtFxjH0DqCgUQqRAqmycZgSWN0xK/P+Z84s5gjFvhRToriaBIiQ9eQzaqy13DmAQE5d50xLrR4h9VLFXdiHsHYeMahRRTSFZ3iahkY9N5So2FNBtpEzPUDVxyORprOwogK/xCqxHI2V4ENpENoggwtWNQHsjMH9+TkxIc+kLEp8sswusamrBwKcC+MA+gYwb0wL0XW5wDwYrCk92XGRpJnhc+Di8rJZUlFlYqqlaYuT89NkkVqNh4OtXewZyUCxS5bBLeiaK9NBsa5hu+RjtfLILS3LA3QDwv7/EnIP8XJ2AHh3wmSyebxRWRZQcxmVqiotnCYwRzh0TlLBasx8ONgUBreM4ufyBgYUEKAb1DWjHV1e2UdMJQRrroi2RZ04SlcYTbKV4rK1yt6551v6PbkpTaDoY6KJb316JEaxYL2mlXzMBmH3XkTlMN4uljGn4E09/gNXQlP153SwdPWnRwEZG+jrX0NnbzHWsMf5MOEcHDw14WJ+TsX7tWGyzzmtSboGp3ZJu1W5vsFv0cCpoCMwkQBNothbK2Q1fFeU61KXtnUUvVyQpVCQuP+rb7r9/6Zj3ex+8RnvrRzR5ZJezShzWdkAdC9+4uWmcLQ7/f9gDHGUiwQdPMQ3Rl/8nPuHCmgLtxtaK0NTeGLDwzoJALfPnR28N2QjNkUIOaZIV1JIVWh44zt4XkC2N7Zkn250Hg0tmCbrgiiJa+Bg8utTb5Df9z1jXh8dN/turMj2P4iiLfXXTCydI2jA1rg8gHrHHIvByznoudNGQsKblu2eSYw8zCB1WHnHbAYJFXQJejKHB5UKKhQK2sLwdN2QIG1R7FbTmYeZXlyvM3GYSbWWXrp445tHR9QYhG/U+woeCEyjwzSmMoT02Wces8SCZKujQXW/s7uttJcZrVy5SPHF4B3PrM7XO9u8eLDyWad5cXd2FoqG6sz83+7cSh0oLsgcid2L9iSO3s2ldbe4T1/N6fPTmwJz8g/7A1EUTK+lkkoVy7Yn49LhYJj4vk6YMQsbzye4rDCIoOMDWyH6F74yvgRsZOxg5Ro9JJBEsWEkE4htA+QBb+fwk4OMPgisrPxcBBPKoFxYLUJC5dCQVuK3Xqmm15H6XwwBWUrHdFRgkwQrIQksFxUphDpW9/8ukZX18rM5zrIF/S43dZBq6pqpWT2Ad8l3TEXCJ8Fz8gcW6vlSjPnV4Sc4xQfBOfGQUpzy/8C6Rdb9mB4GzifKXd/4MngyJy1OQomyMcsy5CGrVjPA3nwvZhYZdwwkwrFjs7Ok1EyMgl7ixppPvNS5cFBQ/fbNa2mXaUSY0WZrWaTgb74+3/y413sXv/sl3d0WRS4oDsNREU2rx714nzN2XyqQSzZotgxWnJQ7rq+YLnOGQzKA0e2xe25KSn06I4FxCxgqUq15o5ltWITR0JVwKa4wRBh051ghWTsRrGBpw0dQxo60qxGreHDCGAMiIx1Ngf94vpc2/RWjb2GHtx7pNFwrOfPX2jQH3pjyvvktra0zQsArLhp9aFDZFQqV22LxEjAGIzywcU/GSzX6cIYHUfjQSA+xxw4b7KgbLAxRdtYyNugkuQxfq4DfiZzTYYju6WEsGg6O7zSAr4EuE4nzPbtn+zs6Hj4jMHNUApQ1Pm9VhE4RzTlDRrF1DkiuA7vdup0Ou6+QmeTcfceFhpQDYL9FT9jPMZpOWiNudjW3iAiLwvCeOg4FAIOOIew1++H8dgpccjlcCUJ2B/fPWMvv//m/FqtWl37zZadnVFB4PCxy8jJXGmHObFRD6lgOLDA6aRQeuLgoDpcOk4186WVCA4uH0Upxu7LaHKx01/tVCi1QpgQSx5v0UPAz5yOfjoJMjjJqV84iVhdkA5SSVQRw9Vcg8XE3SefF517Btx2vnJhL1erKpRLJlF/6+tf0/y2o2i10WGhqHutuu4ftpTPZT5y6XGGLf0UlBXrugMFBeUDcjrwabJWkNVQ7MbzoQplXGQyNl3A4YTLgIYE9cZqulBkl5+EyC+2mwscPjiNdNKEbDsyFCodAAxnCZ/IwAllkuLn0QXTGhLpmd4uddis6PHxvo7qeU36l1oue4J7DKn9sz/6X33Mi93nvrwzV81bqGAy+R0JUKCMcDM5+pBRJZV09xci7QInLNBO4ih2e+Ft7Q7hsdD/nhGU9ho968xb01q9Hi9BEH0HmZW97DaoBua+uemq8hCScXrgUXF4zUTj0cB26CalbhO2xTk8ONSD+/f9Z59dnGqX3mlvf0+vvPKqut2e3vv2+7q9vfUozgID6Y4DbGInFIrdZDr3eE3HiLyLA4ikjDEL8jMLlAgbI1v+bDSZjoLluXWsFD2MNsO6nwwF60+JOCRNykaJGc3GMxe7vUYzvkhCZ8dHGdQoYC3YYs/8ORcLFKewTabzDJK4EFSzWAE6U9Sk1WKj8XDkzTBdAgUIF+U7bhbv1+RYbMTRks7QBAd6UBh1MQ4IcAS/J1/IuQvORXm19trKF4qmKdA94ajBKOvOnWcDWdts5u4YSIHiQBEj9Obm4toXV71SsV6X73YJ/kpQUCHYU3GpRLli3NnRVOK2kfloC8t4erf8opCzNSxEbDnDawX5J2MYdJ3PgwOfLTWkFOB7wB4pMB65R0MTmmuVsjHNUoFRMIx8NoBlqbJd6WY61HS3cucGvxFL+TzFc8H3HMb1Yrnszf+3v/4NjS4v3dndqzf15PhAj+63QycZ+0LCk1otZsajrYjhRPD/QReJ5XtmztCrwcejC4OilU554QNBnoeE18g2upLnXJBru9MI3DSWoM0Iy3FaWqCkWMLoEYIRmEhJswMtjbSVmILryW45Vz650712TY8PW2oWM1pOb6XdROVysGp/9Xd+zMfY1z/35R23KIWFzsOZqtyefAnmVgXLaZM6obyCbURwpkIn5y7C+RX8M4qDQLIF+7CTRWzY6W4FuyNbHoWMAYqHvbJiu2seDIJcKtVy6CK3jr1WaoMNAxgeOQZ8bwulEsG3DEH+PmPDwYHq1bpfC4EiiWzCfLmjo3sajca6OL/woWSzSyVdrrC0ooBzC0qzBSPf0Fw/qCP98dgZsOVy1RjOCG3hVsrasy3nTRmHvYovHFu10TAUvNgklPELCydvG1kMWIEhzSdzO0w06w1zyfgcvcGOIxGdyYvN+2zo7rOQLxmPo8nxVtsOzehBWdysPEoP+0PdXN+q3w3dFqTcWr3l10fnSjdHEcXlguI26PdC4pYx0EC/8AVj88+w5YM3x19QY6q1ugseo1Rvgo/eVkfHx3GhRbEAiBnyQ1IK1IdGu6X5dKGr83Onc/E98UE7DBpTTYjK5DLYuQMqUskqG7vCmDcWbLz83BHjiZ1RjK/yGZtYDA0EeRjbyUzKqp0F3QtsgqisVITrbybwICmycceKe3LByyUuSriCjHRJK3XI4xguZrqZDoQlQioKYvs8dBfkVHSNjPMmIuP4stWzd9/V+Ppam9FYD/f39dqjezpqV5UnsMhk9ETQlGOVDsvBSyuIJ2CM7FloKoLbME883xWLNuRv1jhzeYK6ORYTl+OkJwOKHePJlEsEOGG303S1sMtwgFqC27id0yy95BIJBq/hvIfPEJOH5G6paj6t+82KR9haIaPdeqzEbqpiEQXKWvd+65/8eHd2b3w31JNgaulRkodf8YJtAAAgAElEQVSIrZCDXkKndReNyN/vUuPt9Gu7oaBJtdMuxSAm8bLluksbN4XFwTbhwHGg+oORi2uhWHJHh9Mr3USjUdX+/p5X7PPpXPPRUus5UX85Hbbaur+/r1q5oG7n0uNInu1rOmOp2BiAfrGyp1r76MCHtlatuc3v93ph2cHWaRenJ9mwAGCdL5Pg47FGw5lxuZPLc6X8+iqOpcOZZUXxpWhRqB35t/HSg6LbubkOsqM4a4NQGYKhrVU0jzGkYsHFgytQhJEfy/FsrxXnVbjDxeZ9NTXWcpd7cadNNXU0IQ2H+K0tTXwdjbAjYpQvmNO2Wm51eO++rq9uwmKiVjHsACBPJwImR0K9LbkgPpuDFWRn7uzX/LdTb1x5T4joy5Wax85kNqV8iW534VBuljMRcjcyKHAeQZjPuM5IDAVkxNg4U7lUUsbfe8+YaxEybiJ0q1ySfM5cLGh2k5kgurdSI4vkEMNJXmfYXtuLGTA/dj+ha4ZT1gOH22JfVVJUqNpT8E4B5CBtRn6eZ0xh4+013a8zjxO4BJcMmQwZdTdLrSAYxssBaCdp+PaLtSV/jPU23ZxMdfHihXY4mcxmOm7v6dHxgQ4aJWVTbFaDhRXwAgUHCIjvDyqMLxmrIkIUIn93fIDDqJCszY1vorGG1+fAqQX8UvOswhgKcT92zWHa4OeSC5uNuDCoxUwdOxsNMFYX8iGsnM/D3zW+hPOpihmpXSvosFHwcqJRJMR7otWypyx4aGKre7/1T3/8i52deD1+APCzBw2mnVYO2F0EblyQgHEjOYLOZgABowvjqleZIT+WhQbFLv535vHFsi1uFf4ajsZ2W2U8gq1eLBV1/9GRSmWcR3Z6/9vfCJbYWW6ZuvbKe7rXOtBevapcOqnh4Ear5dRfHgf6ptfVYDS0PClHTmeh5Ifj6PDYxWw47Pv1T8Y4lEycAYGXXBgfI2VzRc0mS4+yAOxnlzemUFAE+XfbJBSXhIOguUGhYHAg4WvNJxP1ul2V8gUVsYpaLe0EvCPFi8UDNkvI0Rwqg2cYXC381oLZwB2xNYS/xBbr6XWwsEKJkM6Y3e5DP5ubwDyfj71lnYxHlvIx6iNBgww6GE305LU3dHl9o8Ggb2IrxYz/nnHW+lkslAD8Y1dgRsNgcQQ2uPKfwRjNhcc2GW1pvlTQ3mFb+wf7pkLQISIYZ6xK7dIeW7Ge8t6R5YG7ipDcReA33f3l5UWMUQZ7cPA7toKlYtXFDkPXdC6vBaMseBoLD2eVhIXX3aKHaEcuC2ekcJHstr7w+NMR7oMJO5yHUZeuMMYwLcFDusYiCasm45fh+WVjn05H9gI0+Z0OKFYCRcm0HX0XQ8a6sosdz/iw13P3mmeUTkhH7T3t79V0r11WWlhj4WISsFTgk1K56NF/spjGtvfBDdqRlpZx8ZFTyEMnb8TaBqohSSyYc6xFvKmpQOYHMvai2Ya0PbcyJpMPnwvr7t0GI1MgoUiFPAsZGAdBAQWXcLOcqVXO6d5eRXuVtIoRXNCCNsuxJpNrpRIrNxWPfvuf/3gXOxQUd2MDH6CpDknoHyH/ga0lrh4O9mX8QHYVS5i4HYIXWPh9xn/YaiLVcS5CyJINWr47G+4wtlFKeWgA+yfTsY6P9/X2597Sej3XxdkL9W4ubPLYLLd1UGurWWyqmi8oS6cxm5DvbONCRj0ODQx5cLab21tNZgtrbnk47t27bxLnkEAX479s8zaqVfHFg58WtKX5fMl0GUaCRDqrk4trnV/daDicKo2eNp3TfL3VCHxrtbJrLUsM21VNZz4g+619VSsVTZdzpQo50ytMnyBEBicK+GjrtYr5vC2E6IjsTWcHjMB1pHAwC+dLkUbjvn3M6JYporTOg05H/e6N+oNu2Pwi5k/j94b/X1G5qOAtZLEccMdO99YHPrifkLqVtUcaC4kglwvseVtSEZzNyAhBOCEvFHgG6GSYVMFr6826mq2a/969udZ8OPYYmE9lXXTto8d3BA/QoxkB2JDCCXKZq9frqVgu+sIEz8QBhOJYzOPdVjZGSke9xmwAJ2cvML7jchOYhEEXbc02nZHNWoFDQnoWNCoKNc+Z83ytEiEsCSPK0CmSFUEINp0wxZgujWLHgoJLAajB0shSwW7ZOazS+wNPCH5usW7abOxfd3N+piLLn1yke8f7alYK2qvmlcaVm4URShfrjpPWDnPJLOkw4/wMKF7IJtG6QkO545Y6iB1zefBrAB2bWIBfAoswDocoA6MILDxmk9ide6WozJSGljfrDBG223TWdxnE5WrJXS7uKMn1XEfNkh4eNlQvpZVJMHJDlJ9oMLx0savXKvrk7/mLH+9i99pnv3dne3S2p6YVBJPICiRS23qDxYRNmLMNYhG/yZrItmKBcrFUsS8c/mkUR9p18+s2G/W6A7WaTVUqECF3urnp+MGGvvHB+9/WV778RX3PF97W40f3fMvAJTpo1TXs9JTkWV7JN+qo09N2sVC1WnGR4wak4ADIpnORg1J4GBhnz8/O3JEksznVmk0TOCl408nURODDVkvlXMZjBw8FhopTNs6zoRa7hCZLHHELurnu6PTkUuVGwzmrF/2e0ry3VMJiepYBkxH8r6VqlZoL5owRvxCpUIWgjWg+hOAYCEbmhkmmwX8A8eDIYfA5NgoFx3MAM5iNQ8MXZsCzVJiPx1ovOYhJj/EQZ+nGsQsqV+raax26uNgLbotMaqaXJ6ce6cA1A26UtNwPyRrQAV0135n1kXSB2yAKZ/SsRJEeHh2pWSmrAAfr3pE7lMVsovV8asF9s1S2lRHKDVQSmXxO0+1WN72BBpOFFwWT1VJXNzfq9vru2kbTic6uLlWsVL3l5X26+8hEKteaWuMADEiayarR3FOz0dJoMNTV2bk7VZYkuHYwsnFZomyhQw/BSknji4y3Jj7HBHDoPtClKF58/iw56OqW4JPQprIZd0bDIVv7mWoViMFF7bX2jNNBpOfCh6PIuPz86Ye6Oj/TfDRkTtX+XlOvv/pQ+82GDQEQ9XuJFmYfR2iaRrPdWLNcLAPhJDQasbRDNmnffI/Uy0VQK9F52sMgzloxCdxBO8HpxeFQsb1XaCKg4SSUyBH7uA7mqLFTkTXvcXQkLAocWbazkY5aFT0+bKiUlaLMRtvlVNvVTP3+rbL5lGr1kqrlvA7/1Y85Zvf6579/R0vObQonjFNi37flJuRJ8oHCBWPrFxtg3onqvWn1TUPYSjH4pBVw/J07xQq6Cg8hY1qlUlU6jQaVw5SwiwkYwtXZS731qdf0+pOH+u6331K1zDg51sXLE3OOuFG3s6VT2RMUEQwpC3mLsANzfO2Ch2qBMYjukpvz9vrSWyoQkQhuGSE1w6Gmk7l5UvV8Qa1yWQ+P9u0QMZwMNVlONV7NtQFbzOY0m6+1mq7U6w28wEhEkUaM8JmURsu5ugRBJ1MaD6fuVA/2DvzQDiYT5eplZRgZ7JKMtQ7J61sz6Pl8B/2+R1NGVGtDEfHzAMZdjNPgPfLvNJ+BJQ78dzpuxP5sGMfDvjtGijxxCbl8Wfv7R4E6RPECK1ptdHZ1Y2z06OgoBBHNpxpjEEA3UwB/Cs69dPYRBWQ50+HhoY722qrlcmqXK8oTZp1O6mC/4S1jkkjF2ViFZFKtSol1sM5fPndB4H2nS0Vd9gYa4sgcwwDd0dhY7Wy91enVjT54/lI7cLlUymMmVAp+Qf1RLq8t7IBcQfliRdUS2Q8L9TodF/psIatMPqPZMoxtPGd8ByZvI3FzoAxk+LAQQ0uLbA35n8dXpFIUxZhQzcaXJQdW/pC1mXZZeFUKFbUbTXfGNzc3pv3Um1VdXZ7r2dMPNejeKs3GVVsdNOv65OtP9OBgX+vBSEnTZEKhY5WSTgeuKOcJvTIwDiM8DjYsxuhwWVEEa/ngLQksxKLQNmO+DJlONh7ZKey8HjMmSF+Ll06oNlB3YLUGidm+4XSX7ggDvYbpAo+d7G6u++2KHjQrSgvb/Zk2S55nPB+nKpYLqtSKWq/meviv/6mPd2f3ma/80A7uGLcKWBQogUNtNoChsT4yji7kwPKXiaRxSju3KKA03QVtOLcrADScJhLv9/bqQcbCA02Xni3ai4skqyiZUCVK6ge+8Hnhb1vMZYNbx3arzuW1cjg/bBU6uuVCjWolYE6w91GECaAXkH7ODtDOrazmwSLGE7qKkcb4cqVhvEtDDDSd8J5Qo1hWLplyx6LExoEq0CrIM13uNtaOnjw9US1fUblY0dX1rSYUq0pBw8RGneVcoxVxgDh7LL2NLOVK5j+R51o+aH0UJM34wkPPYWWk4aCxQS0VMEWEHhIyORxt5yIeJFpcNPDd4B2y7aUzZNQEe7m+Yrs8t5qlvX/ATtJa1EZjz93t7c1V2LYl0ur0BqrUarp//57dVK4uTjXq901OBX4IsqyEao26cqWCaS+PHz/Uo3vHqqSyqoAZoiferdWoFZXPUFbWWk36wiSoXozsMnJzeeGxuL5X92E7vbnWdW+sLVkk2YKWuBFDAFdSLy5u9c77zzWcQ1BemcdozqO7yoJqewdKQ7spV5XMZFXMBV7isN/3xNDab9ptZLLAFHVuvidAPJGLdLSeVuLM48CQCgloOJaQjYJW1yaVxEXyLGeDy/JsMTU9iQt8v9W2s3STTnO10tX1tR1dKrWKzs9P9ezD9zXud5UF1lktddBq6M1Pva4H+/ta9XpKxzQhFnucBSfieVEVzg9nBl+7GZd5UPQH/z+Ixm4HqWYhJ5dibQt+R0BuNJyOg0dfTO+iIBLMYykkUESwM1YuduoJTISlHXYCpSmv5GapXGKhhwfQTerK7OaajzsaDbv+s5z2BmaZlgbDvj7xO/7sx7vYvfXlH9oxMrFhhCLhSENIsmA8EEXBdEwhoTvh/AX34u+I6kMmAoaKofCFWEA6GrTZe+26rm6uvZ0rlCsq1/bMZVpNpqpkU3rtcF8/+KXv1s3ZS52dvPRDWi1VVM2XTN5km3d9celN1uFB21s8W3BTCDZw3cDLZsYlOBCMHYyN8+XED8QQRxICYbY4uq5NvKWzq0SFGJeUxekrLW0NtbOryM4339N339Oj9j09uv9IH37wUufdjrJ7Da2KGV3MJ+rMxkrECe6JoMbRirEtnVJ1v6XhAqcNIgJLxkrGg6FNJ8v5gnqdvkoldJosD4IELqS04xQDGQPcJGw8GQ3xynPYDM4cqaROnj/3xq1aq5oW4rzZXFGFQtnGod3OdXD8zeSM3cEdpNh1u9d6/uH7Xqr4UkPnSSeUzqrVbqtWb3gzfnDc1mGzocIuoVomp3Ypr9R6qXwWIm5CpVxCu/VEmd1SEWRxMkFmY+eeHhwfaryY6OLmVje9kZbcTOlM+A7WWy13aV31pnrv+YW6k41uBhN1BoHUPJ+Dx2bU2jtQplBSbf9A2XzR74/XSpYGjjbN/YaVOPPVzGl1LmYQw02Ghx4VLLNsbR5bOlHEKHhgd4ywQfXNBQxvkNEYn8CxR0yw0nar7Vxg3F2Wi6V107liyV6B3e6tTl4+17h3q+mwr+VooEdHR/quz7ylfZZT6I/j5iD4PQaSfsAbw7KFbT1pYDQJRFq6I1/T5Qd8L+TfBmpPMU+eLNDGzgRjukEHzMfZJl5yQIwOqkatdoFTh8sOEwTg6XxGyE7WRQzscrMcKb2Z6sF+RZ9+9UjVQkK9m1NdXJ4pX6zpzTffNG43GvZ8pp/88Me8s3v17e9zsSMTE5sbG2ja02plOx5/KbHnv8EDdxsQVwH3Q0jxXVwbHRe3B/KoCFnQdq1Wu6rzy3MXp3sPHun4wRM/aMPrGz1o1nRULuheo6be5blxpGK56tEKEvF8Qp5lwGQYi/f2W8oVIvvhkfvJwzcajjQZTZXaJN1ZFTIF3/LTaV/jxUz9+cIW2IstIDdtqQOePEYz+oCL9Id9DeZjbxvBHMGE1uupxt2ejmptVfJlvf/uM10PByodtbWrFnU2G6q7mNi9AtlblIqU2kG/AOuLlClG6g77PoStVlNRJqXubcf8tnqtqZMXJ36Ag3FouPFD2HWwt5qMu8YnKY7m4cVcRv7ZTiVWN+S8UTb5ulBWe//QXLWz8wtNJgOVK2UlWawslmo2mzo8PFCnc6VnH7znSwtsFN4WGuNsVFC9sWd8kyVGpVpQBTxvK+2XyzqEhLtdKJ2cqVJMqVZN29gxl94qCXfSuCIqk4TxRo71jKzYJaadGa0Z12ZLDSczzdZJDebS6dVEo3VapzcDnd10NJiM1R927dIBWTyLGuHV11Rr7zuIjOWXnZnJrd0iy0uHaEIWZ87rmJsSw/YR5w/GNjh4SMWsDJkhhE+GKcQE6DBW3o3vcB2J0ET3DX7YqNU8Prr7W0GNKqqx17YZ6OXFuXrdGy0nA3WvLjTp3erN117XZz/zGeWSO0V2xQloHQuf7/jMUcw2Wi/hQGZcrELuLQas8bLKDsNcgMjwQnayi10253QwljpELxL3y2LLfnaMwLSHxtm32iUx7lg4YQ2sMs13wIeYDJ8H6MpuNVGUnOu4XdCbrx1qrx7p9uqlTs5OVG0e6jNvv63rk/c1Gw1UqbfU+L4//vHu7J581/fubCCJSBpZDPpUiLAwzi2iDkTTEKAczAPv4l09/kByjMOnyywpIN/uqCgJ0zs++cargUiMgWS1pmq16fE0tVrpqFxWObFRkQO+mAahP5u41Vaj3shZpyRLsRHj4BYr8LySioo5h9ig++x0ui6KuWSkClkXKQwIk5pMB5qtFxrMFxrSIRl+ZJbEtXJrzy46H5QAjLujxVQRvDi2xg4e2ilP/z5daT5CHbBVoVZVul5RZznRL334rsoHe7aDGk/mNjVIJXBUIZQ7UrqQNRWGWx0BPodq0Ou72OEld3vd9U3N2O0s1AIE2Ky3i4jUuzdn2ixmITHNLtG4XcSmi4kQpswSaJcIqodSuaajY/SoGX344QfGW0rlkjsHktv2Dw7VbDZ0e32uly+eKcOWhjHIRpRQjkoqFivG/8oV/nekUjajejar41pFe8WcknRy6YVq5bRy0VKlfELZFFv7MHZziIdTOtGpitngJs1ojfYZnHY2X2m6WLnT6402uh6uNd7mdXoz1ultX4PZWBe3F6Y6TfsjO5G88qlPa+/ovvqTiYajiTFZtrlYbNnhhg4Fcng8haAbNkE4U9ZwGLrFIIEM3ngUBluaMy+icmHR4ayQtDek4+lIs/FY1WJZtXLJyxwUP/ABS2B41YYXYi9enmg86PgCmA67Wg4Heuv1T+rNNz6t9WSk7HqusrfwgYfqIZXnnH70ziLdXM2wSIJYf+c8TZOwEZJBMDTiL7PKWU4XNLyI/b3BNfcztgmD5wilxl0jBrmM6DMbBjBJODFwg1ojZTcdMLh8tNNeLaPDVl6Pjsoq53fq9849su4/fOKu+Bu/+HOqlvJ66+0vKvHaH/p4F7tPffE3Me4HTk6cr+r/7YjAEFvHB0bwMOTZZDKxSydTCW5xi/7xGgJrWO/Uau6FtPQsATLkky705a98wYfHXmQAtis0hjvVMFDcSdVMSvVi3n9efzTUaLHwGLYhEAfwu9VSpVY1fQMaBx1drdXQOrnV5eWlfxEgXM2W3IFFgsOGZnRiy+nhcqEh4ntOPF5hi425T1GcUsbmcDifOIqOP8PSqclIh626GpWK+lcdDboDHewf6cGTVzVLbPWtpx/o537hH+nBq0+ULRR03e1pNJlpg5yIjhcqS7loagWw853/mB1PVhy+yORVMxmNm+XtJAyNhUCcXu9W1+cvtInDy5FiIZA3CTvuBg26k0AVBYVEuVLxWMyy5umHH1oDyc/FLxA54CtPXjNWc3b+QhcXZy52dC2ctlSKn1u26wedoT3forQq2UjHjaruNapq5hGxL5VNzVUoAJgTRANZdWPtpeMO2fIiRSNPF7pLrA7Qlj8HE9cAkzCk3/Snuu4v1V9EOuvO1JmtNVlvdH575u3pfLDQcDTV8StPdPDwkYaThcZz8koynkKY+gz2k/EwJUSIDTWBP1hlpZTPVDQeTrypDLSX8Lqstb4j0GdCoePC47UzHmLXtIFVkMmqWsw7bB2sDb1pOioomyup2x/5M7w4eaFcaq0S3eV8rif3H+qVh4+1GA+V2c79+035WQYJoV2gY8pM+Gdw7DDS2nkEKRlNBQSaFDBNKHaoWLgQ77JSUG9AqwK7w7POGm6x+Ai2YRT/dITqBNnlzosZTAPsfLwju5jPY6JSXnp0r6EHR2U1K0kl1gPNprduJBrH9/Ti5Qd692v/QA+OD/TZt79HiSf/3se82H3Pb96FlK1ALPbqG5Liav1Lu936/04ms7+USS3fWdxs3/na1/7Pia8oSW+//Rtr69z2MLlJv7rarD8zn86/1Gy1f9NmvSnAJaLg4eP/+c9/1hwuS7vSHKCMSrg2jCeKKHZRXqV8ztIY9H/TzVrdbldl2vZ0SnutlkNryCGdse0tF7V/79hfyMuTE52dnthCqF6ouNilN8mQbL9Z2k1jAgcPc0lW8Lw/NqxEJW6DTxjjZo9FxnzqTo8HD2pHPpPW8cGBRv2Rf+3vH2rv4FD9+UTffPfbuu7cqFKPuWz9YcgTgPqAg0YqpSngbxF7Jsi1seHA3ZgCKRT8ZRXwUbZy9XrNxa7LAuHyTOcvnznCkOJoBjyOyxHFiDEdQ4RAqGVh02w1VSpB9YHSMNLZ6Uv70dE1dnpj5fIlvfGpN13MX7x4puubS+OvfC8hMDxhUi/LCgBsukaKVTUX6fFBSw9bNbVKKVWKdHJ0++hq1ziLK4tW1oUnSN+gfLibgapkGhiupawQOcjroFFdrbVJZnV6PdDtOKmL7kqTRKRNJqeX12fuyFbjlV6eXql2cKh7j59oS1fDBAHrnwPuKIGkcxvGo77tiaBcOEN3tVE537C1V8iOQB0zMJHdXRSSxzxW+JFjG1GGYDYA7WS+nGmLvphMDYphLuOph5Ec37BcoabRZG7Kybe+8VVFybXu7zeU3W112NrTg6MHWk7HSm3nqiDkj1P6gj163H3FecwufpaAoY0Ojt5MHIyhCcLT4eLZ0okCFZLnTDon6Bz6EgRjlmZuUoJHomVpOBRnIP4DJMMjxWgAwwMElwj6+C4mitIbvfakrVceNFQrImW80no5UGu/oWQhr2cn72rYeaaDvaYajSPtfdef+6cWu+6Hf+7BcjX/7fPV5LelM+lKslAoPz/vVp5+2Cl/65fPUs8+HJz1+jpfKne2SCfONpvNP/qHP/MzP31XS36t/p745Bd+cAeZ0lKqROKXpO1f2WxXf+OXf+b/ePEreRFvvf1DP7JKLH5PlM/+HvAX8LfHjx7q4dGhjvcaqmdSSkynSoCfrLeK0jgflw30D2djdUc9kyMbpZLF461G0yPwNSJ+CmSxrCLpYbmMumg86STJac1E9ojLJiLjMXSYbEWxvZ6YGI3rcEaZjSzEtyFllFGlVdHF7bXOLy9Ua0CryJrmgXEoPDMODKButdFw1/L05XPddruWUs2nU8t3UFngTJzM5bWLcrbtIWLPtt3QNOJMW5NAbSIKiZccD0cSBSeLXE6j8VBn56cGv+kuyVCA3EvBSCdwXC6oVGIjHYivwfZ+owcPjt09d29uvLDp3lxhR+I/dzbbKJMt6NErr6rebOrmhvd6FtygY+0smCtdoykbqbSePH4siBzVKKOH7boeH9RVY2RN0tnPlUoulc+nlUqC2SFcp4Wjo2cRgTIiSNCMB/Ietwkl1xTApZYkwGFESZrYOqkXVxO9vJ6ov8xouJI33ISn3173dXp+rXSppKMHj5WrVDRfbTSjUBruCEHoSMDQvJKEtcJRx8U2pXq5reV8bddhR0jacp9ckRAcTf1t7e0ZHgFj5TV3uh3TpQrpjIp0qwj5KRYE06DDTaSUzVVcjM9OTtW5udB62tdBrSQtZvrE48fa3zuws0pit1AJyaB994Lo307aducKmllvZpchm5mCDIEbepKDjXBrofGIYxB5zU4/w3uP3w/9CWoVF2GE3yKYJtMTMr2Ndimw44yXOYFMjCsObslJO5yUi1kdtqt6/bUjlfIbVYo75TNLjQfXKpQziipZDcbXGg7PrP9uNo5VuP/jHxW7TufP39vONr8zl8791oR2v3k86GrGdj4LJgqdaV/PnnX0ja++0De+eapvfdjReXemCW4s2UgHe/uj5G7zN6eD8d/6u3/3Z/7mr6TW/LP+nsSnvuc377JR7mez2egnfv7v/I3//Z/1B/z//fef/cpvejgYDX6sXq3+kU88eaLH9w5tfdOMkkrOphpeXYdlQoosTQjNCc02Sw0mPQ2GPR1SeNJJ0zMcXD2da0q49S64pLA9hhtmHhV5FUqqlC8pSpItETSXpjkkdlqwVAHQhyhLOA8g/2ruURu33IvOta5vr13A2FDCpwLPsV9eIsQswuZnzL64uvQCpt1qmsYCKEzB2vC66OoykfBHWZGwliJ4CAkWd2no7hjDKCqQkUMcYvg1Hg91cXGhXh8HaBCFED6OLQDbOORC2MvT2YVwbDqU4Kt3cNiGZ6+b6ytvyicjJGSjsPwQpg0JNfcOdXh8zwf6F3/pF02M5bAxAvMLHmSwp8/o/sGBdpgVlHJ6sFfTfiWnKMFnPFc6vVYyvVGUTXsUzgNZAIhv5kplIeYGvz3GPoqdjTsXbAnZ/nGwWRLs7OE2nq11ejvTZX+ty8FOp72xJuuVCtWGdtuMnr44Fcrs+v6Rqs2WO+fBZKrhdKI0KWZ8ztOZeZl0wY7qyMBHy6lR2Vevg36YzablNrFVVEjTAhrBeYeRmH9PsTs/P7O8rkaBbdXd2QVPgqRmOM7sMHcoazie6vL0VIPOlZbjrmr5jPBoeev119Wqt5wBkk5vTe+w/hQLJXC2OJDKjQXdPViiMyEg44T8ByYO9/upYFyL6B/4h2KFA43pJ1uD8GcAACAASURBVFwou62G44l/Jty5sAiJF1mYS5By6zDw4NDMogOpYR6ua1Laq5X15NGh6jVMNkZqtyJ37lBPMtm16vsFnd8811XnRPVmW/v7r6jY/g8S3cs/++ZmufvRTUI/ultt9zL+eUnNR31jlykWR6m8lisiFEo6Pe3qF776ob757Fa9WVLjbaTZko4WCMR3llKbzf9TrlR/8q/+9b/+P/5q1Z9/2s9JfPKLP/j7vv3zP/s//4v6Q778u35X/nsePP4f7u/Vf3ctl1J6Mda831MhmVE5X1YqiSB9Z6VDtpjVaDrUbfdKSThd5YqlTdAA8KQDF0xSzNBrkrLutPTgv8Y4kEuHQG5A+vF0qQlFDewxHhvKxaIauPWSlTmfmFe3S+101bnVgI1TpWLM7sXLl6q39lSuN0PHg4WSduqNh+qPBnbr4OHkgc3sAn1jMd9oCpdpmxBG6AkIxYW8StWSKSWs7r1VKxbdPeHEAlAOjxuB/snJS52enigbZXT//v0gfEekHYvtkZEh9C8WwPbwIuMBh5WfUr1ecTdxe33lgwFY3+tcmfnftKICqsJCB4fH3v597etf88aUw8SWFlwUVQpjfZRNqpLPaTPo6V6zGux+SpEyO9K6II8zToG9kbeRcq4o+OBmB2a2VVQksDqh+QRTz42mw4mWWKRvglEA7xWbr8ZeXb3hTJfdmbqTlDqzjF7eDHU1mXBDWL1yfdtDuOxCB/0klc9rgJSLZddew90S1vuT/kBbqxV2yuQYPQvKJgsa9Eb+8+CeOYjGz4s0mU29LKPYQf+48xF8Qdd+e6N2q2XMFvqU/RM3OOnMpWTWsZez6VxXlxcadq+1mfSUS2xVyWf1uTffVKVYVq9zbRki23LGbWhFjkKMi52LL1pcRmk4p3epX2zZGWNB7eLXDJzApYHpBhisL7pU0htZDAtYVuCuY1sxukeKGpZhYOZQldJBCjhBFTIaqxwVVYqyunfY1ne//Qb6DY2G56oUtipEO2WT+CiulC0ttdREPUKrchVFBbbQ0U+lk9l/QzsVR2jNocxsUmY3EOgunL/74fugCbh//xWtldHX33+pd046uhpK/VlGs1lKnc4ouAaVUbEgdZshe/zZXKb0k//d//pX//q/iHr0awY4/jc/8eO/P7Pb/NR63M9OureqQBOJiphia7NKKM8WsF4xofX69lKL+VjHRweqlkrq3XbUv2V7WXAwDxt0AoqdjboLlIPJBK5dUo1qU1GuYkum0QwfMPIrAgjMw4fGD9PKyXRio8cJSgha8MXChQip0AcfPtX9V54ogygdOg5OJGh4l3N3n/D8rJ3kAUxmlYJWMZqrPxxrsd5pTa7rZqVyvaF8uaAE8h0bJoZQasbQy4tr34gA6BB9z85OTXlot/f0iTc+qbOL82CKOSU7APyLsSoXFzs2sehVEwbQEXdPh+g2u/FYtFC/3/GhPTp6aLzp/PLa1lWlSlWdbtdUCjh9rUZLDcjEHHoON+PPZqmiVrpfr+iV47Za5bzy6a0LYTrLdhfeGIaj4IKE38ATI3x7p0whdKrpHa9pqvOTE00HPMhFZe0eDAeScXin6Xqr2/5SN8OtbqcpnfbmOuv3NFpA8yhpuliqUKmqWodAnLRcrzebaJdNq1Cr+HuFh8khFss0sC46BYKeN7GVBaPiam1ajHEz8kUgHUc57bXbH3V2mCNw4UApwXWn3aq76FAkZ0gSIS5n81DuPQ5fnJxocHupxHKsaLfRQaOit974pAvLFHuyXcjkAIdw3Cg2UxQ7NsDO+cVWPTJzAOI8BxEvwsCnDPEEngggC3tJESylvJEFiybEG8mec47D5WfWBIomrMawiHJ+cNDIDjtdLZHARSVviQ/3mnrrjVe0Wt5qs+wrl50rsRmrUcW/j7DxW9X2azisarrJarJgq55TFRxSUu/2BvM1bdYprScLZTYbldmKjFfWbw+6l6o1qkrkchoudzobrPTey74+eD5Qt4dpQfDKPLzXVrlc0NXVlaajuaq5Oouyn/4v/tJf+t2/2gXv16zY8cL/8p/+919fzSc/PR+N3qJTKWaKiigWscg5lY00Rzc4GdlvrlotqZTP+rBjN15A6J4phC0UOz0Cc9Z4sS3U7fa1msN6P1ahWFVvNHY6GOOsczoZ6ABq4aZZMB5UC9yO/KIb4YYHyP7w6TPde/jIQDojCB0ktlEGhndgdLinjGxUkEtltVvtNBkv7JiCpXe6VNblaKhcpWzDS/68/cO28sXiR8qT0WBgag/4ILIvJG5c95VKyMp4fnrig2ZnbjpTgGjbjUMPyqrV2nM2Ay4aANGjXtddDrct75PXSJYIfniMzeA7jDu8R5xhLq+ujZUe7B/o6PBI9WpJxULkX9ndUqlZX80opYNaRY1SpHyGDaxd1Xwh0U2QK5JKYWAAKXmrqJBSIhPyQipR2Rjiu+98U6PeWKVcU9VKW6VyyyoBdMhoZvvjtZ5fDvX0fKTT3lR91AV0/ZW6FtCEUACQtZDP6+jBQ513bzWYT220sISGMZ1os1gowqiSsY00rU3CsAebay44uiroMKbuxHQPMjX29tv+jLhUwMeuri51cX7mC+fgYM8UKrwBKSwYS0B4x0iTxLTnH7yv3tW5CqmtcomNHh8f6Mnj+/YbRFMOC9W28cYHg/bZtqvgrxk0uGjNkYKxmwaTJXQ8cAG5SKz/vQtgx84qDq33z9lt/ZrgkUKGyHmxhAFvoLrgG8n5wAAUWIKfNx9NnKPRKlS8eGpA5yokNJteq92kiLGY62u/haJmptVuoHKrpmSxoVW6rMmKUR+vRAzHV+agwitNbiKtJkstB2Oll1JuFym1Xas3ODGxOSoX1Tx6qHTlwLzKd759pYvLsc7ObnTb76lYK2j/aD+E3A8mahZRrbT19Xff+emf+st/7Ve14P2aFru7Sv1f/7F/+2dLudJvLGXzqjJysKUkHWm11pytFNuzUc/6vHIhUq1U9BKCG5CFBvkVjLF8qYi4Ocw31z1t10ndP3pFiURGT09fml92txAI2RLBK27NDyIoZ7c11YORgCUE/w0mAmfnl9o73DdGN53MPIZiRhryCVCIzLVy251Rar3TfLIwRoUFVJIRs1zRDEC5VLZ2E/sdXEKgOdwtBejmKJihG1uoVGaEJJMDEvXUFBIKEyA5B5FNG/gN0ZGEizOGsU0sFAt2GR71uzYJYGQ7Pj42ZwwaBl0FB5/C7oWGY/cIICdvpKxapa4DewQWlU0nTDlhZC1prtx6oUYhp3a1oHyaP39h15j1bqFiGfOBpZTANQW+mpTJEZKzs4lmo9nWZjrR6ctndlEuZBtKp2sqFttarZI6PT/zZ9YZzvXyeqhnl2NdDKaa09HYQSd0MXwOLATYnn7hK9+rq0FPl/2ukkUiDHdaTKbarZYqEmEJ7Qcb90RC/e7Q79eyO7qjOJyHyw+SdaPVMkbLOO9lTyrp76PbuVW73VKuGHn8BMucThYeF3Gp7va6HgnPnj/X7fmJ6oVIpYz0xquPdXyIYenIWF8auzOWC5DOrbWGQOyltLmsFDuwZYxyU+K1YwS688YaeymWOA6vp+fDDwFHHJvrhrzg0WxqizEu4AyQhL0IQ0KdncETLHIgJ0Mbm2uDDVg6o0au7OSzdqWkzaKvzaqnRw/rKhTWWk6u1GoSk4ljzVjKZaVcS7nqviYQwccDZVhQwQGczDTujpXeFtQo1O3lN7jqazfF8TmtXJlMxp0qrYaKrQMpXdZikVa/u9VNZ6qf+/v/UC+h7/QuVGvBv61qPl7ouH5Pb37qM7od9OjAf/n3/YE//rlfrQ7v16XY8eL/2p/+T/5ePpH6fhLUU06pWlojuUjnlMjD+p9qt0ValVW1EAVTgvVGxTycsqrG84kJuBQ8Grfbq66KuaoeP3hd3cFY7z7/wDF9tqsCBDbqn4xzlsiFmJu3h+gbzhIEVhxc2Np2hn1TW5AOMcIg57mz4TYbH9E8GBDC8/FU49HU5E46klUqqTUBQqWqcuWKFxTuPldzKyQ4XOBApycnVh0QAM55rFZZxEi9fsfUmztjRi842cw5QDoEE2F6wEjF64IUawfj7VZj572u9OZn3jJBF+NLiit2Thxo/ly76yZS1tAWciUTVtutPbXqdQm7dK2V1UrReqLsZq7DalkP95vKpzbaLIYeV6MIoJ7LAnSSTIPY/RZHD8ZT4huhymDtPhsom85ru8qp22FTWNRsutNtp2fLrOF0rev+TJfDpTqzlQabteaxMSyyJm7825uOOWhf+oEf0C0KBzIZ8N0jqYvwdjI2BJE4E4pEJu33bBuFOIeX5ipYQgVuGs8QkZDgtI4xhJXE4mzQ08HBvp2UIRPX63sa9EceqUvlijq9G3eTl6cnuj0/tTSskJY+9+YbOtirq9u5cLBOifcMNYTRFeNPNroE4hDhaJoJ42awa+ISyzIC8hoh6bs+YyqLvDVcdBQQJHDQTJhTWLKweSa/Iuipw8UeLKCWSkUQ0MnVoJFYmkifWG1VTGT1ytGx+ZPpxFyZ1ESHBznlcjNNBucq5naq1gtaJFbaZfJKRE1F5ZamG7rJvlKJobarsbqnV+qe40qU00G9rTxcxOFMyQ0W+xXd/8ybwWU2ymg8GOv8vCslCsqmquoNpsZNc9W8LoeXDkyni/3gW++rtCvo+77yAxqiUZ5O9Y9/8avTP/yf/rfgH//cf/26Fbuf/e9/8kD90c8lprNXIc9CvPRYkslLEI6xv0EjSBQch5AIv0ykUqHsjoc23u06du8Eu1x21Kjv68n91/T85FzXw1tbDVHo2J7CNgf32eEykkh4HAHohc4SIhrTmkwwVFxrxPIiEWQ5HoEWkJLXzuqkG2AcYH1PAAuY0Xg8Mc8Og8/RaqkJGaMtDC5zJkBTVHvDvrEVDhiF59mzp8pFGeWcLIVxatI0AUxGuYltiMkIx3gdZcyTSjmeLbazd5eBDTvRkDkvGPBaAy/67Oc+r6kJspPgRIxV92RsTIdOhUNTzFdsQw6bv73X0sHenlaLqVbYR+1Wym0Xxu0eHzT16v19RbupcZhEgkOfVSKN0SRLgfAMQqvxiIhJKdZCuYLK1YqJ0dttUtdXU3373QsNxkmNJ2yjc6rV97yYuugMdXo7Un+51u1kqKtuV0f7bRdmeGPhe1np05/9rM46N1okpBmDWgK3lLm9ATPu+tNWwaCswFXEsQAEvNvwFE9GOqYohAfRPdLpNBu+BFD5DLo99bu32t9vq1yv+uKrVRp2fEZfXK3XNRoNzH978cF76p6fukvKJXb60uc/o4N2Xafnz5XYbXXcOPDSjPhDAoUodkAaZEWAGVLstrj/mGuJUUTGqg6eV6ygkmk4AMEIAAjD0kb0vnGHCCeVRc0OswMu2Dgsydp1nKe3M2XzITHQmtyNNB+NlVkl9Mbjx2qXCypmN8qmJmq3Mmq1UppPrjWb3ijPdplAqGxe62SkRJozSWA7KqSBrs5PlFpK45uxlv2NEhD1cUdOZ3VweF+twwfKHtzXqDPQeDTT+WVXl1dDVesHqlX3TCMrV3L6wm/4opRbaTIf2On7Z/7231FmJv3wv/YjukV9lEjo/Q+eatYfn/yOH/uzD/55q92vW7Hjhf/CX/xz37ce9n+OcRBrccwex8utolLFXBwOP2MBN2aOjIHJVLVy3T5w4Cy33Vt1+rcq5ODWbTQbL9Ssttz9jFYUIPzcJsE5l65rm/SXt9wlTUvhgYH7ZPMC8D1G0QWWUTP72oHEchNDcSFAplGvK489NsRN/nsyDbB+chRlyO+crRaa0XFBKM4XlK9g6w5pGm4tm72tzT2J8stloZNwjaMCGNkd2LGTKLkWPIjBFADaQeDiwcgHBwp0Bvh9dD5kbeBJB8hLC/S5z33e4ePeJK64RUf2I2STVyk1zNWjQ0Zux5910G6p3W5qOkW90VWtkFNpt9G9elHtakYH1YzyaXBTJFxQGhjpIhO34fmZPgNNIgMtImJ4UqFatSfb9cWt+r25Xp4P9MGLG/XnUm+wcLF99ZVPOI82my+pM5nqGx98qJPba3V6XeWzWTWhAnnkW3pUKzUa2mbTGqPbJlMhzXKEgrewsQF0P+gedKtTzFExv9xsjddR7I3bxhtNoBCiISnQuVjHfX11rtPnL/T222+r1m75Z7BpPHnxUhUcQPJ59Ufkdyx1+fyF1tORmrmcFqOefuArX1Slmld33LXP4HHzKOTW2uyWiMkwOfAs0aVOcd+BSO3Yw2A1z+doDW2KfOCFKTpZZbwIyCYywUkZy/vdRmOoMPC1CSMKLaE7SfiVLEdsPp7auUAyTTCS87zi/l3LZbWXz6pdibRXTalZA1PGGANd8LkNRvOlurHsteZWmBQqDY/Qw1FPt9cdFdNFlZNFLW/nGlzdajy4UVQq6N6TTygq1/Ty/Fpf/dp7Su1K6g+2ah0+0Q/9lt+mTKFg/fNm3dfhvYqmq45Gk1u7+zz71nvSYKkvfua7NZqutOCi2obog81k8X81v/x7/5V/noL361rseOFf/ws//u+mU6k/0x+O7ADcZ7OTK3nzRidEp1GIcGzd2u+/kM0bw7D55HSk6XysRr1mkHc2WahSxNMurcV25dAdvjAepU0yLZyY5pu0xoudJsuwoufAcEowExiPIQkHJ2XGFbYD8PQ8LqRCRgGFmduWAwQh1P6SJIdF8fofG3CybVlMwOHKFy1oj8jawO2WLdp4bCeTYj5SHuIqsX2DronEofPPaD2BDBpS1xidGelQOOBIjNIFnPLO+YKOE3wO2gSj2vHxPZFSE9LCMF4NUj8OSrFY9ZLDWbJJBPPQdTLeHFIQwfPa1ZoOyyUdVXOq55eq5VYqZsEoAenD8oPgIUa9WIJhzSVdE2E3iP75zCfTtd771jM9e36jZ5d99WZbpSt7mq92On9xZZulvUbLmt5suaSLbkfPznDduHBGB++ZztX2T7mcivWG1pmUYwMdjAAWRkFniwlFIpl0sA+YGOoCumPyXkNXFzKC+Z7w9nM+LR2WdnY84aHqdzs6P3mpJ6++qvb9eza1SCw3Onn5QhUbRED8Hnnc7d/caD0e6pAxeDayJ2Oxktd0TWGdqFFpxRkjwWadvzApQKVBsUPlAS65hWxtfyda5GC0gehkk0RzTMBUWslNwpmyKGi4dHm+oFVt4HLGmZB0gdiqseSg8EUF5HsoLsKIS0fJdhbr/3KUUjObVDUjNYsJHewV9OSVpqLsWoP+uV3AS/WmBqO+1tuBl1GZbEnbHZgyF8tSu9lWuV1Wu95C88FQ8/lAUbWk9qNXlSnX9L/97b+jd955rnJ6T93+RrX2I/3+P/hjan/iFd2eP9VsdKkoO9d4dqVqJatmu6nrD57p/JtPtV9rKwtHFDlqlDa+Oh9OdXF6+hde+ZE/9od+pQXv173Y8cK//VP/2d9bbNffD2aHu+1ql1axUlO9te8Hi8IGEZiOii8PnAY/JTaH4BJ0esHiJqFKpeEt6un5qYrVkjETMBpbqk/Xmq2SGi+2Wm9TmkHChOCaIgeC3AWIsIEA/P7TbymRhbzM5paHKsh92IrBgEecT2EJGZxZ23RTZL3+dyaA04fso0eXWmm2xLa5Nx652LX392yAuaETpGiP+u4+KDhU0HK2aKwGkP0uvBy6BKMXCoxmc083HRxCGHOh0qAPnatUKroDoRsCtIJ7xgID9xh+Dq+Rjg5lB0uTeq3mwof5I7hgIVvScbutvXJJzdxW9WiqvfJKlWiuTGYlgoQY2TeQrZMZdyIWniPBysbOHXQ0q50uLnr6+jtP1ZtstMiUNd6k1KfQXXT03jvvajlZaL/R1KNHj9UEJ0vsrGS57XTcsTLyo4YAmytWq6q0mjb0nG8ImF4EUB7t6XxpHBX1CzmwtDUsPwD1eW5w8ElxcdnUM2MjBjp402+QL1bL1m5jZXR7eWXjUtxNwGspHr3bW7UaNcsWe4O+OtfXxux206meHOyrGKX14LitUqWgXTahEZAB3ViK1WUwy+A5489gucXIzwgLH5R71Aoxh+6E0HSCrSE526afz5jxdrU1rgeEY9NOVNf8FhsfBIK5cyU2aGNRz7A0CsYedklhYRXBbS3YoTs9G6mklZqFhO4dlPXqk7ZKRSglp1qsRjp6cKTu4EbT1dgTQTJZ0HaV1BJiP8FKs5UyPGJjYhiXmq2mSheLqt57pGS1pX/wy+/oww+vlN+V9PWvvq/RXPqDP/aH9cXf8BWdnH2oYm6jQrTWfHpt2zDw0MGzU129e6oqLi3wrdMbzZMb1esNQV7td3qKksnf0v7h/+hv/0oK3r8Uxe7r/+V//JVyq/j3GRlPL2815kFUSvVG21pPYgIhVTYAlcl8mJD9OdT9ewde9dOJsXavVOrKZgq2OHr68pkOD/a9aHAwynjm1hj4fblhK5tRZzDUaDo2hy7wlChYefPhfuEf/7yIoIKciZSNziUEvgQsxbs2Cl+crRHyBPj/WXZgZzRVtpjXiq1cLqfG4aGt4wnDgWe238Y0YW4y8GQ81GTUD751aEq30l6l6Q4STh78P29mEa0XSi544JTX19cu7Pw3YDW4oIC/8XBjQolcCIkcUikyMugAYet/8PRDVRoVk2rZguESvJlvVEjn1Cg2dH+/be+6Umauw8pSrxzlVciCm/XdYeEenMpXlcByaLm1ZA8tMQsCxhEIxdPxRueXAz09u1XUPFSqcaCT/linN12dX1zr6bfeV/e6ozIdfBRZSw3eNp6MQp4CtvWEP9HdZiPVIHk3G9r5AtmqMxyYCkL3RqFjMUOxw56K72g4pTiTixEoPYzdhPtQ8FA5WAaYTKnaqKtWr6nT7zqMCc4eRGtMEfo96Exz+zryubId7fd71mMPb26VXK30qL2nw72GDtpN5YtZrVM748lb7KXSQcbF8+m7mEUcMjouSTanWPKvDCtaJRQylskhQHERNLwA955SV6go2C4TjB2KmxP7KHguenTT4HVg2EEuyeXGRIKBwny3tn0ZypkyWbLTkSopsMWCXU+OD8uiwe13LzRbdLV3WNN4NhA73Vy+oly6qu06pUlvpEm3p1axpGV/rOVgZM/F8XIq5QsqgdftHau/zuj8oqf57VQ//w9+UaPxSr/v3/y39D0/8L2aeQvcV7NGNm1Hs8GtsmzWOxMtb6YqZYk0yGi4CG5EaLrTu7Qlk9lc9qeLP/jHfkWUlH8pih1V+sX/8hN/azKf/sj59a3mm4SiYlVKRbq66OgCjWQq461hPkprMujosF3TXrNmIi4AdkRyfa2lxWqjb7/7nm9zyKHcfKgVRoyoa4SmRS02lMi0usOhOy0wJsaDVJpYvby3uO988E2tdkvL2JLIekwADhm5AMkfFUe7bCSsFsC+ieUFHSBYId0IhS5dyKtC5GJCtn2i24T/5JR6kqaGPfUgfS7mXjaUKGhrdLEJS7koZmAujIlYMPGm+v2Bzs7O3JUdHx2paoNQRu287Y/weyNvFSIyYx7OKfxsDtyL0xdqHex7zCmUyjYEjbYp5ZRW5f+l7s2jJcvv+rBPLbdu3bq1V716+9bbe9093bNpZjRIIyEJCQmBQBjEYgixIZhjYyOMARuDbXDsJIiT2CHHcU6OTXJs44DJybEDNhFgZKRBzN7Ty3T3W/rtr/b97vdW3ZzP91ZPcvKX5fyBps/pMy316/eq6t77/X2/n+9nUTQslYpwxi1UclNsLKZwab2ATJrh1oaM5qGSQaZQQ1zR4VieBO3k5P2k4A5HQvswesRcVDRokZXK4XBk4pX7D9HsDmQ8HHUGolHOpNLS0RJX1LM01KRwPYFstiA6ULFk4sKqUJJRl2ZJxHYJ9nOspzGlpHeR5E2KEINoaGVPblpSkc+UHRO7Xx5s9MQrF8tyoPD1Uh9Lh+ZmuyH+jbEpw5hodVVAs96UyYKb7lwuSsFj99xuNNA8PUUmFkdZ17G9uYH5hYoQeD0qX2Y4JvFZdofsUmWJI9vgKG+YCxJxPfHDmTKIIBupKlFOM/3tREvLbo88SzqjsPjxeCczgVQi0dlGm0ziy/x6QjO8xsR7idURJx4YYxiBK7AQw+UzyRiK1AZrCi4slFEpKMhmptA10ruYp2xALyRh+iYMsewidzCLQrooJPrQskUFZXRamFj0rlSQLuSQW1xCfuUC1NoKOk6IbnuMs51DPLz7AJpWwHMvvoja6iKQ8JGmSiPGTBWqUIbIhAmEIw9m3YBreli9fgXDXhtu6MlBT1mghD+VSOeyP5T/pp/78tfa3X3dFLudX/97H683Ol8cji3kyjUxfTRMOlpwcRCIhnZO3D14Wo9QLejcukuwDj3tgmlcUsHUTE64ciyEOT2D8XgkiVZc8ae46Y1npMNr9UYyHpm0YSdtRPSt7N6SiKcVnPXOxKqdsi0y1llgmNz+2GVWsnVpLJDi1jQhW7TYJITKm0yhAYCCBDWJxB0YUZhWZUNK5QeVD+ziJBQn8DEeDsTFmPMJScJ5ZqhqWcF82I0RE2TwN7tXjSfqLKeX74sPwPr6umBTo/4AlXJROHBUh5A681j4zs9EOgw63fquuEaTdM2Ckdfy0Eml8SfIJmJYLedR0IGFCgOJFFTLdBixkNSYyJNGzyAvkKTmvHCjrKEBPZkWw8tuq4fmWReJiYaRDdw9aaLu+Dg0HTw8OZfxk++TVl/8Lxc+kRVWgJTCPFjaMHHpkxSzShK6id+k8wXEGM7OrF0aak6nUfQn+WlUJ9CVZBIZXbKLYhyjpI1xRuSoRy2ufAYB8tm8ENmpSqFRRaFcQLvXjuR3CQZnR+O+aRjSNZHryL+jZpqFqFWvY9BoIZ+m55+KZ2/cQC7PhQdNSieC9VLVQ2iEPE0JhZ/lBj/2iCSxmJNB4DPqka87Mm5ldxblxjKrmFpwMXWXQzbKfGQgjieLBoVqDB4GDONmZ8eFhbz7yMadEwBHXRpYa2f6cwAAIABJREFUWDNbeE5GOuMIUkmU1QTW58vQUwEwNVEppZHPKkgkfSBBrXMcpu3h5KSNdt1ANpkXM9tcMoX2ySGsYVfw3rn5OVRWFpFZXAYKc4BehKuk5b11js7QPW8jly1BLxThUkCmxqDrISZuF4npEBl6MpoWjPMh/K6L+CSF+Y2LAmmw4yeEYA8NaWxUEtyz6q/pH/9rf/49W+z4wn/9Z//z27FE6sbW1SdQr3fQbvel09K1glAkGO5byFPTGWBlieJ34PTkFO1uX1K02LmVajXpYKit5QJgOOhJhoNKz7ZsAdMwhWZ3hMPjugj3uRQZs/NhGz3h9iwRJYc5XTgh+XG0JGLYUOQIzK4tMmSMXEUkN4EPziSGFBPmGSuZTiOT02Wc9ImdEHtSoqUJlx3M0KUqhPwnjrG2EGMDGTnpSUcN7NbWVRGxs9DxweGmlVgNxx+GQXNDxZ9dzOUEdyPW5JoGti5fRKlUwHn7FCOxrnJku0xNL/WHSkIV6kmpsiAbQW5lCxkN6sRDJhZgrZLF1Y15bC7mUM7HoGoElEz4oYFEOik8wpPzFnKFCvJk15suBu0REhMFoa8In6p+0kbjrIujsy5e2T2ET6eW5RWYxN9n3Dd3ZES6UFqOM1sky4CjMcbDNgbdrrwujrEsxplcDkpOFyOABE0stYxIpbjJJKZFLmWMm6JZZCSXI1ygRDboUdwgixDzSlgIdPr2xVKChRG6YKhMf9QTXtvjWEl2ZCw6lFollGjr3ayfS2E93N9HLV9CJZdFUc/ixeeeEyUMDxHml7BtZEYwqSd8jSxkkqUsBTDKj+X3jgjekU0TsUSxgCIvj9zKZEK2t0KCZyYsM1K4gJDtRhD5MfKAmv07qcos6lzaJCKsT0K3yTrhVEKThHgMuqqiwE6ZIVmhj8VKDkqMrAQLS/NcGDEo3MNg1MLSyoIkvZ2dtvHO249gdk2UUgWUNB2DdlNSyCqVAsoc4atFpKs1THMlJPJFGJNANsEJjxtiLpJUxJS0TE3UVnc7B5h6XeR1H3piAqvZweCkBc1VkcvUYHrMA2E4uy5TUdDpY/fhQ0ziPjYvr8ObmOvlz/z146+l4H3ddHZ80X//+z71t/R88RdfeP5FHB+d4vy0jnKxhoXaknDZuMsvVbLQcymsrjBFCzg9PsOgb8ByfMmLJYGT40g+q6JSyMOlMadhyoOj60UEkzjqrT5GFm/MGNqjIVqDYVTspqSkkH8ZwJyM4ccnUuzIdueNQ2yJm1GOsMTM5IYVKReEsJliqjyLHe3Mi3kM2FmlFORKJeH0mbaJMSkmjOsbDhCf+Y/RIp5jCsdXivdLhUpkIeU48pCQl0eiMUcfcsRIzSCOx66PIxdH5/rJMTRVwfblS7LwoFTIw0SwrbNmHb3hQDpKmnRmVGI3VdkIFjJ5aGTqeyNUM3E8tbWCDzx9GVO7DS3lI0lCVZJF20dcTYqV1Wm9ASWRjoJorACdxgATNwnPpr50gPOzDg52jzFyJ+hNY1i6fgPa8jJ2j09wfn4u0qUYKUYce/0AS6urqCxW0SOhun0uhgbsWKXYZXSkdV2gAHoFsmMjnYe0Idt2hZBLSRcL3uOAdiKn0omLjVJUBKgooZqB3SC7yVSYhDJbsNB4tDfsRj5y7ORoksqUvMCXbT8DpLjkobqCwvyH997BXL6E+XIZ64tL+PCHXsLe3i5G45FQQVjQaJApcQWECOjazGB4ivEdegFGnaJsaD3aYXF0T0knGiWRRfQTGWOprRWvRx7mzIOJCjhT6kg0fuxtKAs6mttK7qyCXFqPFk/8WkrGkpEWNZNKoUyvSM9H3LUxV9KRptt00sfa6jzmSlkEHrmjLVmiZXIFHB6e4dZr92B2bKyUl7GxsCoaYDoHZTQFTugLHShZLEFfWkZlZRVqThM+YpwaOS4DnalQk2gOOzL6UBUPtnmGVHKMbGICr9eHRQVGf4KJlUBnGGBxZQMLi/Pyvgb7x3j9tddEofPCS89jEprfX/7sX/uX79li90s/9Olni3rt9a3L2+hyKSEBSZEFObWkxHTULEmUkA1aIV/G+UlLiLaeH6Ld6YrInaqC1aV5ZDM8Jah4YJg3k6cCdLpD2B7pJCH8WBIPDw9A3YBD7pMfwnCmUuwGVhdpYkgU/cvYGAHL8rDMugZxZZ7F/wmATFdY0a4mkMpr6I7H4mmXFafltIwjfGh4w+89fChkAxYqbnj5YBdzRczX5mVb2O60pMtggRXjydEIq6trKFdrYhwqyWFhiM21dbHsOTs8EBxnrkRJVvS6aVpAcubhyTE6ox40PYdcNidb19CPCU2HXcISpWwxB5dXynh6ewUX14rwxnXEJiaUVIikwm3iRKyFwkRSHk4K1rkdHHfHGPYs9Ls+RqM4Tk7H+A9fflUA9ede+hC6dD5JKjjs9cQQku+leVpHjpDCBGJpf3HrChZXluEGNs6ODiJHmulUiLy08mKxowyP+KdWLEixo7SQUjK+Fx4SFNUL31FctqMQbf5vfobsjljs+PoZ9kS8LpvKSM7FY6usTr8tkITO9DYhf+uytKBNu8JYUNuUMflo/wDN0zPoiRSWqnOYK9PYsiQYLLf6XITwGrMDJIZKpx4uKYjPcUvKg478xMcyNU4I4jRM2zJhaEcO4SS1syjynhEzTl7kBAuWKGyj2FLmygoTIYTvRKHbstCio7KYmPrCCuBUEZP84gjzS01D6GEMoW0IHMTGQFXoepIQNUgxT7PdAcKYL1vSMIyjcdJC56yH0CYdRpPJ4+b734/AGOLlV/9E7rO5jTWsXr2GbKUIRaXSw6fqV7DwIExhEtC2TJEoTNNoIJmwMA3a0BgMTdlmc4iwF2DYHGH30Qm6/b7g2oR0mgdnODk+wZPvewaf/bOfQ7/f+B/L3/YX/+J7ttjxhf+vP/9X29XiXJVZsVlVE4WCJyJuD/liDu7URkxVRKeYUDLYefCIkaUyjpA3FaV56ajNVZBWGDaSFqUCu6/Dw2M82jsW1n4ynRX7oMNGXVxKhrYnW2DKl7hJ9eFILilvFGpoeeMQg+ENw8LEk/9x0jxdNrgNTJD9HvHeRc6UzusCEFOsnWUHlkwIhkjycLvRFP8y0bxS6sQw70IRlUoVzPLY2bkvek0WJ1Fx2Lbw5+ikUm80ZItIThYtq6iJHfW6YtuzPF8TnKdvmJLbMHZtkb81uy2xAM9mMlIgmODGwOlcKo0nrlxAJavgiSsr2NqsYb7MgjDCxBsiNvUQC0nf8KSIMyuBIS98cG3DwrBvgDuATsfHg50WWl2mz/GwWUa2VBbLpomWQdd1UB8McOfeXcyVKjC7Y3EnYce+uLKKhaV5+XwG/a6A+KZry7jOsZ8jKZdEiq4jT8PNchkGraJo3Z9Q5DN63D1JcDQF/5KGR4eRaGHBMZDXgThWYkqJYkwswfiLX9vut8VOjLnFNBBgDgN5jF7oI5VRJdOD1+t0/xC9ehNZJY2FcgXFQkHoPtzAc1vLRYhlM8jcicY4GkVMI8IwOzNOHdy4csMoNvG8/qJpjYo0i5lEGIiPHpUdJG2ziKVEFsYiSHyO3DzxR6RyJyCFaSL3EU1hMylVzBH4c4g3h2QUcJGWYOlhsYpBIe3KdlDKayhk+Bo9TB26hzOgPoe19bJw58hlJC446A5welDHsGUhnCjY3rqBZ597HnuP9vC7v/97KNTm8Znv+Rw2n35GTDzPT3aR0Yldq4KFx+LUtDPVjMovKpZ4/bqwrAYyygRpmiC0h3DOTfTrHfzWb/0m3nr7viwYK4UMjLYllKDPfs/34YMf+zCCqXOsvvQ96+/pYvcbf//n/93UDT6ZDELUiiVJNrLNMUqlHGqLczjvNAXwNxyPhALcfvs+bDMQY0uOmLwp8gUK3Asiai/S3UHPCL3i4YMd7O+dIFcso1CNzCAZj0hcrdUfwXAnknXQ7g9gM1wmPSt2BIhJTvVpIxQVO+E7iYsGhfrM4uC0FJMwIbGDn3jY3LqMwXAojspra2syluzv7UpmgkTeUeLDk10kX5osJjLcxCYS6LTr8oAw4Yq+d+ykuDkkflVvtMROnKRbPZNGi3ZQloEnr22LzIqh3p0RTS4djC1HOpRmryldztxcRcbd5tkJBp02nrp+DavzVcl//fAHnsPliyvQNVIbaC3Vp8YIU7prOGZUQPj+iI0lEyJXGw9tuH4c9aaNV17fRac/xbXtZ7F94XIkwQt8qOUSkqUibj3cwT/+J/8ERRaJTF6oBOT88SZe21hHsVhAv9vBgHZV9lh8BunWQjCNsiglm0NteQnl+QV52Ckh49KGOCc5iFwgUZ7F7olpbkLKTSkiKzRsWrKzM4+CstVYCllNl4wGBk7Tn460DFoYpWkSOhgLeXdK7rKaFAyOZN3jh3sYtbrIJhUsztGhoyxbWF5bFiMWbHZ2nm/PLOHZecXlM+OhxaUDD2TmefKwZJHjdCBPtRwitLZnzjKLYxTwzXGV90fksBwKvkctNkcDHuLsovmbzXdk9BpHIZsRagqLI4tdQJxQnK9pqgYkiXHSQIHOOSx2zEHutJEOJ7i4WsPVa0sIAgM2cz9i1CBbUuzazSFiYRpXtp/E5uZFvPrqK/hn//xfQi9W8VN/4+fx4T/znQiMLgaNfUwDqpdou0UDWxqP0hU6cobmssvxxhhRGzt1kCMebvnoHbZxvLODZuMR9vbuS8dfqy6iftzG6toFvP9DH0GoJDEyRpgEzs2Fj/+5O/+xBe/rCrPji/43v/KLvzJod3+KF6RWZnAv8QSgUGK6WBZ7x4fwYwl0+iZSSg77u8cIXBIuU1FEHNOiqI9UyLlSUcpnhDpArlmv04NtBygUy0gwTg8xtAZ9+IkYTpsd+EzA8oHT8zo64x6yxZxoGhmcza6IRyydJ/hgkSXPk1VUAxxBKEVi0rzCC5uEG5vi8vYWmq2mjNbrGxtCY7h//76kV9Uqpch7zplREaRbzMpNz5M9n+M2y5MOjCc2ScHlShX5UhH9ATueCRYWFkRWRd6Xbxm4sX0F8xV2fi3UOwYsqkTExy1KeiOvj953aS2O85MDrC8v4JPf9BGMKLtr1/GpT34Cm+urcNwhkikLU38EWCPAHgO0ZOKiZhb9x82fYVoIAup+XSl2dx/WUW+6uHDxBr7pgx+V8fK81cJxvQ4/ncZBq4Ff+99+U6gkm+ubspgh6L+2uoKbT1yXqMdWq4mT+jmGXAj0O2LUIDIrds16BsvrG1hYWRFqBvmT5DsSViBMwKJIriZHTgYRcfLjGMRc2REpRpOpdOS0ClOQkK0sCwwhgnrjHOViDjkSr2d2ShMSYRKhKBUsLkQ8Dwf3HsDqDpD0J9hcWRWj1bSeFo02uzveIzSxmEwo5I/L6EbzAVG9kJxOrmacJYCcuCjtjLgbydNR1FgoEjPShjzyB6l6IFbJkPnZWMrukdxQfk8elFSD0AIN3gRx4oR0r66VI0UGYUB+BjFaPk1E8MKoDhonsFOlJE2j7pXxBb0u8rE4rmwsoVCKoVRMz/BHGo0qaDe7OD5qwSKP0vKRyxbEJforX/4qzup9fO8P/TB+8C/8GLKZJE52X4cysZBKMXaziEyuiDBMomd46Fu22J+VFysI4WE86CA1DVBQNFjtAc4P99FrPUIyGWLr2jXkCxUcPzrHNFSg6AU0WtTWZqmJ/u7rn/srv/WeLXb/5xd+6cfNfutXmQFRyHK0yyKXTYsmcWiaOG6Q1c3ZI4VctormaVsyMckVk3AVNSnyFuoJXduGriWF9NhrdwQEzufKwsmjzbbhuhjaY8RVDSf1BhJqRmL/dg+PsX9yKKx+BvyMHUs2eWSkSzEjbuV4siSgZpPj8+O4PAbj8IQfORYqc3PyAPBU5wlN6gM1nMZ4jGxaFR4dFxMcj6Pw4rx8PzLhU8kQjm2K9Q+3hnT8nZ9fwOLKiox2g+FYujuSFUwJZAY2VpfFhfbstAHbT2I0NOFZY1y9dBHbly7AtAboDZpwHLo+m3jy5hZe+obncXS4L+P1c889J7ZUg0ETikoqx1iKXdwxkPAdMchkd8NfVKWQ+BuLp9DtO2j3fHQGIQ5Ox5hMVNy8+jS2Lm2hdX6GN2/fRr0/QN/3sd/uioSOIPqg35GErs21JTxxdQsry0uyiDltt3Hc7aI/MwCgRpJql3Qui9XNTayur4sumD+fi6KIAsQ84ZRokGmAIEoEsinJgRRX37F03DRCyGcLCL1JxLcLIZtUetnV5hg8o8vnLYHV0xAuJvAQdYscDXffvoup6SAYm7i8sYmtrS1kcppsYuXEi0XEYCbrRfZaDO6mLFGR8ZNjNknDJJQEooNmwLwSqe74V2ILxVJIw8/osxYbd2KYpikYHJUl/JtIsUOj0lBkbeKOkiCRnNNHAnHxGkwipsRlnGWnSI4ozWbZEvJwplKDCgw1HoNnjJGNJbBSKeLSxTkszleEtuXYBmrVvJDce70RxiMTjUYLrmXi+uVLkoH76msPsX75Or7x059BPO7D7RxguaQhk89Gel0qoSwPLdNDx/YQZHRcvHYNhXIe3dY5JraBYjYNhc+KNRJTVC2dFMlYOI3DMQMcHTfQ7AwF1uBB0Wo2Pv9df/2//4fv2WL3e1/4pc/5wfg36O2Wz2molHMoV4q4e/8eOnSATRFP8TAa+8hlSujWu0Ir4Q1DwTJVCxRM86I3zs+QVqNQln63O9t2LgqO0O0PMDAMiWQk9eHwtA6VdIdMHjuPDvHanTuYX1uBlssKA52+dMSsJJsppMOGEuXBKpEZJre2vLn5i+NCq9cRnO7ipctCDH777bfR7XRQKhRl7OQDVchnBWAWnWSS8q0KihWmqaXQaZ/DGA9l1HMsB8ZgjKWlZWxeviRyKHYq0m3yRMzlUCsVxOjUHgxxfHyGYmlR/k19/yHW5+fwLR//Rjx5Y1tA4+PTfew9eogrl9ewvr4okX387BhkxEWA6Y4FU8HERGiNMHUMcUJJUHyPUDaNXAoOmcvKkBxjgoGRhOlq2D8ZY3e/jpSWw7M3n4IahqI5Pm00sd9qox8AhgT7JBB4FqxBGxdW5rG+uigGoq12F4fNNh6c091E+BKiP2YnqxcLWN3YwOLSUpSbyrSygBy9mIxG9BykrM90LSFWk+QtkP90EvEbE+QtlgQTZQh7tVQRcJ+jc/38FLUKi11mlgsRigbXjgWwg8g1hUYUO7fuIM1GzfGwvryCK9uXxVOQqWTyw2K0i6J5qCGvjcXOD0IkGGXIpYFYkkl6rCwiZINMjqdEfUbFjpXPo7ZbaCSRPpowConqxB1p/CDJJxIelJCtPi3QRD8rfodxeFNb3KDZFTLrgoeu5FuwMFJuRvqKloYbUt/Njm8C3zCgTWPIpWJ44dnruLixJl6CxFFTCZLpPcEgGWswGnTRODnA5bVFFDJlnJwZWN28jkvPPA/bNtB4dBsrZR2VTBpm4xyvf/WPcW93D+m5JazefAYvfvozUJk1AnoPthG6QyhJuo4PkKDjDi/9NECj3RED2vnyIm6//QC37txHmTxc08TR/uEXfvp/+bc/854tdq/8oy98Ogyd30ZiIjYwxN1K1QLu7eyI5czqhas4OG7htVduI5uKcl0LOu2KVKQyXDykxWSTbOtupy14BFnxvTYJkBrKxTnxg+sNhqJzjKlx5ItFvPNwRzq7QqGKh48O8eDgELlqBUlNEwoCsSDB6ELiItQ9Ksjqumx5ZZwja162atxYRmRlqhRo/U1c5sGDh+i020grCprndfm3BLfFH4+bOzWFfLkkmBx/iOcbMJl3MWWeg43RcIzFxSXRkVI37vi+UCJ445GGwzjKQbuFXquJYbePbKYAhaamjx5C9S289L4n8V2f/VaUti+ivfsO7u+9g5XVeXEYLlcLEvhNK/dspSpbUTCQCD6mLsNsHCTjYqeAOF14We8DD45hwhhSRpaE7eoY2zoOzmy8encXDWOEjfU1zKXSKIjFuo/Tdh9DJNA1bCnWmpKA4o2wtbGIzbUFiR7c3dvH6/f3cDgOEKSy0k1HP3kKPV/A/NKSaCUjq/0os1jcf2l3z+sRj8lyQ66Z5wmEIcE8xFuTCZFMZfUcUnEV1UpVrmmzcS7cuXIhj7lCAUo8KaoAiu2dWCB2/DSdMHoDPHzzbZRVXUjYc+UyLlzYRCZLErcfGWZOSIDnNSNGSHcTOp2QShLlHvPrSCWR5cFkIvpd3k9cMAjmRjM7LlR8msZG2bJS8MOp0G0I9TKOgBQkwftIKhZj22gE5v1Cba0V2AjDQJYLpNJQWUIiMk0FuLiRrNqUAjtGXC8UTJIFROd7D6eoFXVcvXIZmkryPk02ejg+3hP8rlTKYPvSCuCOkPQtjDs0Sp3H1s1vQGn9inTQX33590V7u8AFh2Oje3YqS7Olm09h5aWPYpLIwJhQY+4icBlKTqdwD73RMWKBhbjrCrY4HA2RzeRRLi3h6P4+Xv7j1+DYDK430Dxr/otf+p1Xf+A9W+xe/kdf+PR0Yv12XJkiSxcJYywdx9FZA5XFJVx54mm88cYdvPxHX0UunYc7YqD1osioyLYPqFUlw54nOaYo5TJyKndbbaTiKeT0omzJSGlod9viFqLls3jljTfEBooOu4+OzlGnyJ45sDPDT9ny0cRTSKmU3USLBBa63nAotAZqV2kvxT9PU8D6xYsS4t1pt8SLjtGLlsHfpvDpIqY+w8QjkTYt41nEBoMelldrckGjMB9mbHAbtYTllVUZ30RHSca/ksBCtSojyKP778Afj6ERO0zpKGUzyCc8lFKUBiXwzI1r2L6+jaPzUySzCmrLNTRaxyiVs8iv1tA5O0CxVhGcUafNN1n5M8sgJUHJko/At6DEQySpy+Sp3BkjDDVMwxIMW8NxY4JXbj/EyXiAUqUAzZvAM2wxvxz5EziKhrETjXhaLITiDPHklXU8dXMLi0s13Lp7B1/8kzewPwwRqHmRdFFeR6iA8rtitSq6VQniZn9Gnz+aY/KwmxW7ESVeyXjkMDLrtrkJ5QKDEEaG+btKWmg+LCz1+jn293YwV8xjZW5ODiIadwpWm+TB4mE0GmLUaWPnzdtYKpaQTaWQz2awvrmGXFGfseOmAj2wwSMhnKMpsS3bieI2uZkn/1G4dNwsSFRANJVIdqzgbTSaiMkoLjZ00vDNCMjvOrfwPUcdHz8fGmFwc89pgYssMZOYZV/EQ8ZdJqXgpaUwkv4xIzXTxZgjNVkC1khYDzyY0qQpciFWLIvPHnXBmDjY23kHiViAxbkcti/V8L6bF5D0x9i9v4NCfh2rmzfhJ/NI5vLCJ60f7OH87bfh97q4tL6Cq889D1y8Aqg5wCWgmgH8KUwGbE0NBNMB6sND8eIrasyoUUXBxAjIQqYkxqDNehudszaGrR7G3cGXvu2//p8/8p4tdv/+H37hc2Hc+w3HGwooa1sBPJ/WPDkMDAtbT1zFG2++ijdffx0by8t4/9PPzSgMHorVBfiJpBBorXEHaoouJYBrmnBNB7GAbraMfksJlkCPMUp76A92695djG0f6xcv4+ikjnq7j7FJN1gfyXRKHD14Q9Lemv+lgoEdheG7aA/7wgErViqRE4eaQjwVk1Gkcc5xdARd0wU8pluKmsrANB0Byx/zpNKaIh0mT1xaNc3XyhiPRpEBJDl+mGJ+cSGyu6GPnuchk9HEkZcC/ObeHiaDAbwmb5wYnnz+A/jUt34SlzbmkEt62L/zBubLBaxdu4H/6X/4VXz3n/8hlC8sizut5wzgW22k0xNJkmf8HqY8V4kXpgQPTSWmcO0BfHcgnR25YlRjxKZJBL4C10rBcol9Onjl7R14CSoT8qKjZKFoDAdoMQmMsZGmJWabz1+/io1iDtsbLOJV1BarODg/xh+8fhuvHg9x3mdBo1W+JRzBVCaLXKUinQ6zgV3LFRcPpokRsKfXnRenbDCJ6ZS4GWkzkerE5eEQxqRQ6umcdG/FXF4oKeNxH5Y9lgJezWbEvpwDcH80gitddsDlKVonJzh6cA8LpQIKeQ3VahHFchHZXBRQzmAfbk7FECIWh22xqBN2IscMkukrHeaMT0d4g4WHpHFZcBAemOXaUh5IrJeYG+8R/lmuO6V0wiWMlh2k1pAyw/+KAQDNTEl4nyak62PQPAnATILjZ0H8MqJMxaDndFE0MA+ExZXfllZfLI6Bwe4+hOeyk09hrlAUmAT0iXR7uHKhgG/5xAvodx7h/OQIsVBDMlHE6up1KWal1TW5b7/0b34bf/ylP8TTLzyLb//OPyMFrv/gAKW5ZcBwsXP/Pk4OD2AO2yjRfeX5LUzUyEw3wTzfWW6HZKvEVZT1ImJ2gNb+CQbnnX9x8yd+4b3b2f2zv/k3f1xJ4VcTKa7qJxj0LCDkhjMjHcnaxhIODh+iXMxgaa6CjaV1NOst1Bs9XLn+JMqLqzg4OcTO7l2kFcpjNDnVAseD2TdhGY6cFKSCzC8vQStkZEx5/fZtjCwbK+sXUW91cHLWFCyO4yk5URRW0/0iZOWdhpibn5cFxyhw0bctxDUVWebMSnhpTPIYWu0W+j06tkQYn82fHQB6toiz03OUy9T6cgNLT7yEYICkk3A05cPabrXQo325Y0PVNWxc2ESpWpKFRKfZkU0daQ4xz4U+DfHU2gYS/T4ura3j6rPvw+XrlxGPkUIyQNwci5V8rz/Gb/32b+NHf+YnoRRU9Id1xGNjxNwekjDhB+OoY0jnATBNi+oEBWmaRLpDBN4oGmMlIIb5nzH4NjDue2DIV6Pj497OCeLpAqrVmnjMcaHS81y0LANN0xC/uqQf4NMvvYTri3MSMp3RFWTyKo7b57j16BT/11tHuPOoLhvXfKGM6tKSdN7UV5Luww2kbdhyfVkQhGpLhQflewq1ylSl0G+PHVVCbKlEO63wftBke1mtVGRkZ1av7Ubvq6imhOgtihzXE1drLgXoSt08OUb0JhA3AAAgAElEQVT7YB9L3HTGfJQqeWSy5HtyScBhm9LhdGQ3RgdGYnDUSrPbpzHtyBS6DKGOiK/Jr+UIaUtexON0MOJylD8S3uC1ECt9kZZFuLAsLLhZpbErixkXchJOHuUoM1mNRD0uP3gv8aCWLI6ZxpZfQ6YLt7psQ90JnY0D2WBz0mFhD4k1Wj48fwolnkaamSDhFPl0EnOlBDZW0vi2T70fo+ERGmdHGHZHOD/q4OLqDWw/8TyU+QUgm0fj/kPs7e1h+eIGNtc34B6e4/jNe3jwylt48NYdPNzdQaGYwxM3tvHMh57HpQ/eRKqahz2dwCX3bhZ4RSK7b7nQ44pQVMxmB7165wvPfv6X3ruY3T/4sZ/5FVVL/pQf8yIpjR0iny2KjvPOvdtY2aBd9xQLc3lsX9xAOpbErVt3cXrWxPWn3oeN7et4dHyEew/uipyFJ20xm5NuZ9Rn7B5jCSOgemFpASnqZy0DO/t7CKYx1JZW0B+McHh6JrgQBeQca4h50IuHGkyevrl8HvVeD0ZIL9cQoZqScZi3PEOAOMPU66dCICYXjiOfZdmIh0mRbJGOUCgUo5vYj5wdCCTzdZGCwSwE6mFbjboYRhZKRVy8fEk4hHRIOdx/BJ2A/HSCgwf3cW11FX/jx34M5ckEN65egRfwtB6j1z9HKhFisVTCwd4jvPHWHSSyOj7zg98DJ+nCcrtIxkwk/AFScRejcVusk+LporjOxGgrRKCcfriuybw/qAmqN5KYUnbixsDcHTpc9Pp0eJ6gXh9jNI5hcXFTCnhcTcFJKTDioRS747NjDE7P8e3f9BFsL1QhJKCQbtAJnLTqOBs7+A93TvG7L7+F404H208/jQvXrsPyAqR1Zg0nxW2F3TrHUaZ0OYQC0rOHVWU1ngp+Jj6F3FTS6y6Tk0LHro5yNVqA0YL/vHUK27ehqklk2e1z6TGZRlw+4mfsrF0f9aNDDOtnWF3kPahIVKCYDdANx6OUi+ahapTfyo5y5vHHa8u/5zaeGlt2ff/vrl42+ZKixm46YqAMhiPRXwvdKRWlhrHQRXpdch2JWUaEY3IJyaEUs1ZuV+Ps8qLuksVQZGUiUYuMJyTakc4qxJdF1UbjgZQUTf6ZdKjQ9KUpCMHrn5YCyu1rNpnA4pyG9z2zgW/+6DNw7QZcoyfY+Vd+72WUMvP45Ke+E0YYQ7Y0B9ehh5+HdDEHrz9C49XbGO8cItYe4nh3D6mchrXti1i+vI7K1jqwUkKY5QKOsaQBPBY7GfMZiO4A1JSPDJTTKs4PTj5/40f/9nt3G/t3f+An/p2iqZ/0Qt4cNlQljdWlVQyGPRwc7GLj0hKWl0vonB/g/c89hYnlYodET8NBdWEJ1ZU1jGwX+yenolWk4J4gMDWUNGzkKMt0rsfSGhYablrFVYQC6Wwe/cFARuHIoZgqhqxYCXHrRamRGACk0jg4PxOlRCybEdJmQlOFE0bLojGjHT2y5V0ZIXi6RqYVHFWo40zJJpeSJ/q4raysQKN+N6NL17m7vyM+d4NuT7q3bD6HlbVVuXG51X3rjbewsb4umNSX/+CLeOrCBfzT/+6/RY0260UdDAk4OdpBt99CpVTEQqWGB/ceYnf/CNeeexoLW+vwVQ9xhbjWGEl/JI4X43EXaiYLb5qUvA5xgSdrf0pbdkfS1FIxVbiNUytEwmdIcgKtRg/d/lAs78fGFGllDtXyorjrGn6ANuMuJwHanoPhaARnMMAHnr6JlawGLRaALIOUmsB58xxWqODMTOBfffHLeG1vH1eeex4Ll66gORxIoYuxawljcCxXDg5upx2f/nUsGMy+jUVBM0Eg/EpGXHJxxZCdTEqXDXdB1bE4v4B2v4X9o30xfeCigbzFieciIyHkMYxcuu7Qo8/Ayd4+jHYbS/OMWpwXayixk3JpHkpyeBTXSZ4ku7HHcjVur0mVIAWK/xVLsCB492toBcUOUExgpetLSAdISZgsr3j/cknBw5cW76RjcGMrdlGk3tCPcaa3FVsoFuBIokYsj3/3OJaRNz6LMbfZUvxEzcD8YS72ZrGTpoWp7UuDQJRaSdLqnqFJAeITehcG+PBLN/HE9jKs0SlyagzqBPjD3/l9TM0Yvu1bPit0LlXXxaZfzeoIksDRvQfovn4X2YGN7t2HUKZTfMPHPoz4xhI8c4BpVYdTTcNOx4QFwaJNpgJNGaY+ly8TOMYIw3YD5WwavmN/9/bnfuG9y7P7yW/9c+2Ulq4mUppoXVOKKp2OMe5BzypY36hBS08w7p4L6DmlTbTNmyLKlVA0HZNUGh3Dh2nRYscU0NgjJ4tbsTAhGB+JwZLSTmnOu3ym6PSTFX8yhGGbkhnBcYObXFIDeFMzjYzi6sNmHTFdg1rMw6WkjNpXRiGODfSaLVFuBBNbLOW5aeQv2yTZlO4meekk+TByu3j16lXBWNj90TzyvH4qQLOkZ0185AsFlMqRq3C71cbe7h4WCLBPJ9i5fRtrlQJ+/i//OJbTqjiXmOMG+oOG5Cjkc3nMl2oCNg/GJoa+hc2nrsCJ0+DTFQfiJFnsRR2uMYbKCEjbl+0hFHYdvrjR8man1Co5TSKFNDyTYvIYEpME2s0O+sMh4sRZJjFo8QJ0tST62a5h4aDbR4NbWGJqSgqDdhcXFhewXs6jmlWhp+ICO7TaDbHlH3hJ/N5rd/HqaR3Fy1uYFspoj43Ipy2hCCzhOgGyhbKYP5D0yyhIhYoBYo40t0QMhnAkXSjE9kg6p338BNhcXsN8ZQ4njXPsHuzJw8jsBXZKLOpZ0pkUBQPbkoJAE8/DBzswOm2R6NXmayiVK8LFczxftqESkJSMvUsEZhfG4hIhG3xdU1n4iM2WS3PStLzGqKhFr5cHIe2fUmpavobWZBxbudAQq6hZyDbvWW5Qye9jZ0esTRQWpLVwKzvT20bGAGQJPM64mJnMijwtKrqcYGhYSydmmTTY2bGrdRzJ7iUmSn6quLfINn6C5aU8Stk4+o1HKOsK5vNF7N66h4QXxyde+hjWl5cjUwIW0bkSjMDG3VdeQ/ete5gP4oi3+kh4AZ78lk8C5Rw6Rw+QXChAWavATMfFIDaWVIWSw6hSfo4073KsIRxzCHLIp8H0xqVv/um778kFxc99+oefaFr9O9l8CUqafLqxuFlkMmkMh208+dQWllfLcM0uLq7Ow2J+aECzxTIsO0q9ZxdhBfRdq8JjWLJpirssrd15EyRiihQ8OT0dR4Bez7UFN+HpyZGN+s+QYT28mbg1pEOwiP8T4kAr+FA8jsawj3S5gFQ+B8OjE7IV2aPbDuyRIUaJkwkjDCHFjgCzMaKJZhZsmchZ4g1NsvD29raMTvTm4+JhOOxG21uTji1pzM1VZczo9wfoim25LwTnbEZD3PMQjHt4YfsKtuYr+I6PfxhK3JbNKbMYJPiFTOwwJuzzP3rtZfzw538UfacFbzpAqZSWMG66/HLTK555shQJEFcY5xLZnrPYJ8OUnPjJuIrJ2EFgMF2KDre0lPeQLmQjq3ixAlUlE7XdM7BTb+KoO0TbmyKR1hG4E/GD21pbwupcCcmJhZwah9Hvifjc8IA7Zy3c7dvop3M4MhwMvYkYVuppTXwDab2ukRicZDKcKe+BcifmbZD+wypDzFWcP+iizLGISWSxOJ64ck14dkcnxzg6PRZ+JjfiDHliIpoWRvDF0LXEm5ATwu7dexi3W8ioaeFEUolDZQdNBySAXSyXhCkneLMEEUnqGosPH0leC1JieMCwQJFAzs6Qh+6sSCVIkE7LmBthdBF1RmRk5Hq+O9ZCsFyaBAgEMit2YiIgGvFoAmHBeVzoZLye/Z0iuuDILID3pYRtk5TPwjoryBy7uQkvFErI5bg8i2ZsXVclIjMe2vDMLvKpOMpqGnZvhKKi4+alq9heW5eQLK2gI1srwAgd7N69g9HeIRaQwuVCDY2DI2xcuowwFcf9o4dIzGeRvTAHJ51AdWUdNpUnfFZD3m/EsWmLZiGtAmf1g/tPf/q/vPYfW+j4dV9XcrGf/Lbv+Vtjx/vFcmUOaa0gKgFeMBa7Tvcc169fgpYhgdLEh198TrZjuqLJTUsn4oPjUxycnmFgBYhrVfghveAsUQfwAeANRroHt0vc8EVZqpBtKb9GU1MSw0duFxn7ND3ko07+Vpo6ShpHElCh6WI8BoPawkoRcRYhYyjWS/Ys5Uq81WKka3gCHnOUZSAQi5RGix0tKw4q3PTRqokjKbd5vV4/ss/xLKGg0ECSSwvG+wknrNnEcGTIaStxhPk8lIkPq9vA5lweK/kMfuTPfg7FAm9msl8TmNgu2o02SZjY2d3F4fkhfuG/+QUYwQB9o4FCSRcCJzWaBPN5yjPTNpy6iCc5dkXdALfjklwfTGSs80Y2/FGAmBuHbRBLSiFfLUSbSS/AxJ0iNoljMHTQHjloWh6OBzZsjvIJVUb0K+sr2FyqIhWY2Fxg0bPFXr0/MrHXGeKhOcWu4WNv6EIr1+SwIaeSo+HINMUFZZKIbLAYtZkOY5GrLZcVLNPUos50ocwqZcEr6FlcXL8gJPODw0O0Om3ZqhKflUNvGiI9Tcjn3jWHMsr7loUHd26LpIrGmNVaDbliCR5JZfGY8CepSkgypFsKTUomCPKiSdmRFDZZENAyPZIIRs41McFvpQiRXhxPRsUrzcmDD3tkbsHC59JJmfSZWbgTvxd/GL/+8WjLbe0s0WLW3UWWUHJNCPLTaZvxKMm0dGrsMolrRuHtkVdjhAUSs/Tk2lOpQykj70/mO3MspjONbQ2hqSQhJ6VL02IKcgkNmWkCF2qLQnSvzRVRWSwhXUrBsgaAYaGmZjHt2TjZORA1B5tM2x8jv1xA8VINyZIu9JWBYSLwiUMSX2TYtwnLHkLLJTG/WPrl7OaP/Ox7ttj91e/43G3TC26Uq/PI5oo4ODyW7ksA+3FfJCvd3hlS8RCf+NAHEdgO5ktVFHIF0nWwd3iE199+GxYtnMI0JqEi3QmBat5ovClyTPpSNQF/eXJxBKDPHN0ocsyqJS7gMnM1WpAEM8IquUi0emL3xavDTFo/FoNeKWCaiKHd7wplhKljNFYUEFnkQBGILA6ztIWXVUUScwuLsrmVYBlNE6kUgXZ2KCx27eaZbHL5GkvFAiqVsvxdvd6QZc3C4goKjJVUVJj9NubzaXzkhZtIOGN88mMfQALEjZKykRv2hxh3Brh35y5u3boFJRPHz/3dnwO0EB0uMNJJ0e0KZ0svCA3C98fiGkx+HXEfnrDRQxVHGLhwjAE8w0EwDBF3U/AsyvV0caahemEwGkhi28QNMWbgTlyFG8/goD1CZ2QLHvvOvbtiQnBxZQ6ldIgPPnMdReblkIahqLjPzq5n4tZZHyfWFEuXrgk2S+pGSk1haI6RJO2DAc2OiyxpJQlFAHYeWAy3YYGT4KFUIhr50mkxHqAJAA+bR3v7IomqLdB1hdJCEqiTSFJJkM+jQXZ/LIAzHuLh3TuYmAZ0LYPawoK4upCiQp4fibfE5CYeHXo4utL3kLrpaCnA7fpMOitSscdbVXZuxM94kIZ0BxFMTnlXRyuGERzfOFI61rvFjsWJvxgKzvca4YAkLM82uDP8j/eeWEDNbMqIKdMIl7xP5gZTZsfvJa8nxo40oq/I6EveFlcUySjKUzI9PG5oA5GZ0Twhm6Vbcwq+aaGaySMdxtE9rUMLk7i0toJLG8vYWJ/H4noV+ULk7Kxkcqi//RBGZwTf9JDVVMzVCtBqOpALEaZC2Ax3t2l26onWmZ/jJPQxNLtipnrzuRvfoFS+/6vvyWL3D/7SX/p4Z2h+0Q1CpIlnTaY4OT2DaVjiF8YuybXHYMxqYJt48dlnUKJLSDrSWXKc6I8MCVE+azRlhGVRYjciAC2P2zAa1Uj3YJEhT46nJHWeHFnpNMFZjZmrw6GBaUyBls2CAx0thVggybGLeE/E7ZJQ5WEDmp0mzpt1ual0je7KGTHR5OhBcJh0Tp7iqZQmkrR8oRgFyswCU1jQ+Gfyxxbmqzg83MP5+ZnYt+eyZLEnRLrD0zWTKeDipS0Zg4ldGb2WEHO/69MfxeZSCVqSp/gYw1EX5tjE0eEhzg6O8dWXX8buw2P8nb/3s/jAJz8G3xshTAbiIEFXGI7XVGekMym4wRDTwEZeS0sINd8BC7aWUxHYQ3jWCL7hIzZWkPCzcMZJke+JvRF8cRLujQw4dggoefScEA5U9CwfD/YPZdFwfLCHDz7/FJ7c3kQ24SObCBB3R1hfXESqVMZZs4M/2TvGg+YQZ+YU+sIaxvZEfAfJD2OIjEMmFuMoQYgijryqC97EZQ+vMTt2kot5WBimIX5zi8tLUDRNHlz6JhIz42gsaWQkxnEsTTLFi5GblpgojHsdHO48EGeQSrGESq0miXGZfFEyg6nS8RwLxoiRmDbUNLfG0ZaU8jHx3OQYO6HELfrNIiwSRHG/JnwShQUxrjDy4owGL0r0WJDY2XGM5KEThfNQc8v7O+rQeB+zkIrJJ7FNGW1ZwNjtRRpbKZ3k23lMLyMuyfB1HmZRweMIK3I1j9SdyCk5CmHPQddz8lzyYGFwPPmT/FoWK53OyWJiG2Dq+CJxXCgVMZ/LoKQr0PMJ5DIK1leWcO3KNnqdoUArsWlM0sRyWUUyToxwCJFOMA5zxj0kx7Q36GBg9JAvZbG0vvRq5eKPvvC1FLqvqzH2Vz//E/9HZzD6DtsPkdLoTpvG8dEJRgMDqyuruLCxIW0xhcLt+hkC00KF2sYpQ2wssRIKEnEmrqE/HosWkhiE5zhR2IxoBLmCj7CYDOkkWloyRA3HRaPdhkXbbBp3DkYwRo6E9DLoguEuvJEk3WlWIDleU2bDQmdNvKizGzALg3bUHLOYcUBQOqIL8O4lmVnTi9AzeSG3cnDhw5DNZlCtlKJIwlgcFy9dwIMH7+DRoz0Mhn0p0FPaxw+GyOl5bGxcwvLaBTTOmjI+rS1UsbU2h+uXlrFUzcgCx7S60lWyG7zz1tt4tL+H8XAkZOTv/89+AJef2JYEsriakO6Hr5G4pGSl0ukjRltxC3nSJmRJQs80B3qO8X8uJo6JuBOH1ZrCH6UQn+SRz5TR7jXFVZfWSCEXEeYUjb6Ds6ELcxJHz3DwaP9Q3FmYYfBD3/ud+MYPvA/usIVx5xzjxpkQYecWFkRxcdwf4dx0cTJ0MPQTeFTvw42nmHYtSyE3MYWiqeJgy65Eo1GkJ/2W4F2EL0hIZX4JCx9zIqrzNTEAHXGR1O3JciFPBU4iIfcKDyzZfNJKXbhrjuDDR7s7MLsd0SIvra4hUygK0Zn4LZUK9Pzz3VmecMgipMoWPipmUZWhC81jvhw1MKJmmBU14c/RSJZh1qIMIVcuMiAl5MeDk3w+obLIco3Lo2ipQRfmiPLCPNzJrIhyLI6CflhsH2OIRGJoY0V5o1jai3lXlAHMkVnIx4QhiN1hKpQYZqPw/hAIh8YMDImnUoNcP/JIMUWallrMA6GxaIaJdArA2IFhB9OAGLaCC+uruLq9hWqlJteIBZSyOzUZotM+Q5eWTwmgXJ1Db9iXe1TLpqHl0uIW4zKjZDr53PYLf+NfvSeL3T/9O5//qD2e/EF7SAtsQMvmhKvGzSR5Ude3ruH65W0skj3vemienOHVl78ixazbH6E3NjBRU0joGcR1DZbnyKnG9rvf6WHEIpFOy6aMISXlchHLa6tCRcgWCtKBHJycyqaSm7Vury+JZAPTiAKvfWIXMWRpJRTGpSAxeZ7nqDlxMXJM9GwDY8+S8YP4QuBEHD/mDUQOugrSqQwyelEUFCQssyOl+zJPzVIxLxZMLJKbmxt4uPcAR8dH6Hab4npLe6WJG6BWrWFz4zJy+Srq500B+S+tLSCbYAZrCte3l5HNhFhcLiGhkzSagNfrYjwYC4eP709fWEBgGpK/QZ6huJeAwLMuOlyfWF1qIiMZY/e47g8DjhSkwKRFbzrhqewqsNvAqBWg27ShqXkhx6b1FGJqDG4sicbQw1HPRt2Yom3QaslE+7yOghJDOZ3Af/FD34eb3/gBwBjC2N/Fw9u3ZJt9ZXsLFjfP4xEMes7FkujYId7aOUHLCKAUKmC/OU3GoRd1KdAcW4n/+MJ54yZvKsljbFfnikWYxlj0oIVqGeVaTQ7FQa8nXS0LGDfupPkwqIiAPec6Z8Jtvwlz0EXz8BDuYIhSPi8whKrnMBXnkMgolNMHix5dRIi/vSvLoqaadkxcWHB2mHV3Et7Erc8seUw2yNJVcemQRjwWWYeJ8QIDe1hcSG9h2t2MZCzWATx4WWyjMzXy7VMY40gskBDOzFqKRVBeAwNvsrNDWEzsowgL2djyzzTPmP0b8c+j2zDpL+zu+f/T8sqRTBhahmkKRGJGarc3HombjV5gt5Zh1RQIgDrrSj6LC8uLWF9ZFviIGcTUKhOTZzPHyU3kiIoCk96SPIRjExTnKBMsyPjq+c6vLV/+C19z2M7XTWf3u//4v/qjVnf4UrvThz+lWDuPVrspN6um6FheWMba/LLo5eg2YQ36eLS7Kxf8vNWGw6wVuiuw/Kgp4cZl89GDS7yK3LiSnkUmRYmQhoXFmrgZ04tuGk+g3u7g+LwJyw2EuNpotYR+QmsnCsvpL8ZWP8fFAoXWno+8riOWjMHFFH3XwsA1YQSepCfxxrONceQQQo6dqkqyGceGeExlGK0Avix2vGE0TZXRlSlWtC3nTbp/fCiZCAS3qTlKMyYxpYkmlyoA2yWWlpQIw1pBg5508MTWkvCflJQLyxnS3FC6Go7UfNC0fEG0uYbtIk/ZGeVNWlbGJhbUXCYrOmKPDh7JAAgc6PFQpDwg8TcxEcXAxJ1gMpoAdgqjho+jvTbq9QEuXLwq2to416JxHw+PTnAycDGEipYDHJ41ok7F92CeneDp7Qv46AdeEEOAQbeNfqcNz7SwsrQUpaqpiuT+jjwH9fEYTcPFvZMOjjpjKLmaSAPBkKJCFolUDDZJz/GpcMwUVZeiR7oMN6mVbEHcpLWsLpkg9Hcj9smFBF2F2dmx+yPvcjgeIqQiITbF0BhiOOhKRzdqNpFwPVTyRVQWFpBQNXj0H6RmmptP4m2z0B6K/SU6kZtyqm4E24sMRR//Ync2EXJwNEJGs26kHFJTmiTWicGndGYkFdPsMyaHPH8eN7iR+ScVFbTOj4wRZNlASERoVewVqZmNUtuoxaXKQ4ZqGVsfc/dmcM9j84FYxDPkppv3MF8/uz3JlRC7KE9MYOkqpCpxpBNT6AppSXT1tjAyByhXy+LizImqnM9hrlRAJadBTycxHg+h53WZmnjPxyYBcmkVOTq0kBWRz4l6RUknoWZSoil2fKuRTCdeWl39kb2vtav7uih2e1/59Z+2Hf+XyZlyXY58fPjpJjIRPzYaBpoDAxTxUK938M5DPNrZwY1r1wU07Q4GCCjX0TT0XQdKPi+6V56O7GZ43BWzeVRzBdRKeawszaFWLYh9Eh1xm50ujs+a6AzGSKok04Y4bzZhui5s30NCPuiota/kC9Cp1nR91EoVMQr1E0DPNVGn4sEYYuSSruIL2MtTlRear5MYiuswJJlnfgrXrj0hLr0crTjqbF+5KERVamlPz88laHl5dRnFQg7jQRfjdkdY/PRhY9DM0HCxsriEy2sreO7mFrY3K1hb0lGZT2HYP0dSjUc5p6YpvDButBi8zPc0jSeRKzNjl/ZWFTiOL0nvTDUjPkflyXTqIBl6UEIXg14DVDzxpkunszCHHqbjBJz+FPfe2MHRQQNL65fx4U98CiPHx/7RI/zu7/xrPDh4BKW8gMLKBYzCOM6aLVzZ2MBSsYCt2hxqTPVqNvDFL/5bvHXrlhBHS9kslheXMF+r4urVbXzimz+OmKriT+7cxoOzOoZhAmPQHFXDNJEWriIDc6Sz8y0gMRXXjYSiSffMhzlwPVRzRTFVIGWEll5900Sn35PNK+lGupqGqqXQH/bRGw1QXV6AE3joEp5o1mG0W3AHA3HU5bUvVCtSaN0wISMkH1DeIzHaYMVp4MkuM9rMSsFhkZ8FrU+o8+QoOqFrMTW7Ef4mD6QoIaZCpucYzgItsjfpCKk0oX416lrJwWNXR4mXhLSzrLG7I+zC8X3iiW09FyPEfhnsxDwXKm+4VeU9ISPuzNE5pSqygJINPuWRdGEhk4D2VGx1pwEUKjYIBWnEA4nvUevNAPsMluarWJ6fQ7lUwPxiVQ6raAc9ESiGh/nENeFaY/HI07MZaSSY/kffwXJWRzbB/nCCEQ9qJdoMk7sqoVfJ8K9cvfqXf/U/pdD9qRe73Vd+/cWxZfwxTwzSQai1JLjLbIHV5XXZWo6GNkb9EYqZAjIJFXvvvIOde3fltGZWwMHpKTyOmLV5EYGncjlhy8upapFTpSCnatCVFObLeSzVCkgrIYbDjiRdnZ7W0ej24PhxlKoLop9sdPsSP0ccEGpClhcUUM+VyqioWShBiCe3tyNd43SCjjXGbuMMu+fHaBPsDyfCRideR1kRqRI8rUmPmTKMWtVx+fI2GvWGFF0uUDbX17C8uCgebBwrS5UqlldpkZ7C4aNd3L/1FgbtDrRkWiyKDNvHUm0O77v5BL75Iy/i4pUa4Dbg2efwQxOm4D4JoWEwV4F8L57GJhUbmSyUjA4nAArlecnctUxXhNZ0vqCCIBljwfaQmNjo98+h5VLCRVOUHEYdD0knh/07x/jS734Jml7AJz77HVi6uIUvfuVVPDo8wVe/8odyMt948QMoLa9J/gSJ0s/deAKrxSIWtIw4tJwcHeGV116VAk9Xl0qBVvxjvP3Wm+IC/L3f+31YWFvHq/fu4q29Hfi6jglpN4UKYkk+tCwkkfCf+E6okPcRihkqVQgisyIXk6HbSkr0yGpGx1G9juOTY5SzOawtL6HAhUXg4rxVx9izUahVxcew2++gQ8les4XJeIxqWhM79p6s3hkAACAASURBVFypKJt6m/sM3qnkZnKzyiLDZQVHao6M0m0R14o6sMfFTzzqxImFY2MUm/j/LBFm/27Czj5KPGM3RbyVpPZIPjXb4vL7SqB2tHXlXk4WElwuTAIwJ5YLEnM0ku6OWB1lidFSIsLxuN0m5BORj8khTUhkJgnpLKL8esZeUsFAJR6xNzURIs0iV83jwoV1XNu+JAcUoRsSqIWhNKW9VfS+xJQjCaGP2DTMpXMO/w/yEBmwIHh4iDgXJDEfzUETyUxKNuu93oBwzC8/9+LPf01Uk/9vUfxT5dnt7/zr3XF/cIm4Sl5jzxTDoNtHv0NZkAZVzYkT+HhkS8IQ4+EIFDP9nR0Ilw+vvPmmrP/nVtfgUhLGvIbAjxQLQQg1RhE7f8egK4CeCpFOTmCMO+j3e8JZYxCwO4nL8oAjZqM3xDSlYUj6STzEgCE5vov1xWWsVeZBNeY3PPM+GDNcrzUe4Z2zI7xz+Ag9y5DtYL5ckOwDyQEg252nk01dJNOV6NOny/iYSiaF38elSaVE8iZzEIoYDE1Uq2UklRjOjw9xuPtAFgWLtQUsLizJCD5XrWLrwjpW5nSUdS5GDGhZF6X5Ahw/wonMwRBxnvAEkNMKTMtEKqNL/urQ8pAvLwBxhsRwOaJKGjvxuVTcRzJkVKEDw+xAzTP3U0UiUYQ7TsCqT/HKH7yGB3fewfMvvh/PfezD2G/38Bu/8yXYfhyVckks5Ldu3hDs8+H+Axzu7+DprUuopFSUlYgYTBLbyDTQN8dCnGZgEK/vnVtvo98f4crWTcS1LO7s7+HNvR14WhyuEsfCxqZstScBE7yobCG26iKWpCY0wqG4laRjDXWVPCBY7Arlimw9W70uTk5OMF8sY7lWlQfZtU20hx348RCVpWX0jBFanRZ6jQbG9YYUu4VsDisLiyhUSkI4H3vsQ7hljxylaRYRcek4ukZxiTxoWEToYv2u2H+WScFCx0WBjLSECbkw4NKCaWizqE6Ox/zNYsXvy6WCYHazMVZI8LOgJ6GggPQT2rV7UfGhcscwZMlFd2KOxBxlqdgRKRrtoQTXo2Z2FgpPPbP8rAQK2Rw0bqptE6FnIhVjJGMMFy+u4oknruHaE1exurku+DBNPfvDHtQMlTRRJ0p/v9jEE/dmd2LL6F6kaxC5hey+uUXmYWWNhMEQhjbyhRTd5OE5VEE5//zas7/wg/+pHd3jf/enVuxGva982fP8DzIiUeyKGEU3CWWh0O+OYI0nUJWckG/JTaPzBrsOyxgKkZbjB9UEX331VXlw55ZX0RtbMtZwZOQmNDGBEE2reQb7agg9G6mYi3IhDcfqIfBJ0mTwxxTDoQXfj2FsumLvVO/bGHCkU2IiGeJ4cfXyFWytbaKQymD74mW0Wi00ex20zDF26ifYOT7AmLrKfBZXr1+TyERiE9yoUnrG05vUDlJQeh3GxCkSgMONFGVVxMwy1BSqmhRg8rxYD4hljbsdCUnJ6brQKi5cuogbT1zHtcub6LeO4JlnWFkk+dnBNO5BL5Yjp4vAAzwbgT2WUYKmApROZfIlCRnKFCuIJzTpkKiK8BjCQVcMOt1ylE3QVtxBKqsJgVZRGL+Ywe6rj/DGl29h6vn46Kc+gfLGCu4enuH3/vguLE4cEoGooVwt4fDkAK1OXcDrl559HxZyeVT1vHAAOa57FKVrilgOzc9VkeOGfGzh6OgcUHTsnzbxxoN3cP/4AOlKDqliDhmRz1URC6P0Lk56ojtNRosCz6EueRK5F8fikeW9lha/QtpBnZyRx9jDAj+nGGCPeMBGmcGxtIL51RW0Bz00mudon55hWG9iMjKxWCiIFIrYn+W7GFqOYGVUQ/DBJubJ1yG5ETO+JbsoseCf8d3odScLB9HJxsVsQYqd8PPYGbFARssV2QoLDYXkX0+oR9wak/NJzI6dITs9tn8iERNtWtTdklDPZRpHRM/25GDlEoavg/AKX59oarlQo0IjcKPvG05gixkpJIR9pTonXDp7QA+5Oia+gaduXsP7X3gWN59+Uu534TRyKiA5nUutmWmBsCBoe+VaksEbJmNQM1q0aFFSSE547ejCQs9CD7YzFNpURg1hjgYIHP9o6+m/vfH/t9D9qYyx9+79Znle1/73SSz5jdKOSxjOSLSHpGzQFcQe+zD6HuLTKBWcduQ8MRjGwm1VpVoRp2G279Q9JtU0nCCQ/48kHc8OENih2GhryRjWFhewWCwKWZUFT41PkMvFkc2QFhCTNb9nh9h9eIBHu0eYIIU/uXUPXkyBkwBOOy0sLC/jM9/67ZjLl9E4OpOwGJoVtI0B+p6JtjnA7vEjwSC2Ll/Gi8+9XxQCjx7tojvsoT0awJ56SGWzooelBpULBkZCJlUN8QRRSRU5hXymLOIZBZlCTvS8PACckYF8JouVxXnkszqqcyXMzRfFbqhW0jCxugicLvTMFBktgXwph7QaQ+CNMeWGCxFQz0KbLVbhxxUMDFoLEZNR38VlXBJyucGlmaOQOUNkmNSWLSKMq3CsANbQwhv//lXce+sBvuljn8LVp57Go1YDtx8e4M07R4grGoajPnq9Fk5Pj2Q8ura9je1LV7Axv4bl+UUJFG80zlFvn8P0DSgZVQoft7WFchXV2hJ6QwsPj09w2Gih69iIc4RcXRUBPjsZGpoS12J4ON8DH3jZQE4msnklzsS8BonzI7AvEIcmFu4M2Wk2GgJvrC4toc+E+5BW5aoUxeJ8DQfHB2icHcPs92G1+/ANG5VMDrXqnOBRI2JPgS+aW3Im+XPJhYvwtxhq4lIdk5/FbkqI5sEkIhHP/OlIcubXkKj7OPOWfD/CD/x+YgxAJx2POlnaorOgEY+N/kxzy8h0ILKA4s9gR5tKM9di+i7OSzUHSd80uJWx1hqiWM7JpvX/pu69o2S5r/vOb3V1rM55cp6X80MiSCSCESQlikESKGklUjKPZNmWbFlry5Z3rd098tpnpaO1vCvZq0SKkiUGS4wCQQRBIAIJPADv4QEvTg6dU3V3dXV1V9We760Zav/wP+vD1R7MOe8gDWZ6eqpu3d+93+/nOyKSnXKSgSljFFKzlVhQ7st0JIRMOIJCLIra7haCyhgnT63i7ndcxMLyAuLcchNRxfmhh0XwoKMOQ0VZTPlXPgT4uxoLoIGNAwG6LNpsdKjni4RUuAqLnQ7XGaDdLDEIqnTP/f/r1Pej0P2dF7vdq3981vH5PhsOaWcEVe2j0JYbJwpvFTnCKa4fenMAe6iiuttAq91DPldAq12XNywUDYthmeh1CZzx+xCJRUQjV681ZcHBbBjXUqHXWwj5HWS5eeUFNhojqXGj6UcuE4HK+Y58Mn87QVS2K9ja2INhOlgvNbDX6qCstyUAhtThH/zgh5GJJ7G7tY2b12/JALU16qPab6HSqaPcqIqv9fjyCu6/eA+s/gAbt29jfXcLm7V9DFwb6WJOfundZkOONQzmoc4vEEkiFc8h6ovKEzo1nZMBebXShOqqSEZisgWcn55CiN+3VUejWca586fwjnsvQrUN2GYLxVwU2VQEQ6uHQJDzEgNhv4MIn/Qs0OYYYS2JkUIN3EA0YtwSM1uXei4KpzlfsgYmRsOBHKOZDBWIMgnKj77eh97U8dRXH4ehW3jkgx9DIlvEC5cv4fXr61hbqyAWIw3aj0Ffx97upowb7rv3PrzjbfchrGgYDii81lCtV7C1v4Fap4aRz8Z2pYQ3bq2DDthEpgBj5KBGWxqZbskUCpPTOLJ6FLlcHu1mSxY8zFYlJIE3OS1jh8FHTGPjKVJcHwEewYOSuRvUInBVnzDW6DX2OUAulRTvNI9SEjKdjMMfCWF9Yw2V0jZMvYNOpSkkkHwyi0I2J0Wx0+/AGA7khuYRmcWFVjAWO74eSn34QReMkHKEVnLAcGKgD4+VwaDXTVleGpkgnEg4scbSKUpgDm1v4pP1Nrwcj4h31rZgDLzIRs6FvZmf53dl2ZGFCe1hFGGT6hyMiADaC7sYCXqe0g52lDyCjkeOzARZAHvOUH6Hq9MFjPUO/IwAgCPhSHfffQGzq1NIZGNiyesZni6QwdwYE0TKpYcGh75WlT+zBz4Ql4anrpYCLcWaRZySKzaYPna3A/hVl3nRX19Y+okPfr8K3d9psdu+9V8+5ZjW79ArTc2Oq3iFbsxz/MHmis4G0m8t04HRc9Cq0X/HbFUI3pxHvvnFWf5eMDs/IxvHar0sRn8imqwht0NBNOtdHF89i1qpAnc8gMLjRq0G39jFdC6HZCSMUJBSC0IBKLFw4YwC6DQMNOs6hq4fb+yUcWNvD6VWE1W9g9m5BTz88MMif9nb2cWNmzdleWEoY9S6LWxX99HSaapPYXV2HucXjiKjxWS7+uatG7ixuyHxilOzM3JzDNoUuPqxVylhv9FAojiJQn4G7sgnQTKxlAZzNMT21q4sRjKxpGgM0zSn1+tY37iN6dkp/OIv/WO8/b47Ua/tIKAMkU9GoHdKGDk6FN8QPsUUHVSURxWmdfUtqL4wfGEvF8L1EeNEAGRQtE8j14v343KHIll/wBFUTyAcl7Bjeoo7jR7Wr21ibKk4eeZulOstPP3836BSa8LnhrE8v4ypdBaUyG5treHFF19AIVvAHRfuhtW3hfySzReRK+SgD3RcevMKdltV9F0bja4BywFmFlcl6tJwbKiaBp9stJkoR1R7AP0uU8xswWNRH8i/HxiEH3BOymWMJ+bm5/KG44afGRZEB3W6XTz7/HO4ePGiyDqEQcct9XiENIkmtCeOh7h+801U97dhdNpolWrg8nEyNyHZIZxJdfu6WA3ZyggRhFkZPP4Jg43f0yMY80Y/PNLyNfH9pduDhY+EE1oMBTMvdBM6QXjs9NBkfP0iRj4IdOI80DD7QsZhFm6315PCwUZBnEKMk5TC4niId+pwOPtT+D4EhGRDcW7A7x11RURMFwfdG5T8sSnwQU5KUxM5TOYi2Lr5BiJQcGJlFXdduIALd5yFP0o+6Ai60ZZ5dCREPFYI7ohHb0c6aE9N4y1PeE1THiMLI8eDIYRJ/5ZOnHGRLIL0FlN2E/5f0umH/9X3s9BJsZs5efoTu2+8/qff7y98+PW2b31j2e9T/41jDz9Ok3QgyE0TVd60tXiDXAo5qfRn6093QTicwNZGCdnMBArZGQksbjRamJmZQiodR6NBt4OO4mRe4gHrjaq8aQxLVpyABGHn0jPoNElmGCLKlbqtIOByOzlCq1rGdDEr0W1snzFWYHRHAqDs62O44Sge++53scNMWZ+CLh0YkQiOHTkqDop6pSpLC853bDoQXAv71bKAABLxmCwxjuVncXR+UZ7Gm7vbuLa5hoEzxsTMtGzErH5PLs6t/R1U9TZSUzMIRZNot3piGSOuKJ/NoFapSrEL+4BuvY5EIIittQ2cP38ezG79+E/+BE5ePIl6swzX6WM6Qwudg7ZRZgQWwNkbgZvOCH5ulwfc4vGtJt9fkYtSaLqhkISCDx0vv2BoeH5On2pJ9+z4aJ8iKWaMfseE1WcXEcPk7BEJKHruhefQpuA2msX5Y6cxx9lbOIhKZR+f+9wf48aNW8inmXObwNLCEcAXQGFyEm5IxSs338RGvYxwNgt/Mo0hi0BIg81Zj18VfSBR930W4NFYFPrsdtLptBxTqZVjJ8djEa8hdnhkEbIAkQzDcUFUi4tbhlzA3XIJTz3z13jgwQelMFAgTqIyn6q5dAbJTBrtoYErVy+jurcJg/kT1SYiDHyanJGuimJgbn/p1GGzJt0d2xN2TbIaZT6rJyOhX5X+VXHdHEg9aHDn62OBI+xBkE8HNjB+CXZ67Pr4NTmn433Cro3uCPISE6mEWPMGFK8LmJTeVRZGSlKYH8vFBFN1vaLPxBAJGycUgdvPkHcfeoLhgCyKKDZWRWbliY6nJ7Jo1zdQ3V/HXefO4eK5C//+yOqxH8llU0XT7mGsEBDbwtgZIuRn+HgIPpszR6+oUlLDo6zj8nV7MFGxr9lezooI/6lL5PKGMhPb+iKc0WdmZn7ga/9f1CPlxB0PuKlk8inL7P7Gy889/Y3v1zdp7H1zdugqv6i6gX8iJnh7KGEdqp9WHA8Dzdacmh4Ol1utHrpdhjinkEjkxAKmRZPIZYowuoaX2zkeYmdnC9s7m3IEOXZsFZGIij59mtwS8YJTQyjv1REMUqRLpDidAJZ4U4kdMpoG6uUqxoR1Khz4h4Unx+1vi51dk+JgB9+9dR1Ny0BChKYjmbNxYzwamBLLSE1SU+9IsQtGw9CNvnyOFoxgIpHGfCyNM0ePyw3JjIqra7fR7neRKxTlptTkie1gr7qHnm0hks+jpnexu1cWTeF0Mo2TKytoN6oIM+yGuaTWAMuTMygJRRkozi/ggz/5KHILU6jpdZRKG4hxUxZRkCxozAuC6o4x7rehDnoCWacg2tS5mOEFHoQWS8mAnBc9ceamO4RL4jrl+CqhB0Mhh3CJQ/CoZdrod4aCYZ+cWUF+cglXr9/ApUuXYLS6yISTOL1yDIvFLOLRILR0DFdfew2vvXYF1VITvfYQR1dPwnUDAlJIT02hYvbx/BtXUTYHCOeyCCXTUCNhWI4D03HEnyyh2OZQNvae/c4RCjKLBbNmaXNj6DU7G8JXOf/jA4q5u3y/U4k0NKKyChPY3NnC5TffwLGTJyQYhr8jah0pPqcXWObI5gBXrr6G8u4GRjw19E1kk1nMzMzKg4GbX74vFCHzg8dYdsY8pbGzcw9gntLJUUwcDEhRPNTTsdhxzsgCyBxhLiik2HGDJe4ILxybmj2G6FA+I7QTujoYfB7wyMSs0Yddo8hc+P1cLkS8jhBMMyOxmRIZScimhYxLPL4uahQj0tkRBcavwy7XZ7uIBjREAi5ev/IMFhfy+IV/8A9w7swjimtWloZj66ONXvXHXV//DENy4POkY36Fua8Uy4fliM0C57K/Z3Qj87opveESiJxGamI5v3NhBf3KH4UCzmey2Qee/37Vn//a11HuffBDLl9ovdYgWfflZCr2x37F+NILL7yw99/yjXc3v/wBa4RHo1r0xxgWw00qdTdMJ3IdE2OnD4sDcyrUxzYCId6UGgzDRrtFxX8QaiCKhaUVXL9xS15XvVqTXyopIPV6FelkHHfccQdS6YRgiPiLG1t9Of9zk+eMiOoh41+T7U6z3kAAYWQTEwg4mtzsl19+Cc1GBariiL6LBbarm9jZqWGv2YQZUlDvd5DO5eSJ1Gm3JbWLQcnddhv5iSKanSa6LELcenIm4/MjqcWRCUcRscZYmplDoViUlKpLb76B/VpNuhkeTbgFpKiUa/oxHQcxDet7u9grVZEMxXB2dhHnVlYleYlgTZ9tIhpQcHRpUfIn/tMffBaP/r2fwQ986qdQsw2U+w10u21kwn709AZCSQIHaOVR4JpdoNdGVLHhDvqC0A4FeCzk8YfbWM5uFMYWYKSMEYwG4QZICqHAayxLoIExwmhoo98eoNXowjRcrB47g0AkhVcvv4nN9U0EHD/S/iQWJ4oI2D24toHVY0uI5bJwzTHKezWs39iBQiBAsw99MEJuYR6DgIq/fv0K1lsthIoFaDTt02xO1tpoJD5mjj6om6NujJ2MqPj533njMAPVH/QS5hQ/ukZfogjF4sTELijI0n8ZCGNhbgG3bt/Gxv4OJmdnyMRBIp2UzopLzAQZhOMxGs0Gbl57A5W9LYy4jbdd5DJ5FCcm5ejJzo4SCjH1Cy2YaCYeZRkzaUPh00geGNxgB+S1CARUEEseV86bx/mksxMhMYktbADE8uVlvsri4aDYSfGmZtMeo09vsuDPIjLvPvzg3DDkDyHoj3igWZsAThZl73WySxeyMVsqTmEFasFj60jcDtRkwhpDQxCN8g62d67gBz/8bvzSP/4FhEOr3/tGt27dCkUS5R8eKe0fV33OewIkb6tRqA4zVYJS2AX5Tp8thd0cRxx4hFnsFAVlFe5nRmPzMwtTD1z7b6k1/2//H+Xt97/PVZUQup2uKKOT8Qh67TrWrr3+3X/+K7/47R959MOvBmO+G71hd3dh4f7S4Td49ek/TKXimAjHg0sRLXratKx79H7/oUAomiSrLB5NYjjgDM2WFpXambHdl6LEYicrcvr+2H0FwhjbxB2psExiZBSowRAuvXoF1UoV1VIJ+VxaUpz4Tc+fO4NisShIHd7gsWhYsk0ZlyhPcn8IhsljDGcgQwz6lFGw2E0hgDiM9kDmXs1qGXqvIRdsr2ui3tDRbBlodPuw/A62S3si/6Coklu0yVxWwI3UO01MTwoYcq9RFccFh/zTkzMopnII87jXbkm6PIN5WAyfv/QKtqsVLCwtC+Y9TJGmQj+nwR087DDndxVUm02kQlGcyM7g7Owc4hhhKq1BC47hWH25GMuVKp5/+TWEi0XM33URk6eOIrs8jWqDhdKPcrlEu4NHrAjw+D6EMugg5JrAoIt2pXowtGa0JIkyQclb4N3uC/uRKMThBkdS8Bwfj0UuRpYL23TRrrVR2q0gmcji2Mmz6NsKXn3tTdRKbaijIBJuHLO5DJJRAx29hGQ6gWQqKUp+xfaj0+ijXu2iUmrjjdub0EdjDOl+oQA6HpM/XEhwtcIblN0Ij6qHx1MPpMolVQTNVhNdg9kRYUS0mEgZ6CcVnyjVZs4YI5MqTEWsYAHFj+WFZbxx/U3sVcqS6+uPhsQfzBGEHHcjYQmWqe2VUdreQr20A4uhRq6CRCIldOIAj188YpMwwvzekSUPC86gOG+jRS3ALoqB1Pw9Bw7yhAn1lM2ndywVrykghBB2ZQHi5QcDb9Hg59LDOxqz+LIIsrMTmrACtPTWAbwhcuBp9Vwc/NygyoVTTP6elkHR/TEG8yCshw+LaDgor8EViIDnOsnmM0If6TfbsPWhhGAfOTqNR3/sI7j/gbdDVeb+q1K17dqXp1w1sRRW/EtwEkuuEziqBoJHoahHAadhO/Z1y7ZuKKp726cq6+P+eN03NtZnZ+/1fti/ow/l/B1vc8MB0i6Gnh7GHmDt+htYmSngX/3qL+ORj7xPCkK1VfbmbYKoHsDodMTGlEpqOHHsqGRr7u7ti9E9HstADYQFz0TLis9HYa1nJKeWhsNW0RPxIuD2aExaA3FLaai+JAwD+NJffEWEtYl4EqbRx4njR7C8soBoNIxcLi1HVm7QGEzDTRQLX6etI5/Ki69yY3cTcwvTyE4XsHd7DU8+9jdo1QZYnj2BycwUnOEQzohElA62t7fx5pvX0elQzJhHLJXBtbVbuLW+JpICSmKo1zuytIxinnICIByPQEsmsL6/g1cuXxbw5ZnjZzFbnIYyHKFd3ofquJiYmEAwquHbL30XO+Uqjp8+g2w2B0PX5XU77LZ8LpyAH/VuW+QzhCCmxipOT05jKRXF+aUZ2az2y1uiM9ytlHD+Qx/Gn33uc3izUcFdj7wHd7znIXTMHpbn5yQwyFKC6HALiDGCygg+q4uQO4DPMtBvt9BtcJ4ZgBZMyAac5GD+XNFUBLnZHCxfH7Z/hBHT6h32H0HJ72iWG9je3MXi0jKWVo+gqvfx7RcuYeNWCVbHxXRyDhdPHEUsoiMUtpCmTIQe06YuD8CwGsP+TgO7u3U8/dxLuLGzCzuWgG+igBHRW7EItExWXCSHwTCcH7FN4GwunojJ9pUz30a7JexBSiXYncL14Jc8pvE6o1SDgS+MgpyenADv6JWFRVy+fAVjlyixiGC6qP3qGQa0GP20Q4Gd0p6nVyvQ62WMBp4eU9O45EgJLYckEBJBSP7g65JiR6ioFLsRAq4iUACe23hM9JwSPgFFcCzyt+4KjgaGCFBSAsYveoBOFnoWJV57kgdLiRVjFcOklShy/OY9K3M6oedQIOyTosjulrAJSlc4d+XGld0gD5X8fM6M6a7gUsTLs6WXOICJCY5+HFR3d3Hp2e/I8f2X/9k/wk9+8hPI5FMI+Rf+f9Plfj/qoXLhnvMuQ144fK3XypLydOe503j32+/C+XMnkJ/KYjDuY0jB36Ava3RusBbnZ6iDQataEmIH1fxdvS8AwlQ6L9ufWq2CkT1ALEbcMwODDSls1JR5AkgFlcauCE8JEaRTwnaiuH5jB0888W0szK9iZWkVszMzmJ+fkadUrb4vSwpukeiAEHW6mJRtuZlWT1xAfW8X/+Wrf4b73/k2TE/lcOmll/BXX/8WKjsNzE+u4tjiMdnIugQtjgfiG2RgTLXSECcB5xvk6gnbLUDjsiaC33y+KFsv0xrApwWhhEN49fqb2N7bkyPz4swSFqbmYDQ7GLQaUCwLC/MLUAMBbOzt4fVr13DxnnuFGEHdVbGYF+N6rVVHzzJF78QUevpfjXoL52bmcC6fxX0XTwOjHmqvvShdsq26yL79Plx74Tl87cXnsdXT8TO/8ksY+f2IU2xbLGLsC3ombhWwrR5sU4fCo36fQs2BhAz3OwZSWlYyJMjFI4cvltCQn05hqPTgEmURjMgWlrIECo7blRYqpRIWVhYxvbCA7XoN61tlEG1W2mxCHUZwYnke6egAxUIEiURMtnVdvSuI9oCqwbH8KJXb+NYzL+D61h4sEmmmJqGkkmiR6BsOy3VGcTW7tUNzu6R1cZFConQkLDY+4vg54VbUoNy4MifiJtLHP8x34EZaQTqZlqPuuVOn8e1nn/XACJomUpSxYnvCZuK8BKXVFnuYUa/BHvTginPBRoqe2HxeCi3HKrTfce5M3RgXEDxCDoV07IDqMh61RScnMY4kk3B25YrXmh/ip+Xg/uDvmeblHWMVqAGv8/IEydywmlL8CS3lH+YFs7OkN1ZIJQe0HXaxnAfyveNRlZj54Yg+XS9JjMUuGU/IEI2zZ1rnOl0dM7NTmJ7MYTho4vJL38FLz17FL//Sp/HoJx4VBUQk6kck+BYvdnc9cM4llYEt7/vf+268710PYWV+GtPTRejlMIvhUwAAIABJREFUXfTNHtKFDMIJDbV6Dbdv35Rj5akTxxBSFfQ6DaiOgxjlAVynj6nGFkyhDG+pZSPGSNKN5KkbgSKbPR9Ms49Wt0w/tWyXqtUWXnnlJsplHctLp5BK5jA3Oyc3DDU/1OH0+7o8UdnF8fhy6+ZN3Lh+EydPnML5c3chqEbw/AvP41//+r/EkeOLWFqaRjzKtbiGiD8CZRSQ9bg6thBWIcd2LRgSP+7eXhU3bqxh7fY2jp88J0eBuOYBQiOhmGjDiPPRjR6iuZRQTt5cu41KsymmbBJaFqfmEQ+E0djZhKaqWJydk+5QH5h46ZVXsXripBjy+f7k8jn4/C6avTYMayjIpb6IR8fY3djGciaDBxeX8K6Tx6C2qtDLW8gsTHGwhGGtDMOvYL3dxFef+zayR1fxsU9+EoF4Eju1qiCMUjnO41yx4bj2QATVA70lgtV2vQ2j1UdEjcJnuQJezBy8z1oyiLF/CEXzi0TF5lbRdiSr1ewYonGbmp9CqpDDZrmEvUobihJHX7cx6ipIRSPw2Q0koiTchuTGrNXqQjvWQimZ2Y2dAL7+rWew0+ggOjkFOxbHkEerMKGc9JhaCKoB+OmZZpGgIl/IvB5uiAN/yktknu/jgJH5tCwk3o3vUBcW8OxQ7HoS0bgUkoXZWVx7/ap0N7RMEX/OzsYid5BYdko7el3otIjVKhj3dIwHhiwMSNDOTk4eBGBzzkYHgyenkEJGtwP5bqTDDS05PrMQyuJAKh9ltyw6nsBYfLIHTgPOFqWTFYIKZ8Dk8VGGERTzPud2VCxQwcCNLB/2ctwlEp3F1k/6SFC+JgswFybc2tKiFeH1z4Qvmzo2W352bp8FGKr6xUJIpuLqwjQifgtf/uKfY3piEr/xv/0mVo+cwNAyUG+VMDNx4a3d2Z2595hr9HSsrizjf/iXv4I7L5xFr1GH2Wmh1WwIl5/BzDSBk/LBH5wJUJx5zUwVBZvEPEleEEx+YtstUoChCdXPX+4I5tCQCyqZzCISyYgZPhaj4NLFfmkdrU5NLoqtzRKarSFOHLuAkycvotfpSUfY6VTR6ZSQzSYEnd7tErDImVcIr7xyWbh3H/vYR+Wp//nPfwGPffNxJDJpmUHMz+dx9MgiTh47hjTTuMhvZwJ7v4OR2ZXXLjQRriBd0oAN1CstXL92G+EADfQqbIvoHj65VTle9awhppYXRAR7Y3tT9GqGYUom7eL0PI7OL2P/1nUExzbS8bhozGYX5nHplddQnJmFRaKL0Rf/LBXlPVppxpZYzbpDE0PHxvbuNgLGAPdMzuLe+TkUnREWijlgaRpoVXDprx9DcXkWMw88gJ3bt/DZv3oMP/svfhWphSWs7W7zgIVYKiL8Oms0QIyBMpyDcUYwttHvDtBtdOGaNgaNDjTXh8l8FiFSkyhLCPrgBFU4QUpUOIgfSni0MmLQyxCFqQnJyd2plVFvdREOZW" id="442" name="Google Shape;442;p46"/>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3" name="Google Shape;443;p46"/>
          <p:cNvSpPr/>
          <p:nvPr/>
        </p:nvSpPr>
        <p:spPr>
          <a:xfrm>
            <a:off x="2300992" y="59960"/>
            <a:ext cx="7315200" cy="1281660"/>
          </a:xfrm>
          <a:prstGeom prst="horizontalScroll">
            <a:avLst>
              <a:gd fmla="val 12500" name="adj"/>
            </a:avLst>
          </a:prstGeom>
          <a:solidFill>
            <a:schemeClr val="lt1"/>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uk-UA" sz="3600">
                <a:solidFill>
                  <a:srgbClr val="000000"/>
                </a:solidFill>
                <a:latin typeface="Century Gothic"/>
                <a:ea typeface="Century Gothic"/>
                <a:cs typeface="Century Gothic"/>
                <a:sym typeface="Century Gothic"/>
              </a:rPr>
              <a:t>«Відшукай</a:t>
            </a:r>
            <a:r>
              <a:rPr b="1" lang="uk-UA" sz="3600">
                <a:solidFill>
                  <a:schemeClr val="dk1"/>
                </a:solidFill>
                <a:latin typeface="Century Gothic"/>
                <a:ea typeface="Century Gothic"/>
                <a:cs typeface="Century Gothic"/>
                <a:sym typeface="Century Gothic"/>
              </a:rPr>
              <a:t>»</a:t>
            </a:r>
            <a:endParaRPr b="1" sz="3600">
              <a:solidFill>
                <a:srgbClr val="000000"/>
              </a:solidFill>
              <a:latin typeface="Century Gothic"/>
              <a:ea typeface="Century Gothic"/>
              <a:cs typeface="Century Gothic"/>
              <a:sym typeface="Century Gothic"/>
            </a:endParaRPr>
          </a:p>
        </p:txBody>
      </p:sp>
      <p:sp>
        <p:nvSpPr>
          <p:cNvPr id="444" name="Google Shape;444;p46"/>
          <p:cNvSpPr/>
          <p:nvPr/>
        </p:nvSpPr>
        <p:spPr>
          <a:xfrm>
            <a:off x="209862" y="5966085"/>
            <a:ext cx="809469" cy="779488"/>
          </a:xfrm>
          <a:custGeom>
            <a:rect b="b" l="l" r="r" t="t"/>
            <a:pathLst>
              <a:path extrusionOk="0" h="120000" w="120000">
                <a:moveTo>
                  <a:pt x="0" y="0"/>
                </a:moveTo>
                <a:lnTo>
                  <a:pt x="120000" y="0"/>
                </a:lnTo>
                <a:lnTo>
                  <a:pt x="120000" y="120000"/>
                </a:lnTo>
                <a:lnTo>
                  <a:pt x="0" y="120000"/>
                </a:lnTo>
                <a:close/>
                <a:moveTo>
                  <a:pt x="60000" y="15000"/>
                </a:moveTo>
                <a:lnTo>
                  <a:pt x="60000" y="15000"/>
                </a:lnTo>
                <a:cubicBezTo>
                  <a:pt x="83932" y="15000"/>
                  <a:pt x="103333" y="35147"/>
                  <a:pt x="103333" y="60000"/>
                </a:cubicBezTo>
                <a:cubicBezTo>
                  <a:pt x="103333" y="84853"/>
                  <a:pt x="83932" y="105000"/>
                  <a:pt x="60000" y="105000"/>
                </a:cubicBezTo>
                <a:cubicBezTo>
                  <a:pt x="36068" y="105000"/>
                  <a:pt x="16667" y="84853"/>
                  <a:pt x="16667" y="60000"/>
                </a:cubicBezTo>
                <a:cubicBezTo>
                  <a:pt x="16667" y="35147"/>
                  <a:pt x="36068" y="15000"/>
                  <a:pt x="60000" y="15000"/>
                </a:cubicBezTo>
                <a:close/>
              </a:path>
              <a:path extrusionOk="0" fill="darken" h="120000" w="120000">
                <a:moveTo>
                  <a:pt x="60000" y="15000"/>
                </a:moveTo>
                <a:lnTo>
                  <a:pt x="60000" y="15000"/>
                </a:lnTo>
                <a:cubicBezTo>
                  <a:pt x="83932" y="15000"/>
                  <a:pt x="103333" y="35147"/>
                  <a:pt x="103333" y="60000"/>
                </a:cubicBezTo>
                <a:cubicBezTo>
                  <a:pt x="103333" y="84853"/>
                  <a:pt x="83932" y="105000"/>
                  <a:pt x="60000" y="105000"/>
                </a:cubicBezTo>
                <a:cubicBezTo>
                  <a:pt x="36068" y="105000"/>
                  <a:pt x="16667" y="84853"/>
                  <a:pt x="16667" y="60000"/>
                </a:cubicBezTo>
                <a:cubicBezTo>
                  <a:pt x="16667" y="35147"/>
                  <a:pt x="36068" y="15000"/>
                  <a:pt x="60000" y="15000"/>
                </a:cubicBezTo>
                <a:close/>
                <a:moveTo>
                  <a:pt x="60000" y="17812"/>
                </a:moveTo>
                <a:cubicBezTo>
                  <a:pt x="64487" y="17812"/>
                  <a:pt x="68125" y="21590"/>
                  <a:pt x="68125" y="26250"/>
                </a:cubicBezTo>
                <a:cubicBezTo>
                  <a:pt x="68125" y="30910"/>
                  <a:pt x="64487" y="34687"/>
                  <a:pt x="60000" y="34688"/>
                </a:cubicBezTo>
                <a:cubicBezTo>
                  <a:pt x="55513" y="34688"/>
                  <a:pt x="51875" y="30910"/>
                  <a:pt x="51875" y="26250"/>
                </a:cubicBezTo>
                <a:cubicBezTo>
                  <a:pt x="51875" y="21590"/>
                  <a:pt x="55513" y="17812"/>
                  <a:pt x="60000" y="17812"/>
                </a:cubicBezTo>
                <a:moveTo>
                  <a:pt x="43750" y="43125"/>
                </a:moveTo>
                <a:lnTo>
                  <a:pt x="43750" y="48750"/>
                </a:lnTo>
                <a:lnTo>
                  <a:pt x="51875" y="48750"/>
                </a:lnTo>
                <a:lnTo>
                  <a:pt x="51875" y="88125"/>
                </a:lnTo>
                <a:lnTo>
                  <a:pt x="43750" y="88125"/>
                </a:lnTo>
                <a:lnTo>
                  <a:pt x="43750" y="93750"/>
                </a:lnTo>
                <a:lnTo>
                  <a:pt x="76250" y="93750"/>
                </a:lnTo>
                <a:lnTo>
                  <a:pt x="76250" y="88125"/>
                </a:lnTo>
                <a:lnTo>
                  <a:pt x="68125" y="88125"/>
                </a:lnTo>
                <a:lnTo>
                  <a:pt x="68125" y="43125"/>
                </a:lnTo>
                <a:close/>
              </a:path>
              <a:path extrusionOk="0" fill="lighten" h="120000" w="120000">
                <a:moveTo>
                  <a:pt x="60000" y="17812"/>
                </a:moveTo>
                <a:cubicBezTo>
                  <a:pt x="64487" y="17812"/>
                  <a:pt x="68125" y="21590"/>
                  <a:pt x="68125" y="26250"/>
                </a:cubicBezTo>
                <a:cubicBezTo>
                  <a:pt x="68125" y="30910"/>
                  <a:pt x="64487" y="34687"/>
                  <a:pt x="60000" y="34688"/>
                </a:cubicBezTo>
                <a:cubicBezTo>
                  <a:pt x="55513" y="34688"/>
                  <a:pt x="51875" y="30910"/>
                  <a:pt x="51875" y="26250"/>
                </a:cubicBezTo>
                <a:cubicBezTo>
                  <a:pt x="51875" y="21590"/>
                  <a:pt x="55513" y="17812"/>
                  <a:pt x="60000" y="17812"/>
                </a:cubicBezTo>
                <a:moveTo>
                  <a:pt x="43750" y="43125"/>
                </a:moveTo>
                <a:lnTo>
                  <a:pt x="68125" y="43125"/>
                </a:lnTo>
                <a:lnTo>
                  <a:pt x="68125" y="88125"/>
                </a:lnTo>
                <a:lnTo>
                  <a:pt x="76250" y="88125"/>
                </a:lnTo>
                <a:lnTo>
                  <a:pt x="76250" y="93750"/>
                </a:lnTo>
                <a:lnTo>
                  <a:pt x="43750" y="93750"/>
                </a:lnTo>
                <a:lnTo>
                  <a:pt x="43750" y="88125"/>
                </a:lnTo>
                <a:lnTo>
                  <a:pt x="51875" y="88125"/>
                </a:lnTo>
                <a:lnTo>
                  <a:pt x="51875" y="48750"/>
                </a:lnTo>
                <a:lnTo>
                  <a:pt x="43750" y="48750"/>
                </a:lnTo>
                <a:close/>
              </a:path>
              <a:path extrusionOk="0" fill="none" h="120000" w="120000">
                <a:moveTo>
                  <a:pt x="60000" y="15000"/>
                </a:moveTo>
                <a:lnTo>
                  <a:pt x="60000" y="15000"/>
                </a:lnTo>
                <a:cubicBezTo>
                  <a:pt x="83932" y="15000"/>
                  <a:pt x="103333" y="35147"/>
                  <a:pt x="103333" y="60000"/>
                </a:cubicBezTo>
                <a:cubicBezTo>
                  <a:pt x="103333" y="84853"/>
                  <a:pt x="83932" y="105000"/>
                  <a:pt x="60000" y="105000"/>
                </a:cubicBezTo>
                <a:cubicBezTo>
                  <a:pt x="36068" y="105000"/>
                  <a:pt x="16667" y="84853"/>
                  <a:pt x="16667" y="60000"/>
                </a:cubicBezTo>
                <a:cubicBezTo>
                  <a:pt x="16667" y="35147"/>
                  <a:pt x="36068" y="15000"/>
                  <a:pt x="60000" y="15000"/>
                </a:cubicBezTo>
                <a:close/>
                <a:moveTo>
                  <a:pt x="60000" y="17812"/>
                </a:moveTo>
                <a:cubicBezTo>
                  <a:pt x="64487" y="17812"/>
                  <a:pt x="68125" y="21590"/>
                  <a:pt x="68125" y="26250"/>
                </a:cubicBezTo>
                <a:cubicBezTo>
                  <a:pt x="68125" y="30910"/>
                  <a:pt x="64487" y="34687"/>
                  <a:pt x="60000" y="34688"/>
                </a:cubicBezTo>
                <a:cubicBezTo>
                  <a:pt x="55513" y="34688"/>
                  <a:pt x="51875" y="30910"/>
                  <a:pt x="51875" y="26250"/>
                </a:cubicBezTo>
                <a:cubicBezTo>
                  <a:pt x="51875" y="21590"/>
                  <a:pt x="55513" y="17812"/>
                  <a:pt x="60000" y="17812"/>
                </a:cubicBezTo>
                <a:moveTo>
                  <a:pt x="43750" y="43125"/>
                </a:moveTo>
                <a:lnTo>
                  <a:pt x="68125" y="43125"/>
                </a:lnTo>
                <a:lnTo>
                  <a:pt x="68125" y="88125"/>
                </a:lnTo>
                <a:lnTo>
                  <a:pt x="76250" y="88125"/>
                </a:lnTo>
                <a:lnTo>
                  <a:pt x="76250" y="93750"/>
                </a:lnTo>
                <a:lnTo>
                  <a:pt x="43750" y="93750"/>
                </a:lnTo>
                <a:lnTo>
                  <a:pt x="43750" y="88125"/>
                </a:lnTo>
                <a:lnTo>
                  <a:pt x="51875" y="88125"/>
                </a:lnTo>
                <a:lnTo>
                  <a:pt x="51875" y="48750"/>
                </a:lnTo>
                <a:lnTo>
                  <a:pt x="43750" y="48750"/>
                </a:lnTo>
                <a:close/>
              </a:path>
              <a:path extrusionOk="0" fill="none" h="120000" w="120000">
                <a:moveTo>
                  <a:pt x="0" y="0"/>
                </a:moveTo>
                <a:lnTo>
                  <a:pt x="120000" y="0"/>
                </a:lnTo>
                <a:lnTo>
                  <a:pt x="120000" y="120000"/>
                </a:lnTo>
                <a:lnTo>
                  <a:pt x="0" y="120000"/>
                </a:lnTo>
                <a:close/>
              </a:path>
            </a:pathLst>
          </a:custGeom>
          <a:solidFill>
            <a:srgbClr val="FFE8BF"/>
          </a:solidFill>
          <a:ln cap="flat" cmpd="sng" w="28575">
            <a:solidFill>
              <a:srgbClr val="45280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5" name="Google Shape;445;p46"/>
          <p:cNvSpPr/>
          <p:nvPr/>
        </p:nvSpPr>
        <p:spPr>
          <a:xfrm>
            <a:off x="2023395" y="1888760"/>
            <a:ext cx="8947256" cy="3721409"/>
          </a:xfrm>
          <a:prstGeom prst="wedgeRoundRectCallout">
            <a:avLst>
              <a:gd fmla="val -59921" name="adj1"/>
              <a:gd fmla="val 70732" name="adj2"/>
              <a:gd fmla="val 16667" name="adj3"/>
            </a:avLst>
          </a:prstGeom>
          <a:solidFill>
            <a:srgbClr val="FFE8BF"/>
          </a:solidFill>
          <a:ln cap="flat" cmpd="sng" w="28575">
            <a:solidFill>
              <a:srgbClr val="452805"/>
            </a:solidFill>
            <a:prstDash val="lg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uk-UA" sz="2400">
                <a:solidFill>
                  <a:srgbClr val="000000"/>
                </a:solidFill>
                <a:latin typeface="Century Gothic"/>
                <a:ea typeface="Century Gothic"/>
                <a:cs typeface="Century Gothic"/>
                <a:sym typeface="Century Gothic"/>
              </a:rPr>
              <a:t>Молодець у тебе чудово виходить. Продовжуй далі. Отже,наступне завдання для тебе. Перед тобою з’явиться  кросворд. У цьому кросворді заховані слова, які тобі потрібно відшукати. Запитання знаходяться справа від кросворду. Слова розміщені по горизонталі та вертикалі. Знайшовши правильну відповідь перевір себе. Щоб перевірити, натискай на запитання і тоді з’явиться правильна відповідь червоного кольору. Виконавши це завдання ти можеш отримати </a:t>
            </a:r>
            <a:r>
              <a:rPr b="1" lang="uk-UA" sz="2400">
                <a:solidFill>
                  <a:srgbClr val="000000"/>
                </a:solidFill>
                <a:latin typeface="Century Gothic"/>
                <a:ea typeface="Century Gothic"/>
                <a:cs typeface="Century Gothic"/>
                <a:sym typeface="Century Gothic"/>
              </a:rPr>
              <a:t>25 балів. </a:t>
            </a:r>
            <a:r>
              <a:rPr lang="uk-UA" sz="2400">
                <a:solidFill>
                  <a:srgbClr val="000000"/>
                </a:solidFill>
                <a:latin typeface="Century Gothic"/>
                <a:ea typeface="Century Gothic"/>
                <a:cs typeface="Century Gothic"/>
                <a:sym typeface="Century Gothic"/>
              </a:rPr>
              <a:t>Бажаю успіху! </a:t>
            </a:r>
            <a:endParaRPr sz="2400">
              <a:solidFill>
                <a:srgbClr val="000000"/>
              </a:solidFill>
              <a:latin typeface="Century Gothic"/>
              <a:ea typeface="Century Gothic"/>
              <a:cs typeface="Century Gothic"/>
              <a:sym typeface="Century Gothic"/>
            </a:endParaRPr>
          </a:p>
        </p:txBody>
      </p:sp>
      <p:pic>
        <p:nvPicPr>
          <p:cNvPr descr="002.jpg" id="446" name="Google Shape;446;p46"/>
          <p:cNvPicPr preferRelativeResize="0"/>
          <p:nvPr/>
        </p:nvPicPr>
        <p:blipFill rotWithShape="1">
          <a:blip r:embed="rId4">
            <a:alphaModFix/>
          </a:blip>
          <a:srcRect b="0" l="0" r="0" t="0"/>
          <a:stretch/>
        </p:blipFill>
        <p:spPr>
          <a:xfrm>
            <a:off x="297085" y="344858"/>
            <a:ext cx="1426784" cy="1641338"/>
          </a:xfrm>
          <a:prstGeom prst="rect">
            <a:avLst/>
          </a:prstGeom>
          <a:noFill/>
          <a:ln>
            <a:noFill/>
          </a:ln>
        </p:spPr>
      </p:pic>
      <p:pic>
        <p:nvPicPr>
          <p:cNvPr descr="images.png" id="447" name="Google Shape;447;p46"/>
          <p:cNvPicPr preferRelativeResize="0"/>
          <p:nvPr/>
        </p:nvPicPr>
        <p:blipFill rotWithShape="1">
          <a:blip r:embed="rId5">
            <a:alphaModFix/>
          </a:blip>
          <a:srcRect b="0" l="0" r="0" t="0"/>
          <a:stretch/>
        </p:blipFill>
        <p:spPr>
          <a:xfrm>
            <a:off x="10925332" y="5586278"/>
            <a:ext cx="1131758" cy="113681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5"/>
                                        </p:tgtEl>
                                        <p:attrNameLst>
                                          <p:attrName>style.visibility</p:attrName>
                                        </p:attrNameLst>
                                      </p:cBhvr>
                                      <p:to>
                                        <p:strVal val="visible"/>
                                      </p:to>
                                    </p:set>
                                    <p:animEffect filter="fade" transition="in">
                                      <p:cBhvr>
                                        <p:cTn dur="500"/>
                                        <p:tgtEl>
                                          <p:spTgt spid="4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445"/>
                                        </p:tgtEl>
                                      </p:cBhvr>
                                    </p:animEffect>
                                    <p:set>
                                      <p:cBhvr>
                                        <p:cTn dur="1" fill="hold">
                                          <p:stCondLst>
                                            <p:cond delay="500"/>
                                          </p:stCondLst>
                                        </p:cTn>
                                        <p:tgtEl>
                                          <p:spTgt spid="445"/>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51" name="Shape 451"/>
        <p:cNvGrpSpPr/>
        <p:nvPr/>
      </p:nvGrpSpPr>
      <p:grpSpPr>
        <a:xfrm>
          <a:off x="0" y="0"/>
          <a:ext cx="0" cy="0"/>
          <a:chOff x="0" y="0"/>
          <a:chExt cx="0" cy="0"/>
        </a:xfrm>
      </p:grpSpPr>
      <p:sp>
        <p:nvSpPr>
          <p:cNvPr descr="data:image/png;base64,iVBORw0KGgoAAAANSUhEUgAAATsAAADoCAYAAACQAUPyAAAAAXNSR0IArs4c6QAAIABJREFUeF7cvVmzZdl1nTd3v093+8ysrBZVaClTDgqyJUrsSVEA2IgMyaQj/GKH/e4IhZ8cFkkYoAACBuVOdvjf2P4TMhsHAZFAVWZlc5vT7LN7xzfmWjdLDv+B61t1IzNvc87ea681mzHHHDP5pd/8/Xm73VpzONjZ2Zmdnp5a13XW9YMNw2ippZbnhZmlNgyDWZJYXhRW1QVfsrbv7NAcrBs6fS/JUuNjHEebpsnGfrB5miyfZiuyXK+VZrn1/WBpllk79HZsW8vy1PIyN7PZxmm0qq5tHAdrDntr26OVBdeRWd/31ne9FXlty8XSyrTQNdZlbVmW+bUPvU3zbHOaWLoo9T5919rUD1aNieWzWZnmNk6TdclkwzzpmhaLha77dru1bp6tXi5ttVhYmReWsALTbPM8W5okdnFxYYfDwVg7rqkoCqurWvfadq01bWN5kVmW5pZYYtPEfc1mltmcZtZ2vU2J2ZiYTanZZJPNyWxzNls+z7ZOzPJhsnlmWVPLstyS1Nd2MrPDsdX95mliCfc6T7rGPEn1c+002ubkRNfKc0uSxJrmaO2xs1pry/MxS9JM184ztZTr9OtgkfiZRbmyaZysbRqzebDMRqvryrbHg/W8b15allc2z4mN42RD11t/OFqdFXayXllVlXqdtusszTMr69KKOrdj21nbdrq37tjZPI7aHzxLng3XrP3DOuS51r3vO5uNZ5Vpn2RFakWZs+3scNhrr2RpYut6aWPHvpv1s3yyp3jerM2YzFZVlQ3j6GtjPFPdvt5nnkars9LmyayqakvS3PaHxiwv7fNf/rJ98uKZ3e7v7OnbT6w7NJYlqd2+vrbHj59oX3K9ZZXaMPW2Pezsdnun/c41Td1gJ1Vl7z99Yk8fX9lqVdhud2s3NzfWtoNV5cKq5cr2/V73WMxm1WRWj7PVSWpFyl7ItJajzWZZakmRGVuLa+d7ZVlaWWR2bI/Wj35mzRLtvylNLCtya4fOknG2ck6snFPLpnDveWpzntjMueAcTYMl86Rz9e0f/G+80IP9SH7xN35vbprGjk1jq+XKTk5OtDF4uGzeLGHxKsvzUovJZmHzzCx1MsvYcbiHiUX1gzYbG5OFGm0aRksGXscs18Fy4yNDmuXWjYOMGQ8P48B7swHrRa1DiMHj+8PQ6utc69B1dnnx2Kq8soSHNM1WcujY1GzgcZTR1YNdlJakifVdZ3PXWRGMnWFIMMp5YiMmKM9l3OZxst1hb3ldW1GWtqhrGbuUzTRNOoA8cd6L62ET8J4pmzDNbByGsB6931OKAXdjx2eS5DYnqY28XjB24zxZPw826nO0dB5tkyRWzImMHL/vn/yBQ8ns9c2NDlVdFlaVpYzaxL1jbPreUhzSojZOAdfsa4mZNFut1nZ7e+uHn+db1ZaXODTT2nENeZlaP/RW5gu9RpYkVuaJtc3B2q6xOUusxVpmhRmGYU5kqGQsusHyyWy9cmPXda3WCWuSF7mleWLDNNmxabVu4zBq3bkPLHkm92Ba337G4Lvh5XqLIreqLi3PU5uwRjwYm7VH+vaov7MvMl2L6b6jsesxoLzWPNpitdK6cL/TzA7gsE/ab3iBGic1p1bg6JPMmmPLi9kXvvwV+/jFJzIyZZXb3A92dXFpN69e2+npmR4q608wMNnozrxrbbfb2d31reVzYm9fXdn5emlvPbq0k3VlXXeU48QRjSMGKbOkSixJZltYZsVktsBBWyJjp71W5NZPo/U2W5KnfvYS9kumoCDPcD6DDdOoddD9saoYR4KGcdC5TIfZ8tEsGf08zLxWkVlRlzaM7oQweDy/b373f3rYxu7nvvbPZh5O2xzl7dbrtRbtcHRjxwbGu5VlHRbMD1w/tIpGWMyBDULQkWDoOBuTHY9HXygMz8hhYQ3zsPlybV6ivHb0hZS3KlJ5767vZVxXq5VlWWrHY2OHZq8/+dlkTuzRo8eWE2d0gwwZRoXDHw0Cjw5jl1elv27b6hCWs0doRZrbnJrNWaYIK80LKxcLnZ3m2NjqdOOvhcvEyA1uhPnE6HG9iojCe94fyH6wfuxlKDjcRC4cYNbSjV0mY5cXpb4vgztP1k69HMY4DZbOgy3nxOqc9Sr1Gpxr7omNTjS23e8sxZizubPwfQxC+OQZ8rOKxs0PPa/Bz6/WK0XTfA9vXxSVZWWh5859cPj55O/r1cZSrnnoFQF1bSOj0CejdRhPjF2S2zj7vaYsJg5umm1R1TJM7vR6j4ozIvRU0TSOi43D/uPa6qqSUU0tsaFv7x0Xv8c+4/qIvpfLhQ0DEXyn6INjTMTHfuMa9UwSv9/4jHCurI0czDTpdQbt4OneAGL4eHbzMNgiza3gOaUlqy7jnFWVffilL9qPn/3E97vNtigKe+/dd+35x8+0VhiWu7s7ywsPCnqe6TzZfn+QQSQPefvi0h6fn9rVxamtl74+PIvjsbXDvrWma2x15nt/mWS2SHKrMdwYM5wdji0x6zBCXL98oQca2pcZESA/a4r+FMVzljOuyTME9tI8TJZ0o6XY+hEnMOk8zGVmeV3JKZg+cQq9/Ytvfv9hG7u//2u/O2szdb0Wik2gCElebtSGKYtSBwKvqPQC7zj1CjYwGB7t+QKOw2T9ONrxeJBRwGMbhg3Dk7LRcy04m4K/E9mx2XlPorFjd7SONLWsZOw4sE1z0MHA0PFvIoBlvXLvf+ysCyldkefaILw+1z+w8SuP+HhYST8oLcDYEerrYGMQlPKmVoTDduw6u7g4twHD27bWt52MNpGA0jylVL3SQdYrGhWtDfcbAjEOFvfJmvjvY0iSsDEzNy5h+7CxcBJzOlqWzJZimGVQS0vTTBED76tcK6amWdj4ggvYsW7gWFdedsKYhaiTr8vYpKmVdSUDKKhi9N/jZPC9aBz2u60MIVFgATxwbG3CqXHAF5Xtj40NCnGJVHPruUeM+TALusBpZLxXWWit2QNACUQrrFvbu7HFwXJbXFt0qBxSnqunsqOuzU2LGy8MKE7x2DbWD53N86j3UmoLdAFMMmJzZ8vlDIi4iWLdOViaao8a2TCpu80yvoqU5sFSIshxtmVRWGYYThxUZsWisnc/94H95JOf2P54sKrIrcxze+fpU3v14qU9unwkp/bxJ5/odc/Oz/Unexe4Y3d7Z6uytMv1ib3/9LGdrJZWVXhc31ek9ftdozNQb4BPUltmpS2zwmpLLOf6WYg0sWPfaf2nzBT9xkyB+6vYN8lsBVEaz5mshkxKxpCI03ReyYqyMbF0TmwK57Zj3+SpHcnM2IfJZCnwyjzaH//J//iwjd1Xf/E357KolAZpHYkc2PuFR18YOyKwmMbGNJEQl/QwLXLhPSweB6cNEYPSWA4wu24C+5tk7BxvcGMnzzeM95gX703Iz+eiXioN42vC6fr+PkohreSadaC73gYZSz/kHEwOBMnmKIvq+AaGy4ZBaQTGjojN00cwu9lmsEjSwfB+i0WtaCRijtooRGkK9mbb7raOjZREXp66RGxMOBHGJWBAMnKkCconhP4pYOT3+FRqmuoMGnYN7z10RwM6U7SUkpS5seKaef8MQ0fkiPEj7UsyRWCkvbw3Dw7jEg2cIIhw2Pk+1xhxHowsRoXvE13hTEhz76GGzqOy9WopY8ItyFhx3Xlho4GlDmYDETxR5mRVQXrWGQ5os17L2O22d4RVtlrWiniIEHFoRFo4mOhEiO0w10TsrClpGdfM4dMakiWUGNhOTmwGQgl+oMgzM/aupdaRUWDAMVbgdxgMHEGS2v5wCHhXKmy3T2ZFekAzKRhu29siL/W6egY58Etuj995ah9/8rEym7LIFU2+9fiJtYeDvfXkLa3Ds+efao8/evzEkiyx3X5vr16+tNvXr+1ydWJPLs7s8cWZrQXVkDi4I+V322OvFJNspCSyy0tb5G+MXdwzh/5oBsZdZNZNYKJunBTZJaktMrNKAUgwdjggnj/rSErMvpUpzy1PMjnLpuusIfiYTWvBhsTQAfTMc29//L0HnsZ+9Rd/awarA5uQIQveNJVX4IA4OF7oYRchzZlUlMBLY+yUIpkpdSM94nV0oJU6kPcDcnKY3JjKEHBAUz8k3TBq8TkYHBDAbPArihR8nY3DgReGA5g9z7ZaLPXw5r7X+2HsOIgcDDBGDv8wOsDN4cAgkp5kIbJTMYPIhwMEppYm4fcSYUxCHoOB4n04KIoEI25H6qiM3r+ulJA0CqMZU1thbP4zIb/28IQ0Dbwk4CzYJjkY7oEIK+At/l4A5jjzUPjR10Y7Ozu1rm8dG1WU7NG3pSEdHTvdB+/H9QkqCJEb2FVVV/dpMNcHvqNCUihYkIqB5XHAX7++Fpb0+MmVlSXPqLXRiISIiAtFFTzHgnRL0TEOM5Xj41lvVmutZ7PbyfFRTJrG3trBv98cj7ZvDvcOIs9KRRvtobVxoPiTKQIkwsPQ4wWy3HFjpbAYp5DikyKDSR1GUt8Q2YGb4nR59gH7JGrl5yyPKeGoezIKZSz1sbWC/cl+s8TKaqFU+vLxI3v+/LkiHYw20dPjq0f26vmndn5+qevshkkwBc5zv9/p+sDsXn36ws7qpVLYRxdntllWVpSpnicGH+cyDA6wcW+ko2WSWZUqvtSn9ryZNVOnrGXOMXaDtZwDDDqRfWK2KQt3TKS5YKtAC3IIvhfreuHGLin0vAaMXdvangIfTmgDnCVQSs8KWOGb3/0fHnZk9/d+9Xdnoiiv2uFdwEDANjzsj6FvnhG9eQQnbyEwmDjYjRcHXYYOQNQwPLkD5kRHQ0tOpWjDC0MhlVPaykKO2iRVWQvg7/rO+rFVdTbLC6W0bB6ubyBaGSZbVB6NEn2RXoUAScBsWVCZLT1Nc+siY0R6IvCbCldRKIUWXod7zTIdIAx0e2xkeLleIoKQZ+nvjmlNVlaVYTS43+htY4rLv3EOMoQxZZBRjNW+2fa7vQw4hlGpt8MuvsFS96wOF3gUyoXKM/OzSWLn56f3BRLSfqC5NC0sK0rLFNm6UZQjGsFQD/L6fAILcA+8H1EP98q54N71Xpx1ouvlysq6tuvbne6VCnSeJ9bxPFl77QB3KqRg3M+q9Gok1eIYTZZZrkyUtDphf8iAg1E1gi7kYG3SexFx4ninIZGh4XqAUcq6cLhAoRYRsB9kroJV5mBrD1AWSBLbDWCgfJ0iEZjjZDORZ6hox4ic6LulqMTPz4MMKhgo2SVR6G63F1aDcaDKf3F5aa+uX+vwn2xWqjhfnp3an//ZX9jV5ZWdnV8IhlkIv5vt5euXuq6x6+321bWdrVd2sVnbe28/tUVNxDoL8+b+hesOXoBK0smhgOCcU9J5FQx93fO6lLFmPdjHXDv7RceLFBzoQCCt47S8Fp+qPAMFCT5ILJszYeDzOGsdYCHwgzgYJfh6Xpyx3v7gu//6YRu7n/va782kPximXrgPUQLVsj5EYmBLHDCwNjd2xEJKKwBf5VkdwyJ68BQLKkMVXhPv3OlTi69yOVhV8P5dp6igrha2qJZeIRtaW64rbYBe/AjwvFxUCapfSkfY2GBVbNLPgNRu7DCcK206pZK864T3p5pFuudpJweYFAYPSfke48Q9NNu9NgXWiYMpSkdIj2N1jwNKJZrUXekzRiVUDbkHqsP3H34K33yfjXVsnaKgiJZNTwXSoxTSEagdRJtenPDSLdewKEqrKCYIO1to0/bdaLvdwY7toHQLTG7fHq2octss19rsMuDADWlqd3c3igoViZLSyMDklmLIB0+pgDEOzdESjCevqWJDZcfj3truaIvlMpgZilWjHQ6NolCiEBlxKrwFDo90ulPkBYwBnHA8NIpaeP/lslZxxMHzVBEeVcnV8kwQCM8M2IKIl0hc1cVktvVm4zDJ2AGKOrzAoef1h842V5fWhvuTKxm9pqDKeoBT+B2cFU76cHSaxpzxM6kM2dh1dnNzJ2O3XPt+unr0yO7ubu3Y7EXvOFku7GSztr/4i7+0jz76vK03J/ZXf/VDu7p6ZJeXl3a3vVOl9fbmxprt1j54+rY9ubqwd5++ZXk+Kx3uhqOcGp8z0ZaKbYlwNgwcTsIo8KgA45kCEabS/8HTXqXfZExkM0AKoQrPWSuqwkr2mI4eqWym58uZwIli7BQk81EQYPA1CoEeOXPwcIb/1Tf/1cM2dr/8W/8JK6zyf6zkUemCHkCZ37E6ryZy7J2TBVbllU/HXqj4eHUNI8DhqOulsIrDfqcII0sDl4lKD+kqvCPRRCYtNu8T6SMJUWU22rE/Wsvh4wBlhNuOR4hbNk4CbNko0A7EMxOgiiEEEwwVT66RaFXRhNNGlBIKlyw8spihWzgnK3r+4xbOVqrDyp/gWDLq3F+W2d1uq5+nOBONndKPGWA4F3fMo7YsFBZ8kzou08kwYLyI1IItDM4F0D+1T++uragrp/1AP/GARsYJQy+we7n09L53ztwEVaJa2Ar6kHEQOluWta6dAoNHoFSbD9b3rWMyMuRw21I/JKPTVODDCU+difKcqkFhgYNOyit+G9CgKpX+/KHzaH2FCeYC9D2SbFSdX5aVDPuBqBYqS1ko1eVwLVcrAfM79suc2KJcK3HgwMfUmgjo2LeKxs8vzq0fO3En+76xk8VS1319fW3t2Nvq9ESRGI6PLIP7p5iAg6DgxM8K3pCTJ5uBRlcqo3FumUM6GDr2v/apoA5wXTEnla2cbdZ2/eq13dzd2le+8lN2fnllP/zhj+zxo8f21ltv2Y9+9EN79uyZDFXXHOzR6Zm98+Sxvf/uU6vq3HbNjd3c3Sisxx2rbqKsaFAWA2cQyGaETTD2VlHFxybBMgh7S8ZunrSf2OdKh3vHd8H06qUXpHB4wD7sOQqLGH5FveAQfLK/cs6AWZFSfXecj/8wkv/8mw+8QPGP/+l/NhM54H0jN47NDEeIzSgcCF6Y8CsvKkRMis1OSV5eFYJu55umqhacGRk7iJ4yduDGVW4FvDDK2tOscvyxAUvKbVEvnHQsAzBbNxys6Vs7UsUEfM8gSpZGSlTzNKgugUUNR1XmOHYioVJ95Hp7p4foa9q0oTQaDiObFu/GgQfzEL8qALjCsNpBRk6/G6q3MR1mW3DwnGYDudWJnNGwYZQpKXDw5QjwjJlXAjFMEGqVWlCNEDWAKq57UbiGaZnZLdXsFOdSiqyMARWHr2ltaFsRb0nFvUrLpWeKgLOissVqKcIvUWpFVMQ9csDzTEYKTBSKBYZaqSxrTnoE/gd+SkQmOIJKQC1M1c0YTrEX9YPDxb3x3iJwBx6iUn8MPusBGRsAPewtolCcFRVu1lQFqRb6CQWHUs6N9FnOtKgtAWbD2CXubHgfyLBUTuvNyqMOqEsY0qrU2oE1Kn0OuCm0KcEj4iB6NV/V4fAR8VZBEKRtXL+xl0Nxh4wGgyByPRw/IkOYBSBeni5++umndrfb2Re//CU7ubiwjz/+xE43p3Z1dWUf/+Rv7MWnz+2421t/PNq7GLp33rHHV2dWVpDqD7pvrhdn1XdutJr9Xte7KGtbL5dK/9n7pShEnkkRjKgwqD0ajJ2YFXBYK09LWcRQzSYDAj4g5SfaU2ZBhsV/ZDD355u7Za2I/ENqNM32X/7BA4/sfuP3/4tZeNuhcb4T3iCZlebgcQGLYZCL1hB4chgslQ5DpwS/N8LVA5CGF7Te2KFpFb6LggJRFuA9d8Y7G5sIR58doXkqQ4bXchb7YEk6yNg1UBpST6H1M1SmMH5ElBCO6YwgBsdLi/oBhubFFWE8LZghkSUeS4V7T2MUrjvniGTcf9dZ+2wmUWTYzhQEArs/kpYdS4MqAt4CgTlROumVPifXisenCpunupHZTkSHU4gVWyccE1U77qiooaADgijGibhULIlIoAc0u70dD0c7X584ZUBGwx0QWxS+YEX0IrAbvtukKJhnjPPCIABEY0i5btB4FUZmU3oKThZTHkX0FCCIsGKFeRz0OqTRn8UoVQEW3cVJ1nnpVCXhlmSRgWpEKkt6yiFyUq93u6iqODgMgrFW8QYDeuyVfi1Kii+JHbpWa5OHwwpYCdGZqI0IFTzSMQMnZEd8CsZApC+BDcJndEzaD7OqoRRecDpUZoFdgEsolqRUrj2rUWSnDGIW9YR1o2DBdcPBW242dnNzq2tf1JW9evXS7m5e2/b6xpKht4/ef9/ef/stOz1ZGcdqSnpF4eDGXT8pIsOwD8ejdc1Rho9zwX6imwfuIpHnfrfz5xkcOk4hchRV/bfCOugsBm7tUanvTYUFukfWC0eoHA3iP0m0imSzVUvHRLU/e1Lj2f75H/7gYaexv/H7//lnjB10Eq8fwKD3CqOorIrwKBTECMb5WZ4ikqLQgaGUhIeyOrEpSYSFOP2BQoCz1Vlk8fJCNwWGhWgFeEC0B9pgAEStFV7X0oaEsVPLVipSZkXbDLsJXhQFimDsvLvBuWJeSTLvnBgmFQyIkqKxa+jaIKIp4F0lAmKF18lAH+3k5NTylMjJo151EahNyaM1fkedINBziGQCwVjVWG1ALyyoQBO4bnhlDLGwMmFbXukWxzCQXTn8GNK0zsXlIm0uq8IBZTJF2u8GGP6ljB/361FioLNQjaaKSjsc3weXJOUPoDRrBT6VAEOAnUYKCy1oh4P13VHVOQoXOuSWK6oj5VdEdB8pe2FABRg9TwooGEDHj0jVSSOJNrl+MFyn0eBCMGSOj0ILUtdNnornBti+AMcDN2L/Na0qqVBZWKQDFf+ht6x0EjnA/3BsHIuDaCsuX2p1QeufG2RFMHWlv9PGB2VFG10pPI7Ki0nqwgB3nsASF/p+loLFJuLsicBduANk71W0ZO0be/XqlZ2cn9oHn/+8pUSox1aQAFHwfncnWsr29Wsrk8S++OHn7O3HV7ZQuyX4LORz0IPZ9g1Mg9SZBtw7xp89TTtXkinCw+mxrxphhm7slBkIy/YuJe6/B38oChvyRPQqwTZAJjLsTp4mFWfNMpySilPOV8TYLU9LnVWR2XvO+Wj/9bcfeDX2a//sP51ZLKqrLIK4XoTopWMtzcHB06IAcGYB3COzWDGtGzoejEdqHHqY5FW19PRlODq/HcMFxhJZ9KEzQAYBjlDwTBzKJAUba4TNDAD96jbADUKC9N5RyC6E4+KIwY5UKk0o7mnKCO5HiggeM+ItobH4gSMyh2elNAz2AeBt4oZxT+rdNPbk6on3o2IwW2gc3T0exT1wP/AA1WsZDH+sXnO4iKo83Z9FeyG6ZGNy2IWBiMaDLfDrjSRn+hmJsMpVJS5bjHZipQ38Dmxz6qAiwCsEvKfPF4Kw87PcsDiRdgSrm2YdlLoiehiE5Q0p9546ABj6mTHydJpwYIAJwFHzcqEKr7e74TSctAr+IwMX2gOhSoC1Ol0Jw9koXWdDLZdLq2qKT3DYiOILXRtGoV4sLKF6nJkoD9uGCi3V9tSScbBxfxRRuaQlLTU7QlnBAJDuY6D2B0VX68XS15qK75zYcrGxZt94Sx09z6HTR1lMd5DjFmUpBXYBgsDYtYJdcODn52fOS7w3dpMyEp0BPHMojr1++UKp89vvv2/vffg5wQdEgRiVni4kOj2axq6ffWqLLLUvf/SRemKzFAM0WpI7xAHPcLujyJPa6XKt38XVwP8UUiTKqBfC4keBoxLTwDMr4aAQoXFUYNb1woYyVTqL05TxDsU6b7LDkMKSnC0lqBkdukmz2colmQLwBDgzUNBkf/SdB47Z/dzX/umsCqDSKA9jeVIYMzY/lAKB/VAp4B0BWo+9b3IVJjwdoCigKp4a6pd6OE4KpSLqEYDoLEQyAu5zvT6vc7LZKGLbb3fabKS9lg6qRs6kL3CsOIBjYgUpJulz0zipUy1rbApniPAz2qRgK9Ad1K5G1LgIxse7FgRMU82TgffIhIetlHychJU4UdWxN8fUvIzPfYNHAqpTcYwcu3virtJj54bxulqHDk9KMCWSSYjwHAdVD+5i4f2rNF1j5ITjsGajIh6KAFwn+F1V1NZsO6uKhW0WdJkgLHD0LhEnY1mSls6dohgwTrauFx759Kwr7V7Ovlc6W3C9HmkROdZius7WHQeb88JOTs/l4Yl6SXFpkRp7OHJOiKYqOk5EIYN3f4RoTURXKrTgsUVpbdvb1IEJIpgwi1+3OTm1mT5PDlaZ2+0RjLe1isaF/mhz01s2UZEt1ekAgXYuITJ7G9Txbm+ruraz9capToqiIcrm2rsIWwAD0GgP1w2cy9sQKLp5C5wintBfi7Ojx5aIX6+jjILoP7PFci3Djdclit3dbe0ZBONxsC9+5Sv21nvv2pHiDYTqprP2eLRsHu2439vLjz+2Oknsp77wBXv3ySNoBaJ4FXXqHSEDFfW9jX2iVLXZ3Soad8iIs+X3G7md0TmSkZByR0NFOg91pwRrLAvrEIAYCTowasAr7iQExXB2RfaHgjKJmoUNAGoiWNCZum91NPvDb//pw05j/+4v/cYcq6VEOERLEHp5gOqpUzmcspu2hfCFyBdjsbzHNbe68LYfrzLmimbAq7SggXUP4A13DjwHD6k0JnGVCg4RFTOMHdST2TodgA6jKkWO3JIpsUoky8QmpcyJDIMAf8jNeaVSuh4sxo70kOLA5Lw3p8tIX0Rpk4PSTrRUBwEVLSq+BVVC36z4TtJrorJIDuaeAfkxdiInBzGA6HGJ1sQPXFTaSPTvEvlypPC6YrXQzhQq4OCR1QKYwIscHILb29fqr6S/jWoxUS7RCBFhMmd29/pgq8XazsDuKEBQpbTepmxS+pihVkIVkchonKzOC7VgYRSrZW0DvgPyMvaKw566OgqHp8wrYUSQY0nf6uVamBuKHXUJZw3OYiD0hv5SOajQWoRVLysOsPfe0gaGc2v2rfUNRprmp1Tp9Ob8TNyuZhqsOlnbkZ5cG6xIO7NjY9YMVmF05GgH66mILpe6brBPgP/T1cbOVmtD/8NFAAAgAElEQVRr9gcXC+CQ96Na3XCkOLDrV68UuQnU171SGHPuIkaSSqfTp9zRCPsD51UEjvPIRStxsq3by5uba7t+/Vrk96/8e3/LTh9f2V1z1HOCEI3zhr5y2N7Z7tUrO1ss7Evvv2+PL88tmXAs0IOgtSwVAOBcwMZibzCdC+pSIrvRMw74XigSOukcHpxzWLkXClkUHShgYdCOdNKIrkJHRqFPordI/he6B7dQNCsiO9pDcwUa3Oi9ms042B9964Fjdl/9pd+kVUC8Hm6SwIPITRFdwKc4lGwepf4CtD268SjIux+W1VLGziuyzqlSJRNTGboNxOSmI0O8KZftAScCbAVcPd2sAwDbCbdr596OyAbhf2jzwrsWhT7B9jiY6jncH0SL2KxPZAjgv9H2oiKEUHa8t1NlvLfXSbvCYEJRYaT/FbWLqpL3Xi4WdnN9o4NAZKAqWOiUYKOwyYSfxHacIC3heJ73fanIITzQa5lUmzF2/Az3Ehu0I+7njdz+O22zk4TRYHQadGLKYwynMVFLEdbqZHVi5ydnug/JHyn47WzXHKwnCiZth82vjY6xIUVrbXV6qhSW7hEqm+pvhsZDQUQ9qk44PT+7kKPbNa3WGUNxeXpifXOwmf1BJCVSNZ00Xujg70TyEoIIBPJSkV0lbHbqJqsL1Fhccmp5srFte7C7trXFBVEeEZXZukxsorjVjcIPobiqXzNLrV6vBegjXtFsd3a+ObVVVUlmCddMjzME9Pfee0+O4Md/82PbbbdWC5uDEN8oyiV9xYiS1bCXcXbKciaUb7aighCFa+9bYqv1RkIZ6qhJzG5vrgWHnF2c2xe+/CUrVkt7ef3auY5pbq8/fam93UKn6Vp7cnZu77/1xM7h8LUHaw5bS9LRNpu1SMs8QLdbboAwvHRGECkLH5bk1SSKjEemXJeTj2WAU+9HpuJdqjuptyMviDCAKtzemQLUo0IZEM/s7yWZMCJdIjuegaLzN2emG1v7b7/1wDG7n//G782KwODWebRu0zjb/tDeywpFzE1mJyhtsCEI+SXHVAOcurHrW48OiKggXZL+CtSPfbcAqLFyR5VQWJ/jf2ozYrtO9Ok1wqCkNlEUttpsZHT4oGIIo9txOu/6YFOvlmtFlVQbd93RNdqCPpk2TOCSua5cIuoGRQjOpDYONBKlAd7zKIoE1UE07QLPzgszjg0RCTv9wlNMXkP0nehJwXgA0fX1wakzpRtNb3NCOCHwuUKTu2gO9OtS2Sb6pNGbKIrrqirhUWCkZcqB8gp2pARhwJrO5bKobkJdIBqjCq0OmWCcMG6RYyhNv977nDGmRHk93ELhQ0GLjurtZ/h4YHZgaSrTBn05UiZgCqJcj7aPXvjJkUJybJM0FqWak9XGiikVrrfZbKydR9u2R3v64efs2fUr4bwFjrEbbFkvfY+BOa4WdnN3p9eCw8Z++fTjT+z5T36iai2N9URs4zDb5uRM+nK0NX5CY34y21JFCifLo8+HYRBEAbYZpJ0i11SVYqLSxUIRHREekSHGocKYFbn2/5/9xZ/bz/7cP1QnA/xG552OlvZeOSd9huiMcXx0fm4fvfeebRZkIPRqs4/9NYussiKjAORVfI4IxP4ovKEzw//sY+GyuQIFHAZ7Dw6jS31xT46/cZ8izYsB4e2gYG/gvBLsoCou2gnkbDh1wDShMwX8FagDDDIUAL/5rf/5YaexP/+b//GMB6H9xQVhHIycRu9woIVK0ck8CiyHyBk5VvLeM312S0UDcNvkIVUVcrFOjwK9qMHqO7fMOWeRAxcBflUlAxVD+FPsKSU8xzAFzTV+ngftWBvEX39oRHdsYLCgIRxokcNHDJPTEGTUKHJgdPFygT+G4RTgHroJBkUuXrKP0Z/zybzKq7SX15NeGFQVB4K8txh9tVbYSTQYGG1XSanDfQH4owQSih+QpbVeXhQBcGZDk65hPuFhSUiSPkaY/GeXtru5k3NhTe+BfvoiTzci50Y5Kgydei+BJeKBCa1j0WFg5DB27HgUQRT90hmx33mVnf5UoAKqq9AVBsCcwLULuB8HHqMOTkv0Wy9rq1YLHdC2HxRZ0rK1rleWza4Gcn5+bsvNWlXMq3ef2g9/8mOJEFTSxcOJZXZ2cWF1kKWSU1ut7EtILf31X9tf/pv/y7Y3t7YEaiA9VTU2sQ8++EhreX1zLfqHVyOdVE0ECqfQaUVSrVRkEx0nmC2qOhkZy+bE6uVCURBRGsUqqfekmf3bv/lre3V9bb/1T37bblCJEUdvFv4FJYafxSCy/9iXF2enUkhZ1qSTkyWS8+qdikMng9Boigs4JxfP1DNkz0n4BiaDU7hUPcaw92CgqAAtlH2o/DWPKm4RpXG/tNrh+FW1Fa2qELatDiPJpThrwHvLPeAAknDSOI/ZK+z//zF2pEoTtAdwAw6hmHXuFQB1xT1q1YMXgXgZNgifxUIH1ZU/vOGfsx8rj6QUMnYh4onGjkW+96QhOoqGhPeMNBfnY7kcUTQ2RBD3nQuhUujUjkR4GtSXlEZp5G9EP/A2IdEG6JHE2Er7ze9HRFEwy9Jxy24/yANiBGIbWHxvN4zO0YmpBMaYQxQjxFjMUGWWlilUkiuXrVL7VnvUezvhNmjO0WYXImG8LUYCA6vIDtFKIjtY9rxWURsGWVpzHFS6M4Jo6cXVhe0hc2MkfdmdVIsYA+tKs34wdjKsiiSce6i+ZzoVjkHvTqrQsPBrVRjFwqdSK93MkD8R4ULJoNIdHAKGbHN6ojYrvrbfN+qc4HBxMDnE9Aefoo59eWHr01M7uTy3//tHP7RXLz61fBjtZLnUdV5ePRLn8Pr6xj786CP76KMP7fmzZ/aXf/5n9vyTZ7aqF+K0dYeDMhRe/4MPPrCb21u72956JVJN8Z49ELlzHxRcwGUlSxFVitXZRzN9acvVxtanJwL6JVaw32vPwE8jR6czgvv7+je+YX/1b38kIw0EQhp43G0VWR/B8OAA5k4duTq/sKrKbOpRfiYwgBzvlBHa/bO0dNEJ9jBVVtJQbTiXooIbKc6mUnXfu+x7qDmkr8pkPmvsKLgHsY5Ig8IJoIhMy2J8DWgyrIFUY0JQEknn7tBH+8NvPXBS8T/4+n80R/llGQZoCR3hrkdhyKUrnJ3AujiATgxmkbv2jegihy6mZCLHwgcIiiCEy/fGzn2PA/5BSSRKZrsXcQOEoQNTiT2nRBdOenYAl8MZSZ7C0qImnoRFUbBAy84VObyIQnXWG/2VroaihHu7oMhCoQ5MErzjgHIufC9XWxHfSfJXbuBEwwDH09pgTL3J3g87aaBjm2ws7h8vyr+j/p1SVQo8aksiuuCeAI/Z8CjG0GXhRRRwMQo0bHDen3uFWLxcriRNT9SBgQd/I7pYrpZq5pbhRV0lVM7pucVo8jpyPIGGECNrPa9QqZYElWTeiZidX4mBALujP1kN6hh8KYeIv+Npqwe+oe91KYdEVZgOjr51uME7bFw5B4Lv+mRly/VG6rifvnhh++2tRFY3Qc+QiJjr4TrfevrUnjx5Yv/n//G/2+tXr2QkHl1eyvDe3V4r6jo7PbHVeq2IDvxZHMVQWWR9vWOolRABh1zMmyBbJfFl9OOKpS3qtZWLWvjuoYUWQgrrytAYPjEJTk+F133yyTMZRK4Vg9E3e9ve3ggrROJqvVwJO+XvZZlZXQMzYJxbF7bluQuZBNelHRI+pbeBSXtOe89HDWBstQ+CsaOXNkv4fVd10fkroFg5ZyXuTRHc1e7ojIno0GIXjyLcIBmGfh+QTtRg4Wf+6FsPXLzzP/xHiHeGNhkqNyxID1fJ9dFUsBg4TFAbiE5KkT456Ic9m8UNE6oobCIiOxYmY9BDMAyR3KnezGDs1JQfOhjuO1Ikohh6dOHsySOiyOEP1rscHOxXx0IoMHAIxIMLem0cJBUngvoH7U5ZAgHT8TM2rQvNelkUIw4+QhgkVRFwsz6zqoQ64tGajGsAhkU+bhox/aNBcm/oRFWXCsfI0NRNm5P3xMJ9c56Up8f+c46RjhOFDF7DjR30BykQh77j6M2jsYucPheq9Hke0iDkQFal7gcHQYok0jGRLKLJofrqysU0/lMpDg3mUYSVKp4q0SbaitxS4saT92XtRaHBuBHN0oVC5K/Xw1GOVi0XOrQi1/a0fLkjEAk6L9WiB3bIz7ksF6o2RLpH8b6qPLfd3Z0bmKqyt956quLAC4zhfi8Su1JKdAyzzI6Hg9rGKEIsV97OtjvsAhbpvEfeEFn8tgnS9Rl4bKH9zPNQRqC5FaUVWW0J2JaEAuAM0h1kVgvo924MxDmJgim4kerCMIBuQ5frMkvskx//jXTsnjx6ZI8urlz1m3bJqrSzM2Z7IIiKbiG8USdbUwnHmOJYHJd2ZxUhHf2JYQ54svZlqLIqCJB0mhvvKcGx+57mHCE6IMef0bu+0D0ogMFJT3DxOAP01KY2SrQU7hPP3YOMP/neA4/svvorvw1vMXhjNhv4HQRF0jIH9Yn8YJ4TBeHlCdVZPBUowrAZqB0cHp9zgIdwThAN9mCAMfUTRgbcQ3pUIN/koLgG9Uiu23ExXZLk0B1TEcgfeGD8m/kGnha7IRSNJTTlS4KppjeTw+/XJMUWKm9BaRiiret9+cMkXVDaJ8ECPKVHWXGTxSiSVIKNxudKxs4Z7FSpI7WFewb34HeLcuHS3nMQ4VSUBSm7ve+XxRh2LZgo9AEUKnJV6qigRmoEX1MaGxRbiDh8iI0LcXISMXRUWBmctNttBcJDe9G1LyqtLSkx0R+vJfXkIKHOtfMeLi+Uqg2PItN0JCJDzsvXmsglFopE+mb9ZURJox2zJc2VgCowAREthziDmOwyRoRSAvRPT2yxqsOBzOyOlioiETH9idR8zgZQCXw5MEsqq+y5tx4/VkTeNRRDGjcYQAmsg+TXMb4U1JxPBr8QgnCeL6yjms39UMdB3YsoSIOeJq+kVuwt0jkcnUtRQbqnaAWiqp7pcbSrx4+s6Tu7udvao6dPle4SLW0WC6un3n7yox/Zi+fP7Mnjx/a5dz+4F7oQ5SVlr41WpJMk1FO1a6W2rlbaV3f7O8fK1HIXcWLPIngOMVMSxCCBBdSgvZJLyknVXUFM4kRwYKEIMbBOGDsUZrhvqdNAN9OgKrKizJJ86VQzsEedu97+9E8feDX27/zq78yRVCnMTZVZphwxcyI0fxP5aM4EktqVNjxeIUYOAkYlExUG0sieuef2EQ7+sLw53rWzOASK2sJBJTzXsI/A5odYySID1BMZcE2xE4GrghoSH3gElpU2SgWZyM6LGq4KT5oJh+3NA5eibkg5/XVCwB7ENp097x41RozxtWNaq/RKQLIXQHi/exUNvT4ZXmVlgXS7r5GwTzwlWwoBgapQ5Ne0TE0b76embW9upFSreuE4BYl2r+SCX80pON0sqSVwVSIrdUD0vYYmOTm2Fe2G4gWFAgxilEly2ssbY0f6p/94BlT31ksFnlNzNGg5jgV5L3BoJZF4Z8d1sE7gpVJIVg4rA0lqSSGiwMjA24vDiahsZ4larFgD1o9o59XLF0qbheMGmIDoXnJcKny4KgvPnmcCZ4yMg9eNpGxFqurS8Wa2YcQxkZX4HigKDFkih00W07Q7a9qDdURR4HkF61nLEBOBqjoJcZexAHR3DN6ryzVtzk6t2pzYi7sbW56cBoqU2SntbkwVe/7MXjx7bhfn5/aFz33eNmFGBdeDoQOzy5PRFmQoJLB0iiTeOz5ko3VkG7rauPZhVEJoiRSJH1ggQDScK50RBv7Ahww0GiJnBjOpVTN07CCIuz+gMANVh34k5NS8TxlhrbxcKbKT9Jv6ywf7wfcfOqn4H/3uHFtQpA0nIjAqqYUWDjxIGmJhdB3UCaICDhYRHw+izMCAEqUVwsOkDQe+8P9t7IjWBMiGwR8AyOBNExtLHRxOC6HqqPaf0eWZnK/m6a8Tgd8orijVDGmtyz1BwvUGbm93gwbixkKcN5SZQ2osQ3w/qhBSNan4G/HS+6j0Xmb9TTcFh8QPa+WCnn0veWsEUV2NGL06Cgusiavr4nWxe1TJIN9yRce214Fc1Bs7WZ/o4EPxkIQi07rUc/tGJBUOorTKiGBLn4xGQYMuAZwOaR6RiKKFzcYWqITw+6FgI2OHmklQddG0NSI5tdAlNkAQZl06nyexrHxU5aE9CpvCuLcMzeF1wHEX3o4HjwsmfotsfUrlFnWWSkbwgLFI4Kut7Xa3teXJSgRookhwttvba+ncgW/m1cJOTk+sOTT3bXqsLQcbQ07qisHC0KlaHCbLcV9gmXTqQOlojneOzakIQ7Wb+/CshSiGPlkN2YFYixxUXkvIleIW/bQLIJrUJM/U3m5tRsVaLWGsU2ZX77xtL7d3ltULm5BpIrI8HGxDQW17pzR2s1zZRx98ZOfnF0qnb29vNMej6/ZG78jpcmnny6XGGiYtkMpkA1p3IvAHnboAZzi+6pJY0elKKSgWquidVgcQMIWT/l2EAvjEx0+yT2FWbNkrmiRX6KwSCetEEbjg+FKk20O0OEz2g+8/8DT2Z37lt+dIrlV7VWgGRnGBhebwEO7C01muwSW8N09j2sLMTfAY6d5BAA5gfl5qmILPqgwCmN647q0/MlxBXli0CI2Fg+DqzG0iDYwnD6uiSkkEqJmtXk3j92MlVwYs0FAcN3PVEm9fCzM2Y3TJv4OWGsbU2+EIZlxxd5oSFSXK2uWXVKUMv+N4nxc4VKCBHU8KxdQriMdBhkiUHWF1bBgfyUeaykehqVNQyEi7AZIdT5PIQlVro8Gi594xFqSSdD5gQBzDm0SaTqtCqTO8rmbo1IHBnFiu8eb6WrQaKYEId/XZoohkgo9KtDQUeoiUYPkTAQpWIBpmbkLf2G6/tbQd7GJ9IoxOfEY6XaRUAnuBViSfcLVYOzGWFHZqWutub21BW2DqgD6GUB0APM+6Vuophn93UNZwArl4d+dipnSKgMkyGyVOSItCDBIY9UNMNTEe5liEccdEwz4pP/9yvJlrF2HbvI2MfSa1GdSJEShAxrxYWFEuVbGW8YOJQAqIk2P40nZvY3vU1DeEJE4vLy1fLu3I3gUoowWSotNuJ2N3hHS826oK+8H7n7Mnbz2VA3z56qUd24PNOL25tw/fecvePr+w9vbO2jvv2e4hiAdOq3fVuHNXpqG9inP3qXLqnCCyljaGS58hyCqx1MBjjQrYBC20p2leDKmuBBLdCfosKM94FLwQ6Iin6apEP3jwMyh+9bchnd17RvFtmCgG5ytNVTGDJS7dM0iLQdHXW8VgYLthkWAmxk5a+JMVNbQNFEwCjocChVInbyeLHDn1VobChHpcgxQNkZ+3WMGP9RYXRXK8X+g+iKkV7xejr0ipIG1SISL0aXrF1wF211zzSEYqIlIOUVOpZMZ97gUYjkeqqnbF4kM4TLy2jB0RVOYyTLGAgZtcLGlT8vtVEwcqFMIyQwu2ZKy87whjp/dU2k2Vm2iWgSmlNjCabfhYZthy+RJrRAYKagLtVTnDZVBeDnptKDXTHkd8SiUUonPg1wHQSp4KRwC3T2Ko3krEgeG59Ols277x6u6WLgY2vVdSoZPEOaykrhCCkRKCk6ZiDsOpmQfbdOp0eSNu6u2BHDL0DMETibxF0KYbZbWw19fXTogmsl9t5FgjHzN2oUSZ/CgUq+cTZpTE4pNDEB7JEElPjP2kDQ5DSsYyvBkhoK4Ehfa5JcybzWs5Bir5LoFP9jfK2A2HowxfxKwhHI/QTMCMNY/DHWaCQTwerEPodBjs8vLc3n33fTs5PbNjN4gWtN9v7eb1C0un3r7wwbt2sVja4fpa7X1c39mjK62r9nBQCZIRUqk1Dmpyw6RWMBHo2dpebFJqnDkdSdEgXFcV4zy6i2NQE4Qg4FZS8df8FF832ADuVLwgSJDyg+//Lw+bVPzVf/w7s+NSjkOQEpA2giFQEdNMU2nGefQUgfgY5ZDueRgNXcInwsuwYDbY7KGvNhorDr8Y/VI3ASNibivCA3FiO604rrMlOehQbYoVWVUE76VsAqYYH6gk5cOs1dAS45ig3xvpiiSI1NcZx+/hzaIis1frVF1GWJFxgRhcTVlKQtXSddLA7zBmjBTEHolfVdEt4vM1ANMlj6OIkvvxIpA4caHFCpxEsyDQDaQTghF5LZSI7o2iifidk6LbNRVOtQ0N0nXDwBGtlctanRPXN6/1+rTNna5PtH50mwA5SH6TqlsoZCg6ZX0hhUPzib3D4HIQwjcrSaYfbu7s+tMX0owDBI/GjugXojNKJejLaWYwRr3tLekGzTrFYWqcUagGxslzGG3wRFI5GVcUhZeV3WzvNK1MCKpKwWEuLtXxqDQdKu7oL95XyTVuksgzzPUNUIUk9VXddzkjsD4wZy4UB85BpmgzUAknioZRoDm4SFoRleuJuc4hDiOk0XR9QDnRoBscR5gLwevRvZHh8K9f2rhHc660p2+/JSFPHM3+gKqNC2S0x71tVpW9/9YjS/vBDre30mqEeF3UrknotCbf01JAcS0SN3qBLO4ZgxspiaIC4cBDzoMxVErqo05d1h6KkXP2kKwi9UYZxfUHkXbvbWr3PntWEbCT5b/3/f/1YRu7v/Pr/yR2dd43QguTaJCApgE/qJZxSKRX5nwzpbJqPg4aWmyKHjloH/asB8DwlTCrkm4KT38Jxdnggw4BkaKajoIXixEavwfgGiusrPJn1UWI7mJJPhrpuDEIueEdqQIaqos0d9MWJa08GT1AXI8cSAsY0AO+N09hCA5Tn6B0UOHlMAWpJ64dDI6oA0oLkZ3oEYzFU0uZ4jdP16Qr5xuOFFSVYKXWGEMa5QNpFNoKUU6CBDoYVKdqMDI96lJAPTjPRJ7l9TByDZPDgDdxNBXPCbl1iMow6p1kGiM7VUixHUipg9uFtfYC0GAkd3HqlA8OT21xsvFWLmCM2zvhf1rvzKeGgbthwTX3F9VoddogDUVRwmwBOZY0CudC7EzKrUotuGTlcyiCGAP3Qr8rOnULSMjaBF5lJ6NwrTpPyXwtIWUTrTm9h+/HtCu2HvIzmk0CNKEZFRi7Sp98gPt5tgYZGiPH0HT6hYPystS1XWeQWq2zAZg658WNer3UoHK04hhMpA4FFIEw9kwm4/WPwD+5quMUBCAdv7650Z559PjKzk43dnG6sovTjeEmc6Z6afLaZK+u75QVyNlLK9ElwdTdwpDv9dIJ5z0gQugIEq/Vq7s4SMmlhf2tAiIdLqEaz94TZ7b2yYBHGVZvg6T3eZHhYF2GnhXg6//yew+8Xexv/dLXNCSbDzYHi8BmLZlngJcLB4pNziGjGRuvKx378HsqpdNeFGanEjnx/QVaaKryvSHcahIWBk89fj6wWO+tUFv6Ki5FE4Q2YzXUIyIH0GVIwYOCAKOrVXgjvzaHplNFGXlXP+G+vLTu0tS8Lb27bGaCL4ydqgap97MiOIqBIgrhWohY6UP0NtVCIDibA+UOUiFFg+L1ueHGYIBDcT8w9VkTUhruIwoIyHhHyXZFSqSYEJg1DEBqLVKPgU+maNEPKvdLBU2YF+kVyhUhjeSAcjigSgi9JNoO0Sn0Eza/hplLphwdQSZ++TVzLUrhSp+7SyRkYF1aHyg2ODImiYXJYQD38Ncw3mr2LzSX11ufQhO9lIsRZfADI2095k0cGGoUpLaQoDo7kfoJSr9yhCjehNYvWux4fyJUccOkq+eyR14pBxd14xhxLaJGCVWESj69olQoq9JnfqAmLNJ85np9Bo6MgUXaiGg7EM9Zb96Dr7HH1KRflrY+3djLm2s5fKI89gMbqQfrplvk2TMrNYWuCI3+KAy7hh8E64vzMzs9Wds0HLUPz89OjDjYqR5U9ysfNxr5m4qu3pDzKUjBBNDYUdoh74Vl3djlahUjS/Ih38AjSJrF/mjwPiAQx4zJ4LhRxDsmG5qD1dBi4mQyCcPO9u2HPkrxSz/3a3OkXqglKxi7VcFAZKchsPlZlAP8MkmFO5Cpae1BIkn9dWilkWYGPXyakzmkRCgRe2laFGwHDZOh+qrXUeeG/x7VPN6XamZol78vCOjN4njHYCSjEVR6GwZP8/soYnAYIHziVSE2O2bn7TR1TeTBWQbk5ucQqsSw+axaIj+avQHX2cRsUlp/fLJ8ZpvNiTYjze1gaKSwRIBKjcCHlrUmVHnXwZ3LmItwbXayObH9DiA6pGoa5E27FqmHF3s6sC9koIKxI/V3tWLUKpxqIc8eZmGAu5ICs8GRNVKlXIIC7ghE1UBfL3S/REclDcnPtJOR4oj3GGTRwW9Jc6HL8DqiKaBWs9s534uDhVDDeiVeIlVdLL4Ixhp07XgZA5ygG+Gf1quFj0lUYAUZulC72IHZtmUpg+bpI3w9lK9dN5Cv08GBsWUtxJ8U5BF7qmNBiT3rqh/0a2Pw1GGDYgg3hPDAditOI7w7uJBGtZLoO3G+pTjfoSjAdRJtiWKUeR/y6mRtr25vQseKDyMSnYk5yHdbu/nRXxvmql5AID4V1+6CVjH0GZ0PpRTy9avnShuXy0ozZv3eaju7eORZQuzF7t0Au4EmGoXb6A4BY6dCWugK8l5+d2LsayJWDbgK50cZGedZPDt4hj4vpMhdiitBLKHf+9hLDZDnvCf2x9/97x92GvuVX/h1T7xExoxSN4lVtC6heKp+0UIAt4+b61W5ihweB0hpPnYFE03jSgBIC58mRbopdVpPYwFoJdWj4cTeniT8TxPlXY5I0tCIJoa5q1Ij/n9NtI/yUl6K94pUHGTNLgEjU6RHMSQrfPoWtbggQ+RN0r5Z2Aga8oLAZ4HB41qp3qmpQveFkXP1ECe5chR4bbwtqUGcbcsBlIpzjgpLbTu0zPZ3OuCKVo69hgsNHVww8MHK1U18KKVVC1fW3W4PaneICtCkahwCPlBjkQoJLVo4k5crVwAAACAASURBVLC2t3d3ag5frxBmgJM/3xs7RcNgqBC3Q1VPEIP3kjj+I/Z84HJNZv2hFeWFtI3qKUaWiAZjEdvQSPtUYAGvZCcx6CgA9VybD3mhcojhbvV3Xg9nxLPXiMbFwpbrE7vd7/XcD8fGlirGeJWR6iF/BzuOhQlFl4rsIEM7YVw5BGotVW7d1Cq9nkd4nYkNmmMLhccje+8aQdKM4dusSyGga0pJu6Ogq1c7Ix8Rp8e1I17AfBRYChh78Fvx1SBA44Dutma3iKbSX21KV+miODs9lZACVCJgAWTdd9sbQSu0V1K44BxWy5UG5viQq9AeKVydglIwdmqDdcUa1tRnpngBD6M3oH5DpRZjZwgx9DJ6BBlYcvYJArSimbEHRbp34QoGMBUGxcYJ6CrmpYl95zsPnGf307/6DVFPYttTxDzcg/hAGg4CEcR2txXVAS/Ghwt5zjIIREv3faea65rYGvpAUih1wdixGRvoHvDQ1isbIaRKLgkFW+fTaTIXWI8UR1xCPaav9zSQgB1JhQU6hBq8MUQUSUgXicqcrCpjJyFDF2DUgVdagmqJp4REmhpZiKik5tni5H0S+rFhAlqja6efUJwx74+Q11TXAi2nzElVBMQELLAnHze5vXmlNiYqchjk25ut6wLORI3VfVcEg6dJs5leBVGYObBa41B8YUP6FHeMXeBCBrl0DB/UoObYyCERicnYhQp2dAgRN/Q5u2HwUJDcUiVWvcQcoF5Gcn+7k4TU+dmpR4ep2eZko2KIp4tuOB0T87mtKaoaRWWDoA4iairqDk+gI8czAbPjGZBagXUi2V4uV7bd7UVLUfubYgin+IiK0SM8ioHzyjtGT6RteHyavhZmlHBYq9yakVkTZAs4W48qpcbNPJSxE5VinsgqiOYoUND6xqIQDvkwbX5G1ylhDJc9Pzs7t8ePH9uLly+1d7Vm5qrLLn6bWs+s2GcvLKEIUxX25PGVvfP223ayWnkR79gY3ZSkm8cGtRTwa4WScni75mir1VlIW+PITY9eXaHFRTv5kEpxqEg71cav3ftqXeGEPUnRiwdYLl2FBqe3P4Q1lEQ93S84qtwWJYpAqLuE+dCaxzPad7/zwMU7v/QLvz6T3mjYcsC+WHjEIsWnCixtpRVEZIGHp4MU0jJvgEeG3XvohKfJ07rIoaI1f5K+cTSrApzAq6Kw3dm0kr8OJGDvHcUohYb20GCuKE+VXrh2MreePkAjaT2N1mBlTSrzFi0/Oc5PcvJVLNkjl+MDmp1j5+KibGpSCzYqlonoSsUv5dUBJ8oLV0RGbaJeoCkrCgJzxgHlq0Vmy0VpU9uokgn+xcZjBisVu/12Lw22Tb3Q+shZBJ4h19keD8ovMYAdAqJUAM/OZJhvXkFKXcoAqzUqdII4JomOYCEZes2oRfobqaLFQhQSwGdSHAohiqjh45WVFHiJsEbGWPaD7bcHYW8zrzmM6jmliR1NPdrE9gytCSoy7AsDwpByBhpwlY1UNnFUmuwGy9/7LIlseUaK7kiLF5XwPiljg4fREkd0U9JxESbUNXQ4eG+qHLOlwu98pi/GbuG4VNDhg9qSVT6tDGVk9QfjgCO3LgjOesFD9HE3XFK/dKVuuKDqzQ6CDs+ev5CEPP25GFccDqoqF1eXImzvxbd059TvdnZ4/sy6uxtblZV99OHn7N133naNOrXPMfNhtBmnob5TF1CF7sIRANeeeiI5KsMebNwT5UVfdXiAlDrKpmOMSGsly++RyD1+rfGdjbf84UzSMKnNR8Vy734+5MDozybdT/nUbEWvxo6Tff/7D9zYfe5nf3mOFc/IUyJtPYxQGwCKfa6o7AUYiVJEn+OpKFCNxl4NiwdPFVBFSD5cV0spFip/unKvE2Q5qF4I8LQVHDBEdQHPU8Sg6qEXKMAV+9lnX0qEMmB4HCoJGOCY0VyTsXsjpR5Vc30GKBEd6g8QSenNDTJJgVzsTW2T1VQvA/VARs6JTN7wn8BBPEpifrGmVchs24Sh3gnadbkkzDF2CHEqLcuQOuc1gvILRlnDd32Mo9rkJfhJKu8bnEolOCkdCsgJEbm9enVjVxePfINKxcWHC/nh9b5XiU0SRfNvoifEG+mV1Xg+99S0VUGi9japwnKUfOFgkV6iJowDo/d0D37j4gt0FVB8aTlYYZQg+BPTsCiKQA1PwS5Fz6GK6hgskZecndLHMEaRSBZHu6hVlJDqccCCRYkAMwpE7hHdN6JcnrEieeTURWy5n4+iEQIsL0aR6ATIWdOxBps0D8OjQkXC0nfz6EjRm8QrXLlFbWn07i5rydnT8/vjj3+iVPvi4lJ47fNPnktT8fLRldSWj4OLrSoIAFv8+Mc2bm/1+++/8649efJYrWcUoIjoECfFoaaCaIBCvGqNsZI0+xxGeZKViIojwqUKD5riBn4IRqrJZ06hUTxBNYlIE6FUBAJYdzih0JkYyyhjV6jVT62cEYVTUcnXws+6q7HcG8I5te9977972JjdF3/+12avYnno5FQLZ9HHw4NHZMEAeb2LgbkMRaiA+tSjSLGIxEdtdDAhedNJGw7+EORj90gu5UQhgBQagB8vzT7TzFP08INqsBu8UP4n0pnAvYgAgmZe6FUcO48ioLlEYQJFPfG/0PfqDd6ucae2IrlDSJdaAadsjJ33E0rM1KuD8sAY/NBVgRw8xm59eqFUaCc+G4U9ZJRolQIramwKE+jFfFffZuFCBkSTYaIXm1GdFwySZgBPKASQumHsKBIR9ZDiUEl8+vY7viZgnQFXcQiC/mWvIIPTYOw0vSxlxgeGl7GDTvdxNr5TGqQVSMRR0n1QWE3kiFdnLuuBqWNo5zk3kgMyly4TD1Nf1fgRw9zo0IN/5SXta4w/9ECDPeJxhBPWEcLk2qmaLpZwynwCFlchPBZqhJwqIxwdIwZSoK8UxxChFJRieMYuZ+/QBYO2wRaBToiauXZUg6U8jfFl7m1oN7yv9nON0m1Eht01/NbrpdaNdO/5i08V2aGth7F7/fK19v/55YVlVWmHjqloXtqfjns7vnxhxvDutLAnV1d2fnoqDBijBeUGE0ZXjMv2j4IgKAJJQFbCCagZ034GCOBKOpr3Sg6h7MqHXCWTK0sT1eH82bxEqbtDIwgHGELCpCr2gH96OxxOk9eO7AZlQWHmMZonKLJAeZLzkBpObt/7kwdeoPjbv/Ybs5M93ePKaJF6Bs/n+JVXXn0GrEd2RGPCjkhTQk9qCKC1pfEezoPzqe4+v3W+l7BxKSnIle4RNYkLrtvoXCJkvdU7CqtdlVff1K4B52MDHREP6sGQKSlAaPYDA7Xx3GEgSTB4FAHUQaHrD0KZRJM+cTPw7DzrHaEE5K7PJhJwwM+UJgfKC2kYhY1qudY2ZM4tm6leL5zeQnM1QLxETinGpA4SF4W4V+AqcRgykaYKb2qN86qm5l6kHs2Cs3Bf7TiJEHtxeRVwFqfcaO6t1ElcERl8kuuhlQwjuoCOQ1RMeky1GAVhOQW4gJmiYq1pjIpCtEear7GBpN9B1QRQnKouOKF6R4OatWZ/0LPLnN8UCXRSSW8RA7YQLQb1lqKUsfOmftSbXYhS/D+MGp0pQYl6gaQYjf9EK6SzHFLRPxx/1Z6QM/J15YP3vLi88F5fBrG3rR32B/+5MMtD1AtVrTxj4L7Z85GmRFGEIVKs2WG7VYRNb+vp2YUcyfb2ThHV+mSjcZSH7iicgxmx7e7O0qYxxgqdV0u7PDm1FViZjJELxdbAMKMP/WEfu7Ye09kQTsisoN2QAhUmTnM9CMCJYz3p5mdU/aYzgu4kjGYgYmPstodGwQJ7yTE+118EV+b7d4e9InqpDQUdPBXvtBTw9njmvfesB2fyvYfOs/vpX/66hmRHflIkFoKJqG1HIpo+ElBgs1SIXSpJrWHCyLxf1aO7oB8i5VrqQD69STy4fpLCLtw1QHIwGeYN8NpU5VQmR/ttGO3u4H2SgO0gfsLcZDC8OuTtam/mV+CB69JH9gkkDvLgwhwlIeWDYFwI0fEddP8lr0SlNYMo4LNWHRsiTXDJO+dyBRl5hhGH8n+MgrlmaDlEhjRo06fK5hUSpDGKTrNgtxP1EMUKSiT9lEw89wM1BqK24590IYCzVUR4yZsNh6iixLPEHXxj9DHIYINEeRgHceUSCkIu2Lhkbi5tZc3BDoe95cjDi5lfu7CpikyeAik6kM6Zj4TUp9JtV9XguWGUKASocld6f2+D9psk5Aurs5Wm29NDihGlCkjBRi1qYJIH9NpGyanHYpJH4Yx77Hw8JvgvpOHQHUC0F4VWWU44bGCEOGs3qEgXcT+lxA+Y7nV3e2v9MRKQU0V1rA10FxV/Qu8o7wV2TXQHfsgzx4gzdxdjxxkgslutNvre7e2djACFNoydMLcslWDn9tVr629v7Wq5sqcXV3a5PrElgg1QW4jQ5lFGnjY28YsCVEKmyvQ8/mRPaTg35wy4R0bSRXHJtOIwbN6Y6Fb4dpjhCzyh7sQwlFznm1ZCzigS+VRiMYZyQB7gRBaEio2079Vg4t6DLDn/2ey73/3XDzuN/du/8DVVYxUdBGUFDJM3Tju3SzpqDH6BrR2Mh+gYTF0KgL0PgA5jAsEewH6cKOR4aee0lFg9iwRmJHjcaBDZQeZNvA2nbZTCePcCBYMYN3IYfdYnh5i0hoeDJ3RdL0/LiAy86uhzMPkkzcDYRUxRqV432vHQOYt+prODKI4pY2iqeRivtK6uhQ8RAUOlAWD34dY0lvd2zaEamBtBxEgV0qt35OUYCHV38D0OY5mLjsKMVaYlqhskgSQMcZvOjcmmrrM1UaIq3xGPI80suCDbgb/J67pKMgtEmgd+pgFBS09XWvXnjraAWoNqcHu0PbNZhU8RxXuVvJY6r0/fQtuMJnFen4ILkVqMlpFscsIvs1UJZrwdDMPZzrO1rHFe2unizKbBjZ2a9XF+QAIdabcz/jlMqJgQ3SCPLpqF2scGCaNq+6hNjGg6Oh3PFiT2UPjf2a/3M4hPTiRxVdcre/3ylb1+8dKl10NrItepUZdUUQOxGvA+kr0pEqiXGKiGSA/5+O1OXL9FRUV8KYxXbZXsWzphqOwzWChP7dWnn9rti5d2vL6x968e2YdvvW0XmxNboroNx5EGf0jANMcwz4VUJpCYmfFRMhpbw3DIXDyyA9JRxRaMWkRfFyx1CpQXKTxKcxl/Is6UqDRgCMqiRE9xR4l4BdkTRh8DLecexi/K0KrnnQqxR6Fel5vsj775wPXsvvorvznHSqzaeUJzvPo/4U/VVdBpGyTgiVePRYP7tFV6jJ7zk06wqSVnrm4AeHduBCUUiWdXX2kXqrHO01IUQWocpm0BUIOZydhNYbZnSFml/IGRE6nWWfJSMtHBwXC/6QjheUPnEO4TyJG8H61QGLtD09l+C75B2wxEVB8WXhRh4An0iKqy9Xqje0O9hNd3DT+XosKw3d3t7Hg8+ICiEOVKeHKcdNgwzEQOVB/plGDeBxsKg+dCA6RgAMdoiE22QwaoIpUK9AfJ4vuQcQoAexUDXLGCe4MwC9GX6AdjJw1VYTIeEVcii0Kw7Vy+Cb6VxE3J2We1d6kdTcajUfXTZd6J0N2RcZ1Sh9ZsYTA853VhcVR8SVLrcqfklEb664YoAv6khPyb0wnnzAU3fcAQzsn5kRzYSZihBhop+nKqTGzv4/k7dO6GVlJODb2uoyrWTBWj6ntzc6dhPF5N9zSPdA+jAKmWiIXvifMXOHQYOwo7FF8Yq1kyHHy3t4uzM0E2PFOxDwKZmj+3h62ibwzDy+fP7e7Tl1bPiX345KmM3elype6NekFxx6lWPAc5CmHCXpFd4pAgABOJQq4PWo+cI54HxQ3eIyoPOwLqESDRiMZz0vJFUFEtfIXCMB3RUMpCzxR+HYR+0bCotZHiJpn2WiE9QcQKbi3hniiWCULJ7L/5Fw+8Gvv3f/13ZOzgLYm7hKEIEZ6GX5NKocM/Dvq+CLOhQhp7U9XDqiqO84DUCx88bsQKMHguje0Av4uB+jQv73KAszVro6lgMg/Cg0R4lHpHILtGmkXPjAavtvroOTyrp7ARFdccVJXbw0jDoPwajVFZVMJiaAMjvVbbjLouSA2c14XxhWoAKE3KAF+JUj5puyTphVd6vyiYpgYFEQUGzAurc9jv9X2MHbQMJE2QetIwcJrU0YCDZmC0acHdg6JB432myEcDXrz921NKuFNEBqIaOKEXUJl0i2uQuKo6FFhfJJZo40rVzQFel4ORsckRaCUtZvh1UtgK0vI4WnPYWUpkS+QEUM6zY3IcIg+keBmzZVl7qAren0okMWDsGAhTVPeEZBW5AhYV5bEir5ODy7Phg2E8Mn4UT4DSgA6IPsFC1QFiiqy0d2S83GioWERqFkQ8T8/P7enTt+2vf/Q31jWdfjfuU/pYYZsT1YnDqfYsx5MjYZjUzo0dHQW5FQhiHo5q5I9tcjIcVSl8FsLQ7e5Wxo7ndP3yhe1f3Vg1mH341lP74PFbvo/zRPAGtTC6dojcSd/duTBScVD0DT8VXqf0F1F9IRqfCTSY+esjL93YxSKLcz7p6iGQiMYOeCJStzB+LKBEQSVXv/d1EBmdebEoMKfSLKylFtTbrkES3+ezZKU71D/4wwdOKv6ZX/i60lg20H0PpTCSz6TnQVYGw0WqprA64Hzex+ryQBgyr+wS/cSpXblHXFlQPRXO5woLRI2u9uHtRRxmdSTQx9q3wjXU/yoCpvdCEn26TX0j3Em0oV5a6ea5x3J6iVe3NK8Csc4wIxUCKI34uu+ZAourG2M4Ie5GPFB9h9HASLOPrgSMHMau1DCV9WKhA3rYb0Xw5IDgIBB21DwCDWN2IjKHhetZruA0ArQzys6Nndj8CcoW3hMJcCMD7oN8g1ILhePckqK0xWZtt4edKrUcAE2PhwbE34M6NFEqEQIcORRwqUaqjQxFj0Vtee0VV/T20t5HF1IYER2xmFVZVetrUQWBVgxPa+3YqoEcvBVtNw4ZlJrV5tRq1EAYdUk7FlEG0AcdKqRJcgC55r9y2G7ubgUtSCKeSrKyAKcwqcUvaNexp3hWdJ6Axwkv1j4Ds3SIgIMcK7R87+52d9/uJeyP/ckUNBws0EMgQoMJs3oaRRCq7EoD1f2TS5sPNscabA56EQ5lGGy9WXtRoyqtxWlJFGOy6xcv7e7FS8uOg33xvffso7fftZM1YwyCxHvfaG8TQVUF/eO1ciGquaxB7PcmDIUviGI0qt/bvbfJ+b73Bn2CBJ4vrYzEGPAl5ZiUBreaIObOgclyiDGA2eWqprO2UdKLog/0KHifCBFAB2s6WslcwTsWBf/kew8cs/vpn/1V5Xw+OyKQNjEetND8O9pZUDP+3ZGGPorQG/hDWUKbNUMjK7DfeTAM+KAqxKZzQ4jR9AojJ4uWI/W8BnIvqTJ4Dqmiqquk06rUejN2ULdxflQYAkN1NTLMVR2mGT70hBKxOSbpihY8PFWZ9X6OJ0Wdf++59HRFdAzx8rh396Y+VNsBYiqKRBsQOXa7O6UjeHeNuYPyQAM8uGcY3CPqjrodiAQhoXK4fQgNhGpUjdMw6AWsSylLIEwzbUofOI6ikLG7a/Y+8AXOIkktqrOR1xg4be7UU8sUVHsalCPeSCpH32+QFEoHiK6z5VNiRZXZcTyK4oODoZADb5EDCFG3mzobUy8UQaOoJeFPCmWW0s2gApSnq0i6E8VkgytE8/5Sh4HaRBwr4D4T3kihpgJXIl38TAeIizq4bh0RTORdCl8M83Ax+NLqEw6HUvRC+xLjLOPJHiD9Dqk/syNkJKX75qk0h18qHxjvaba6qC1jgDbkZ6VyufMTY0FPmB2pofMbwU2vX7yww/WN1YPZ5995x957/MQWlUdQ7P2B8YnzaBWKI3mm1BWjwvPm+1yDtBWVmjo2PSde4NN9KCKliOfVVa4Vp+7zYEsnzgtuITqMdBywXb4MZud6iD6gyfFlIm8iehwXEV7X+8hUesm9aQM4Y7bvff+BY3b//j/8tVnDckNrSRwI7Wmppwj3PapBGcNjMJdcgrIg/C0QMTFQqpKpkukMT8i9iiACE5xNRtSkITFSvOU5MA3Mp2P5BHU6IwgAvBkfIUvUIDRVSQnImxGBqswVTBvLhRPJCNKREObFOlE1ElB9iA4VSR+TyCwMUF+nmPB3GUbFSp42SuKGCEe8pTCIe9/oIKFCC9ETFQ9Hih0bgcOE0ixG0Um+gbisVH7UwB1SA6UyqliT/pM6+QwE1EzkbEjbP6N2IdVk8EIm0lOFFFDPa3tVD2MiekLoCOkHDjz6ZPRpplaDXy5r63i+Egulj3Iw6ybLwCKzXCIJ7dQqYlFXAkOAgvPT6EewOlQsMTCBiqNWQLTzULalcnnhVUvIvAkdDBq+4wYbgwIlhpQe0U4OK46DdeC9SWd9P4YWwEB5ce1WJfMhKgmDyUNxzfmTnpbSixzpONHYaYg3zha1Fo0c6O5l/gXQEx0uEQYgQsLgmAGiiKdGBoAxQNmG/RsKKjxriaEmFIJ6u3312ob9wVYzxu5de+fRIxWhyBYoeWtfU1klshJu5o4YuXs8sIpLJUIQvSr6OKioUO2wBNooLl3vOLfjcsKpIatLep55MJ4B8doKZJiBEmYYSzGawlZI1ckEuB6k3GFP4IjRaSTlFeSgWRyZffuPv/Owq7F/95e+PtN4LZItvCt5cPdCEuWMuJhSI4xAMCafaVOSpw3KxZGmIWUZDtTssxe8cvRGzp2oCXAZEFVHQIKJnn4SFRDiC0tIsyAVlVkLmx9KTCD4Yhz1HkElpVajvD+Ply9f6LUI7fGAmoMalFj501MjF44UNUWptKcyPnSENXBjR+EiTlIXtpdm9urTF0pRIYvipZlEr0hGmBbTs2CzB4n5MBIyTqVC4BKKFEKSpNN8+HR2FERqq6qlp/VBYFPjCINoqfDNDP7aIP038e80TMW5Ym7sZkvvI+hZnR5MCaO6iLGTRDtYWVHJ2KHBNrejJURUYDtVYX3iPcyCDYj2QkeMiLNEJSs6QqgEuqoIVXAiX2n84QATCjKF0mfFTVA8jl7cIt1EoQUYA3wUwBx9Ow46ZGuXWHpTDCCip+IdU804ccyHcoeJW+JXOtShXmvBA17cEDdUKd9sRwparGsweN6NAUbrbYDM3F2tN7ZYrOz25lb3zTUpyhFFCv6g6xLGSEu6hEYHSWPb6xsJcRZ9Z1989z0ZO6JyqB/SgVHfrdka6g/OPHeqlSL5LNN74Ryhtkj9BWOH0Q/92I7tkj1xPy7l+WaQO0bZdR6zUAiJUR/KLm7EwcadTkIQIA5tmFFbw0EE2hkH9XezxxCzFT6YZvbtb3/7YRu7/+CXvyFj50YkVIDCBvhsifveewRj5zlV0MxSl4Rz3mLXBWRYpQWkZcHYxcqQKnRTL3FPaAoAxwCrgV8QvJnEzrSBSSewXBg7B6c9BVUaHNQ/0BMjlQ1Bp2SvFa5rHkEYtKMD6yKaEZ/hWthMXCsRqvoQM2fRU55XSZ9qsqIJFCFcjfiw3elyT6nqquPLQWYx/50foIlfUoeJ0vWhhxjRAwwGOm0YO9YF1j8cvzKntcsJv+5EGKIdpLOk2uK8N/oy2ep0VeAkfPIfDgPfjLHzSjiBJNjhhKAknSr0PE+DLU83KiqIt9cjcQIn0Fuy6FUeM6ZNOdFZgvUYAz7BvIpM80JIC2kr0wjNflQFFYmm22ZvN4c7dUYs64UoL1JMpuI60Ya1dLpNKDZQwOFaqZBjCKWUQlQRJruxPmpFQxrsngbkhSjwNfaO1HmYoauCg/PXcFOScxd9yCXTD2IBTC54GodKh1ZHrgFKEc3+3DccPc03ZvgTsAote8uV07LYF4r8MVadqDpAGTcvX1kxT3a5rO3zT9+xJ1SdNcuhswQsAWJwgpo0GKDTqIB0jr1TsOBWAiFtUVJGHEOUd9oCB3VUAAmhTsJ1wJdT1wUFNc2MwCl6nRr9QHA78DvNfSkRXKAg5RLsZAai4DCD9tAoMyFmpCDG+ULVBexVoz05p1lp//KPv/WwjR2RHV5FvDThX97fB6gtblIg84ZmhZBGOL4Rm5NdI86VKWCvE/Kz5ERVGDsNnQmRgWZ4MgCFSe01wokL60hTSNUkSMcegMtGB0Li3DnmBnQUULwdzCMxb96O/DXeiw3KoWMTLZY+Ac2nSnkKrfsJ8yucLwhHjnSyUlQh6o1S91wVNjxgLOkLeyRCgyIi3i2pp1eMiSBEtA1gOUZM8wkoiExekBGXUAUOohEOSK/IhlQWAQAXH6UaCR/O6SYsY1Q9iWof0D+4B54XnpnKr1Ir9aq69qAGWdKmptDUB4PT46o+95SxjY2tT08sCcZOg6tHVwYBQoB83SWuxEHERtsbrU0z0kQuNSJZeJzBakm6mtoNJFuM72IhqfI5h/TrHE3unfuLXRPraqGJW2B0RHusO2vLMxDPLkxsU+rnDBpDfBOjf2/stE/ftPkpc5ACNoN4GiuLVEUArVugIuH8wOo89WdmsXeraMsFPiik8NPTMxk6qu6E9+i+Uaw5OT+zzdmZ9UeiXVfy4XqoBDf90W6uX9mL588tH0b7qQ/ft889fmKXTDoDs6QgV0JqBoMDo/MB1TgpjG/UInRj45QSZUncA+IZDRXj1OrCizS0KXLW+gkH7RAf9z7yHIlk4fTp0NKbHLotgiS/cEd1jKDyTKW9k/OmDY3ODrKD3XGnNjRGgdb1xspyYd/+1jcftrH76X/wKzOeRQAoBkB9jYSuTLYKTB7p1XnrlA/hDRp2IcLStHgIqIE7R2QgMi8aWbMLZ+qMCGD2VE+ClyVk5ere2PnoRVIEmqVpLQt0iCkRPYRnh+fHQIC3SClDelxhelWYFsaBBvs5ds7FE871meljoZAro9E0LpYIoC0iJ2F7CWl3KwPyRqAgSGTj2DYuEwAAIABJREFUWRM2XanWJTXsS9iS4eLI7UxOasV4cp+A+UGOh03HwGw4aVTQaMVi86vwE6rXUHREawnKyxJXAHOJ09FEQGbz+swEGRMpyKAyjLFjjRHX9GiJyi1r39F+pYKCqzbX65U6LEhjMXYl7XLqdGmlgEu6p7m2BdO1OHC9jZpDGyZQgW1SJdeYRPTRGEeYWr6sNFpRoqKh6kfazLUcka0ieioqWxOtK+z0xn6ej4fsLuga00w2oYB2qep4NZIOFA4iz81lpLz7xEsgodOHnuCgyqL+4SBTJCAmiF9qQLunKPctj86pXNtut/dRngHbQw8aeSSiVyJZijlErVybpLW6RqMgXz5/Jnn1r3zwvr17dWWXXGM7SOJ8tYLoPYkzt2t2RiewZPLDxDeRrUNhCQfMteBMcfTtrrF0gtlAloNDdhoJlVrNLgYT1QHNxASQ2oMEPX2aHpiwRDSIhCGFE53mpOXg3AwbZ9A48v9wKXnMRKsURChOrQzv9d3vPPA09qOf+VnJsqtYI3E/2sOcta+vB7069YNKYNUZ+ZIGR8lXEaBXeNSxQEcAioUQi8XPArwPUYuqPz6vU03nYe4D7VqIgbDZ9fiG1lZVrmb/ZbVStLa9u9OmdImdSr2zeFRSGCICrpkojfkNvAelfkJ878cMApVhYyuNVWpNQ/pBBxbJJH6XG6B/EP4dkY1X56AmeP+lSv6kG/VCRFYJZFKhpP/ygBjioOn1DEaONB02ozsIRApo9K9EZhbWknmVm9QidhCQiIKfYOS0VqqUk465l9YMj9ZHA2r8Itgj/bsa/+dS8wDompcrTDBVFwCbGjoPJ5z0tyfClLq0FybgS2LsGJeEMVTHCY8Fige4ropDPoEKgw1t6CgctZMG38nFmU3wB4lc6GqApsKeoCEfcFwqD6Mt8tIgXGDsUqguIbIiUlSlebnUgeQZcy+QcYEMqNg6nQgIg0IKA4g8Oj+2lB+gyVAxT1UBptVM/bEBjxP5WbzESpQdIngXnGXymFdi+ZoKSklqr1+98sFAq5Wlde4S+Kp6FlYlua0Q2YRUvN/ZoT/aYXdrt69fS6H4o7ef2DvnZ3ZBCth1Vku6vrBuPNqu2atIEnmSHCBhsgQS0ET0bJ34jhArESbEZ5r+k5Ez5dQnYdYMPgdj0+D1kD2U0GFQhQ6qP0F+Tc9a0JMrZEseDVsX+t453zha754geKHIgfFjLkZq/+pPHzip+Ct/7xdnJ1hKUdI5cwHI1EQuGvjVo+jdCXhJbTilhU5wjLQNft+laNxgcdgQSCwyPCDArlNURGKmods4lBhIb/Hi33hbRhim6WBLujdQbGX0nTBFhq946oAhIyL16p6nSlGyJ5JWiTQlrQ4+I4a74yztEXyN62CyPLMNHC/j8ChFbFqfKxqyahlMDg6Fmzh/YxptRSVxGmx7d+uS5cKNHEwGBlBqDJ2gLm0PIbsf7PL8Uu99ODRBwXxW1RaDFcc+4iQulhullXRl9NI9c3UTb5WCvkEKTOruBhmjCKCtAgUSTjglMw3GwchEcq06YFQVV+32PrWPhpY1xNDTByqaAxQNxBrgkX2G2LxcbeQcOHhKlzlolY8ghGDTzkhxsYCk2kHVpOvV69zDcyR1JpIhpRQo7mtCsx59reqZD9LjSusU/Xg3hhyVWtbYm05lIQrFeEjEggo4BUj4i6hUG5SZYAwFtruD0cQ4yZh5RwzOG6MMzQZlY2aHjFSNMX44UxUifL8hEgAeBi5LZHfsj3b9+qU1r1/b2xdn9v7lxt65+H+oe8+Y7dP0rO+46//u/bmf9tZ5Z3Z2dmfWs7ve9e66gMGKEkRsEEXAhzjhUyDCQkgBBdITiyZHhGA5JCJFkBDFNEVKkBJkCxyKHBe2ze60tz293L336Hdc/2eWSOQDxtjMSK9mZ2fe573L/zqv8zzOo9RUpuueT/0+mTboxvh812BnH22WUS4ktbGNPIYZ6KLDBMPFy6kh/WuFGcOKRRJHFfv9inE4/AcJzLHllg01kpr54iVJLDgGgXfbxt4TTsIYI2wEJ+8RGWqX50Ct4nOZTobu8AxnGT/e6U/9yY85qfhTX/qNOwqUMQuPDNxwjJfBcvwuRCeEqNAOB9DcLTe3pBO6wvr7zsnE3mOxwwgC+0KO7Vb5o/Qis8IZnTGJnLByDytzW9LAUdtAS0FOA0DK2jv+71nFO+E8TuoyDgKmECy87259i8G9vsfgkNuOUTGAyi6KPBxzcKI7sjNjUPD3NxgOXcKWROE9m0lvfIj2PnRgLFhg/yPh4WHn/zMvkAUCRp6EluTzBuyjYt4bRzoQcghYUPDeg59Y0kapppMgBYs3b2mufkdbzjweo6M0DG2boKSK+VIgSsfh1iyI+Pl3WsdMIWfM0RhYjIlxkEmBp0ih8fTBjoO9UYvccRbpXu4oDClHT65CSpwLabD78eaVMW8BlBCen4yDuFOOV9zZCCJEFAIFzOaM+UELa3cPmPlehAX+HD8DcTqHjiUBY6upE4FLFJYmd0R2JGUxHcUjqHW+ss8hJZ6NciNfiotd1jSgYBsWXKV59u4+J+OCu51VJmGjHD4TtsdgjFw0FBQKtn2BnPEbGVedL5aarBYazcaazSYa9XraTCZ6tFfXp+4dqFXKeVG0nIyshS0U8iEuE4wMowqbyQX5JJ01rxueIYsk7PzvZGnu3CDzo1TieUzAUCj4NZiszvcAuR+vOpsjoEgZhC2rta3gsUHmGEjLXAr4HCIZhFPIdpZni4YGmd9OS6hU27XyUdJZKnwmf+SPfswxOzo7m2ja2ywOvDa9ISwVAk+H1jr49nPNeF1vwD1o5ujsTBSObZsodovVPEQUJrMeRRFm88CZMOwHNLTj4wlWNDljIYxFlrQ4cR4Lb6yhMw7fgYVPB8W200aUvpEZK9loBpdltsq8nlK5YkyDGxRQngfbQUKoKWIMy7debNbpmLo4Ad04F+O0R8YQtmxSsxPXA38vJDqFhK/AZYpjBmNeHAUGi3HE7DmUCrigLHhtaZWLJd1eXgf+HD2FTS6zStI9YKcUb/nYnoaQYpYC5J5iokpyfbgUuLLpSn1wnYYWxmlnfRhrxDEtfC+8Vx5W/psgW8u5uPD7wuUSAmiCwiOI+pdw46AexcoAfu7dksdWSHe2UAvoHcFCyLK8LH/uxoYFFHrDjVu6n1BMKWQcP6yQ7IMXexLSHPLf8LnbhTnGhcEy3djZ7DVocRnhHAMZJ8hR6IJpAYd+Y1C/XigFi3imFKdnxWaVsfdhMBYIGDTDSDB1yHrjDjQDx42gJLBTLk9cnM0F5UI21pcyXYSFx2g20WCE20lH6dVKD1sNfebhsapACsRejgfKpnhfOWtS3SHSyTnNLvxMF36kjfGzxgIKjmkyE6yo8CYMS7UQHcm/g2zNxTVnix5HfoJHsijDoizQoMKWOnxWQdZpSIUlJGYR6ZQ3r4GkjFwNtxPoRMj85ipEKdXKbIilf+ePfsx5dk++60s7ilzIVw1cND6g4F7Llx9IlEFnyKGDbnCn1wwHnYMfWO3BnYJrOeBybPGcxeh1ucdiUzPi7VcCSdVGmSivfK4cLJBswAg9ALxmZxIvXy5MfFpzihcPTcAPcfwIqV4c1PFkbGcJRjBuOsYcuk4TN62jTCgfhS6Qg3e3AWV85cn3aO0M2Hz8e8H78NMLsTT8PXR+S2t3g+QsODIHekToXmzvzdjPCOBgoaA8IT6PDunD995TvdoInEC8yxz0E4qdnSooSrgDx3IdPgcbnMb2RHxXdEGmXiBdc65GUEgEze7K5FjeI+N/kMHlPoqbxG231x/GxN3QsVr3HHeAHGqSvlz4bOEVPPycGEJH71BqLHXDOGXci01eLqc8IHySYKWFcznmC7bRgdjKSMV3Z54jhqTxRRkUKsEOnmclH2FIEJZchirYNMcW/fy/PA+GPVxkw3LMYnmWJFzYkKfp4q2KIGAGWWCw3A+J97zfaWy/Hy4351jEiy4ugMls7O6K0ZL35fQwFkxxWp7zN/hE0tjxL9XpXuvm7EzZ9VYPalV9/tXHahQY1rdazCBMB8NNuu0Zz2KWdL0g/bNiAl8929uHuEZKH+ePyYkqaCgiVuCEzX6g2XhCMN4Szpk5dJYthgs++CCGMTS2Lwmu31waUdbvgRxbOmKbvuKj5/xbgto3KmS3ipIEYk30J37if/p4b2Nf/a4v7SB20mkxzhp/QfVAW0+x44PiBoEisAyrf3txuTMKXQPFLowYd0lfAOCByc2UgAmhOV+2DV8rbfkMDyJ4A84KaGTBdYKki8LA2MmqPo1elFHKYSlh3KA7C/mhbNFQbASahwFtNrGAupuNR0ArOugwYhoDTiJ3dBpTU5DJ0G2kUg5OtvdbqejbjtvPJGIUFHQ6thcP/Dd3Sy52gd4AhSLkw5IVmlOl2QoB0vQ5hLxs10EjmUjo5OVLNas1JSCAQuTO5kOyWax1hPk/HPRc7MOvMMZ5xOUXluv+vIN7M+8v5GOgjd35UqgS9bjbOZiZ18uG2Hw+2x0FaReyIBevf8KlxWM+PzeWne1Wi7AJtpsGod6hA/BSI5uLDS7RMwdFCEulwFNk257zAsNaTqza3TXHIdRI5RyQHqInN/G2n/fGZtxE39jVxslycVqcn5sUoTB0pziGhN9vhx0uB0sLk9ot4BUGfhnjq7tG8GKC27GjoouNyeU8c3fpcBRHFgksv9A7c7p5T1BU0MgmYaPYsBZydlrpSkHb5FanZy91/uyZyomk7pUr+vTxkVqVgh29N9hlxZ2Wuag8uHTXLFIo+Iyw8cWyWyxdaIARAg2MDp4zETisVCyf1djIICwWaU4CF/SOKQEDILikBKpWaEbCVj8E1QcPQkZYLiZuBhoBnk8mOHI7UAaVo7XyqbUiLfQHfvyvfLyL3Sc//302AvAoH78VPsCoUAh9Pmt9GN42WwzGkOVySdPJ+CNirtf6cdJXiDik60F8z3gV2/SYHMsIGxQGjDPc/NM5FAU2PgWPVnR3Ngr1CBuY7QDaUFYosiwB6CTcBaBXpfPL8VohzwaOGBjdcjX3KMLB4Ma6cy3GkokHJpBXA2/MGF8m41GOYpDBJhyXYQohhwOeHx2b0LkGDhzdHYXX3cdi6YCcNfbr6bQA7wu1mobzqekr6D/D2B30h2zdJsNxIHEnwIjyTtgKqe+Bv9frXruQuhDFVj+2JuL3c0jsHBN0msaYrLYIZgCDXtcYEJ0kh5oifudLCOUAdn6tWtcMp5Z4u3n37zkQZu7HG2S6jX8yWzZ0BCFdjqJEEDpjE/CEDybYGX50papHyNkEX8JIpWLJny3jPJ9rIpPwMmPjrncbJIMxW5+CFLhmoaOxntXu0WGCQLqGaP2uY/RFS7U3nhiwxflgYBcRj+m7nTHTu+/aAUNWaoQu3cJ/b5iDCoSiPZuiYJj6O3B+CNQpfnEelmh3c1ahpKsFbZIbffDet3X+4YfaL5T0uNlSM5vWXqWkArI1tpvoZ/39MLmmndGx1FZT62XDNtwOOutgoc794vhDnpuYlcMExmvjPSEv88LM+6rYKQZMzrGWMBOgZsU27xawBG0t5+luORf0wlx8QU2EdZf7d/JZML7YrVQr7nRQj7RXjvT9P/qff7yL3euf+95gcW+rHIoHlIJgpPmRLAaipi3Yg/d/sVgwfmaS7UcOxQEzCvKUEPrC7REeSMjKgT+HiJyvyBuudEajCQUqrUK+anCaMdaRf1jgxJbgQTTP9hSOW7DECRkXAPpkUYRQEjZs3FA8oNvNXLPJ2F8+DsaBFB0eBs7RnQaYVv9OAA5OQt5AEh5XUprMFwaBoRjgBstNS1dJYYEUymGim4LdDycLiRadJDbt62RSMzzr3F0ErTAYHARdCLX9TtdUD4v0IRJn0c8GbMVW4JNB8PNzxONdVgbLjNhpmW3kR5bnwXHmrrvr39461KXdbP1/RtQ70T0E4GqlFrBYj6AxFhSHKA0Jf7YZA6xmusUw/pmgTVeVLwTsLcYoKfbgtRwYDs5kPle+XHO+xZQUtVxO9UrNHScEXQAgzAiiUs7cPIpfCOdmGggTBQeSz8wbfeN3YQFGIeASdNhMbKkeksHglmFJlTDhFzE+jjFhARPGaooxRY5nGFqH5WPLpS9OCl1YkgVLrH73WvPZJEQGYFawkXKptAqodBjfWYpEaSVLOfPmvvHVX9bF06d6tbWvT2DYmU2rWgTr4yxRyLcxLoe6Ia0lhZaUNtNGgu2/3bbJ1HD28CYYqAJNmLwMFBRoXUHgH0xO3d1bbggxnbGV76fof6aDTCYCwT/EWGLOwOfJM8nlmjWuaoqKKU58tsieg5IitVtqv5HRw4OyKtmd3viRP/HxLnavvPndOx6oO7AaBrm1izGjP+wjg13Sd5juOfV73Y8A6zvg+jsqhSC8/w4uRvEDbKUdh2S78iHm4RoMJ1hlOCeTLtAed1zS62DZbWyCxcfmO24nAd8JHCB+rfDgj5cePJjZCMr9WtPxyC1+PgIUD4x0Nm42GfXhAtcLoxzFmYcF/CLBAiSZVHcw9PhVqzZChm68OaMIUBjp8jB4AX+yrxviai6NTKREPu/DgIWUA1xYLHgrtvRDzYGk+AXpWlg6GMtaBskZXaCdaxnpsKu3uUEwn/SWk07WW9rAEeMv/mwadCRLxSh4o9ks8y4/w6TxtIaj4Ufj3B1+GWCFgKtS7CLemLlfwWMunYWmQ1hN1jw4gqLpGpF6We5F6HMUKDDkH2SKFJOkhp2+ilFe9WpNixni8rWiYkGQOHKVguEStr+x57jlSXfbdy+KYl5YKHZB4QFuZj7YXSF0Ol3absHmNLJ5nfCdBAiADhhohNdXqSBJC5kXHusXyyCLclA2yyIoPVn1b6/s6MyCwPy79VaVXF61XNHUF7oxQocShaymi6m+/os/r4sPnurTx/f1qeN7OqhVVcyFBUOgO8NPXSuBfIslFMstLhdvQ0NDkNpKaWR7dp0A31u5wwbnZOTnYrZl1nbjDBPw2kAhSjiikzNL4QISWa3DGUzYnYZN/dgu1SGPlw4crDvARyFveRniQzMplXJZtWoVRcmVjvcLOmoXtRjc6BM//B9+vIvdk09/YedZPpU0YRdCLECteWCxcwYPFg8HYx4PCGMsByL4/Qc5UqAe8KCGDAXfljFw7wXGLqSeG1oARM4QxYgUZ6koX/Y4ikMHDy08IyJWQPbs4GDtbIia48vnRqNrpNtCAeGtcezsWq2VgtVRVur3e16MoMopFktqNBoG1BnFJxOchecB1PZtFxjH0DqCgUQqRAqmycZgSWN0xK/P+Z84s5gjFvhRToriaBIiQ9eQzaqy13DmAQE5d50xLrR4h9VLFXdiHsHYeMahRRTSFZ3iahkY9N5So2FNBtpEzPUDVxyORprOwogK/xCqxHI2V4ENpENoggwtWNQHsjMH9+TkxIc+kLEp8sswusamrBwKcC+MA+gYwb0wL0XW5wDwYrCk92XGRpJnhc+Di8rJZUlFlYqqlaYuT89NkkVqNh4OtXewZyUCxS5bBLeiaK9NBsa5hu+RjtfLILS3LA3QDwv7/EnIP8XJ2AHh3wmSyebxRWRZQcxmVqiotnCYwRzh0TlLBasx8ONgUBreM4ufyBgYUEKAb1DWjHV1e2UdMJQRrroi2RZ04SlcYTbKV4rK1yt6551v6PbkpTaDoY6KJb316JEaxYL2mlXzMBmH3XkTlMN4uljGn4E09/gNXQlP153SwdPWnRwEZG+jrX0NnbzHWsMf5MOEcHDw14WJ+TsX7tWGyzzmtSboGp3ZJu1W5vsFv0cCpoCMwkQBNothbK2Q1fFeU61KXtnUUvVyQpVCQuP+rb7r9/6Zj3ex+8RnvrRzR5ZJezShzWdkAdC9+4uWmcLQ7/f9gDHGUiwQdPMQ3Rl/8nPuHCmgLtxtaK0NTeGLDwzoJALfPnR28N2QjNkUIOaZIV1JIVWh44zt4XkC2N7Zkn250Hg0tmCbrgiiJa+Bg8utTb5Df9z1jXh8dN/turMj2P4iiLfXXTCydI2jA1rg8gHrHHIvByznoudNGQsKblu2eSYw8zCB1WHnHbAYJFXQJejKHB5UKKhQK2sLwdN2QIG1R7FbTmYeZXlyvM3GYSbWWXrp445tHR9QYhG/U+woeCEyjwzSmMoT02Wces8SCZKujQXW/s7uttJcZrVy5SPHF4B3PrM7XO9u8eLDyWad5cXd2FoqG6sz83+7cSh0oLsgcid2L9iSO3s2ldbe4T1/N6fPTmwJz8g/7A1EUTK+lkkoVy7Yn49LhYJj4vk6YMQsbzye4rDCIoOMDWyH6F74yvgRsZOxg5Ro9JJBEsWEkE4htA+QBb+fwk4OMPgisrPxcBBPKoFxYLUJC5dCQVuK3Xqmm15H6XwwBWUrHdFRgkwQrIQksFxUphDpW9/8ukZX18rM5zrIF/S43dZBq6pqpWT2Ad8l3TEXCJ8Fz8gcW6vlSjPnV4Sc4xQfBOfGQUpzy/8C6Rdb9mB4GzifKXd/4MngyJy1OQomyMcsy5CGrVjPA3nwvZhYZdwwkwrFjs7Ok1EyMgl7ixppPvNS5cFBQ/fbNa2mXaUSY0WZrWaTgb74+3/y413sXv/sl3d0WRS4oDsNREU2rx714nzN2XyqQSzZotgxWnJQ7rq+YLnOGQzKA0e2xe25KSn06I4FxCxgqUq15o5ltWITR0JVwKa4wRBh051ghWTsRrGBpw0dQxo60qxGreHDCGAMiIx1Ngf94vpc2/RWjb2GHtx7pNFwrOfPX2jQH3pjyvvktra0zQsArLhp9aFDZFQqV22LxEjAGIzywcU/GSzX6cIYHUfjQSA+xxw4b7KgbLAxRdtYyNugkuQxfq4DfiZzTYYju6WEsGg6O7zSAr4EuE4nzPbtn+zs6Hj4jMHNUApQ1Pm9VhE4RzTlDRrF1DkiuA7vdup0Ou6+QmeTcfceFhpQDYL9FT9jPMZpOWiNudjW3iAiLwvCeOg4FAIOOIew1++H8dgpccjlcCUJ2B/fPWMvv//m/FqtWl37zZadnVFB4PCxy8jJXGmHObFRD6lgOLDA6aRQeuLgoDpcOk4186WVCA4uH0Upxu7LaHKx01/tVCi1QpgQSx5v0UPAz5yOfjoJMjjJqV84iVhdkA5SSVQRw9Vcg8XE3SefF517Btx2vnJhL1erKpRLJlF/6+tf0/y2o2i10WGhqHutuu4ftpTPZT5y6XGGLf0UlBXrugMFBeUDcjrwabJWkNVQ7MbzoQplXGQyNl3A4YTLgIYE9cZqulBkl5+EyC+2mwscPjiNdNKEbDsyFCodAAxnCZ/IwAllkuLn0QXTGhLpmd4uddis6PHxvo7qeU36l1oue4J7DKn9sz/6X33Mi93nvrwzV81bqGAy+R0JUKCMcDM5+pBRJZV09xci7QInLNBO4ih2e+Ft7Q7hsdD/nhGU9ho968xb01q9Hi9BEH0HmZW97DaoBua+uemq8hCScXrgUXF4zUTj0cB26CalbhO2xTk8ONSD+/f9Z59dnGqX3mlvf0+vvPKqut2e3vv2+7q9vfUozgID6Y4DbGInFIrdZDr3eE3HiLyLA4ikjDEL8jMLlAgbI1v+bDSZjoLluXWsFD2MNsO6nwwF60+JOCRNykaJGc3GMxe7vUYzvkhCZ8dHGdQoYC3YYs/8ORcLFKewTabzDJK4EFSzWAE6U9Sk1WKj8XDkzTBdAgUIF+U7bhbv1+RYbMTRks7QBAd6UBh1MQ4IcAS/J1/IuQvORXm19trKF4qmKdA94ajBKOvOnWcDWdts5u4YSIHiQBEj9Obm4toXV71SsV6X73YJ/kpQUCHYU3GpRLli3NnRVOK2kfloC8t4erf8opCzNSxEbDnDawX5J2MYdJ3PgwOfLTWkFOB7wB4pMB65R0MTmmuVsjHNUoFRMIx8NoBlqbJd6WY61HS3cucGvxFL+TzFc8H3HMb1Yrnszf+3v/4NjS4v3dndqzf15PhAj+63QycZ+0LCk1otZsajrYjhRPD/QReJ5XtmztCrwcejC4OilU554QNBnoeE18g2upLnXJBru9MI3DSWoM0Iy3FaWqCkWMLoEYIRmEhJswMtjbSVmILryW45Vz650712TY8PW2oWM1pOb6XdROVysGp/9Xd+zMfY1z/35R23KIWFzsOZqtyefAnmVgXLaZM6obyCbURwpkIn5y7C+RX8M4qDQLIF+7CTRWzY6W4FuyNbHoWMAYqHvbJiu2seDIJcKtVy6CK3jr1WaoMNAxgeOQZ8bwulEsG3DEH+PmPDwYHq1bpfC4EiiWzCfLmjo3sajca6OL/woWSzSyVdrrC0ooBzC0qzBSPf0Fw/qCP98dgZsOVy1RjOCG3hVsrasy3nTRmHvYovHFu10TAUvNgklPELCydvG1kMWIEhzSdzO0w06w1zyfgcvcGOIxGdyYvN+2zo7rOQLxmPo8nxVtsOzehBWdysPEoP+0PdXN+q3w3dFqTcWr3l10fnSjdHEcXlguI26PdC4pYx0EC/8AVj88+w5YM3x19QY6q1ugseo1Rvgo/eVkfHx3GhRbEAiBnyQ1IK1IdGu6X5dKGr83Onc/E98UE7DBpTTYjK5DLYuQMqUskqG7vCmDcWbLz83BHjiZ1RjK/yGZtYDA0EeRjbyUzKqp0F3QtsgqisVITrbybwICmycceKe3LByyUuSriCjHRJK3XI4xguZrqZDoQlQioKYvs8dBfkVHSNjPMmIuP4stWzd9/V+Ppam9FYD/f39dqjezpqV5UnsMhk9ETQlGOVDsvBSyuIJ2CM7FloKoLbME883xWLNuRv1jhzeYK6ORYTl+OkJwOKHePJlEsEOGG303S1sMtwgFqC27id0yy95BIJBq/hvIfPEJOH5G6paj6t+82KR9haIaPdeqzEbqpiEQXKWvd+65/8eHd2b3w31JNgaulRkodf8YJtAAAgAElEQVSIrZCDXkKndReNyN/vUuPt9Gu7oaBJtdMuxSAm8bLluksbN4XFwTbhwHGg+oORi2uhWHJHh9Mr3USjUdX+/p5X7PPpXPPRUus5UX85Hbbaur+/r1q5oG7n0uNInu1rOmOp2BiAfrGyp1r76MCHtlatuc3v93ph2cHWaRenJ9mwAGCdL5Pg47FGw5lxuZPLc6X8+iqOpcOZZUXxpWhRqB35t/HSg6LbubkOsqM4a4NQGYKhrVU0jzGkYsHFgytQhJEfy/FsrxXnVbjDxeZ9NTXWcpd7cadNNXU0IQ2H+K0tTXwdjbAjYpQvmNO2Wm51eO++rq9uwmKiVjHsACBPJwImR0K9LbkgPpuDFWRn7uzX/LdTb1x5T4joy5Wax85kNqV8iW534VBuljMRcjcyKHAeQZjPuM5IDAVkxNg4U7lUUsbfe8+YaxEybiJ0q1ySfM5cLGh2k5kgurdSI4vkEMNJXmfYXtuLGTA/dj+ha4ZT1gOH22JfVVJUqNpT8E4B5CBtRn6eZ0xh4+013a8zjxO4BJcMmQwZdTdLrSAYxssBaCdp+PaLtSV/jPU23ZxMdfHihXY4mcxmOm7v6dHxgQ4aJWVTbFaDhRXwAgUHCIjvDyqMLxmrIkIUIn93fIDDqJCszY1vorGG1+fAqQX8UvOswhgKcT92zWHa4OeSC5uNuDCoxUwdOxsNMFYX8iGsnM/D3zW+hPOpihmpXSvosFHwcqJRJMR7otWypyx4aGKre7/1T3/8i52deD1+APCzBw2mnVYO2F0EblyQgHEjOYLOZgABowvjqleZIT+WhQbFLv535vHFsi1uFf4ajsZ2W2U8gq1eLBV1/9GRSmWcR3Z6/9vfCJbYWW6ZuvbKe7rXOtBevapcOqnh4Ear5dRfHgf6ptfVYDS0PClHTmeh5Ifj6PDYxWw47Pv1T8Y4lEycAYGXXBgfI2VzRc0mS4+yAOxnlzemUFAE+XfbJBSXhIOguUGhYHAg4WvNJxP1ul2V8gUVsYpaLe0EvCPFi8UDNkvI0Rwqg2cYXC381oLZwB2xNYS/xBbr6XWwsEKJkM6Y3e5DP5ubwDyfj71lnYxHlvIx6iNBgww6GE305LU3dHl9o8Ggb2IrxYz/nnHW+lkslAD8Y1dgRsNgcQQ2uPKfwRjNhcc2GW1pvlTQ3mFb+wf7pkLQISIYZ6xK7dIeW7Ge8t6R5YG7ipDcReA33f3l5UWMUQZ7cPA7toKlYtXFDkPXdC6vBaMseBoLD2eVhIXX3aKHaEcuC2ekcJHstr7w+NMR7oMJO5yHUZeuMMYwLcFDusYiCasm45fh+WVjn05H9gI0+Z0OKFYCRcm0HX0XQ8a6sosdz/iw13P3mmeUTkhH7T3t79V0r11WWlhj4WISsFTgk1K56NF/spjGtvfBDdqRlpZx8ZFTyEMnb8TaBqohSSyYc6xFvKmpQOYHMvai2Ya0PbcyJpMPnwvr7t0GI1MgoUiFPAsZGAdBAQWXcLOcqVXO6d5eRXuVtIoRXNCCNsuxJpNrpRIrNxWPfvuf/3gXOxQUd2MDH6CpDknoHyH/ga0lrh4O9mX8QHYVS5i4HYIXWPh9xn/YaiLVcS5CyJINWr47G+4wtlFKeWgA+yfTsY6P9/X2597Sej3XxdkL9W4ubPLYLLd1UGurWWyqmi8oS6cxm5DvbONCRj0ODQx5cLab21tNZgtrbnk47t27bxLnkEAX479s8zaqVfHFg58WtKX5fMl0GUaCRDqrk4trnV/daDicKo2eNp3TfL3VCHxrtbJrLUsM21VNZz4g+619VSsVTZdzpQo50ytMnyBEBicK+GjrtYr5vC2E6IjsTWcHjMB1pHAwC+dLkUbjvn3M6JYporTOg05H/e6N+oNu2Pwi5k/j94b/X1G5qOAtZLEccMdO99YHPrifkLqVtUcaC4kglwvseVtSEZzNyAhBOCEvFHgG6GSYVMFr6826mq2a/969udZ8OPYYmE9lXXTto8d3BA/QoxkB2JDCCXKZq9frqVgu+sIEz8QBhOJYzOPdVjZGSke9xmwAJ2cvML7jchOYhEEXbc02nZHNWoFDQnoWNCoKNc+Z83ytEiEsCSPK0CmSFUEINp0wxZgujWLHgoJLAajB0shSwW7ZOazS+wNPCH5usW7abOxfd3N+piLLn1yke8f7alYK2qvmlcaVm4URShfrjpPWDnPJLOkw4/wMKF7IJtG6QkO545Y6iB1zefBrAB2bWIBfAoswDocoA6MILDxmk9ide6WozJSGljfrDBG223TWdxnE5WrJXS7uKMn1XEfNkh4eNlQvpZVJMHJDlJ9oMLx0savXKvrk7/mLH+9i99pnv3dne3S2p6YVBJPICiRS23qDxYRNmLMNYhG/yZrItmKBcrFUsS8c/mkUR9p18+s2G/W6A7WaTVUqECF3urnp+MGGvvHB+9/WV778RX3PF97W40f3fMvAJTpo1TXs9JTkWV7JN+qo09N2sVC1WnGR4wak4ADIpnORg1J4GBhnz8/O3JEksznVmk0TOCl408nURODDVkvlXMZjBw8FhopTNs6zoRa7hCZLHHELurnu6PTkUuVGwzmrF/2e0ry3VMJiepYBkxH8r6VqlZoL5owRvxCpUIWgjWg+hOAYCEbmhkmmwX8A8eDIYfA5NgoFx3MAM5iNQ8MXZsCzVJiPx1ovOYhJj/EQZ+nGsQsqV+raax26uNgLbotMaqaXJ6ce6cA1A26UtNwPyRrQAV0135n1kXSB2yAKZ/SsRJEeHh2pWSmrAAfr3pE7lMVsovV8asF9s1S2lRHKDVQSmXxO0+1WN72BBpOFFwWT1VJXNzfq9vru2kbTic6uLlWsVL3l5X26+8hEKteaWuMADEiayarR3FOz0dJoMNTV2bk7VZYkuHYwsnFZomyhQw/BSknji4y3Jj7HBHDoPtClKF58/iw56OqW4JPQprIZd0bDIVv7mWoViMFF7bX2jNNBpOfCh6PIuPz86Ye6Oj/TfDRkTtX+XlOvv/pQ+82GDQEQ9XuJFmYfR2iaRrPdWLNcLAPhJDQasbRDNmnffI/Uy0VQK9F52sMgzloxCdxBO8HpxeFQsb1XaCKg4SSUyBH7uA7mqLFTkTXvcXQkLAocWbazkY5aFT0+bKiUlaLMRtvlVNvVTP3+rbL5lGr1kqrlvA7/1Y85Zvf6579/R0vObQonjFNi37flJuRJ8oHCBWPrFxtg3onqvWn1TUPYSjH4pBVw/J07xQq6Cg8hY1qlUlU6jQaVw5SwiwkYwtXZS731qdf0+pOH+u6331K1zDg51sXLE3OOuFG3s6VT2RMUEQwpC3mLsANzfO2Ch2qBMYjukpvz9vrSWyoQkQhuGSE1w6Gmk7l5UvV8Qa1yWQ+P9u0QMZwMNVlONV7NtQFbzOY0m6+1mq7U6w28wEhEkUaM8JmURsu5ugRBJ1MaD6fuVA/2DvzQDiYT5eplZRgZ7JKMtQ7J61sz6Pl8B/2+R1NGVGtDEfHzAMZdjNPgPfLvNJ+BJQ78dzpuxP5sGMfDvjtGijxxCbl8Wfv7R4E6RPECK1ptdHZ1Y2z06OgoBBHNpxpjEEA3UwB/Cs69dPYRBWQ50+HhoY722qrlcmqXK8oTZp1O6mC/4S1jkkjF2ViFZFKtSol1sM5fPndB4H2nS0Vd9gYa4sgcwwDd0dhY7Wy91enVjT54/lI7cLlUymMmVAp+Qf1RLq8t7IBcQfliRdUS2Q8L9TodF/psIatMPqPZMoxtPGd8ByZvI3FzoAxk+LAQQ0uLbA35n8dXpFIUxZhQzcaXJQdW/pC1mXZZeFUKFbUbTXfGNzc3pv3Um1VdXZ7r2dMPNejeKs3GVVsdNOv65OtP9OBgX+vBSEnTZEKhY5WSTgeuKOcJvTIwDiM8DjYsxuhwWVEEa/ngLQksxKLQNmO+DJlONh7ZKey8HjMmSF+Ll06oNlB3YLUGidm+4XSX7ggDvYbpAo+d7G6u++2KHjQrSgvb/Zk2S55nPB+nKpYLqtSKWq/meviv/6mPd2f3ma/80A7uGLcKWBQogUNtNoChsT4yji7kwPKXiaRxSju3KKA03QVtOLcrADScJhLv9/bqQcbCA02Xni3ai4skqyiZUCVK6ge+8Hnhb1vMZYNbx3arzuW1cjg/bBU6uuVCjWolYE6w91GECaAXkH7ODtDOrazmwSLGE7qKkcb4cqVhvEtDDDSd8J5Qo1hWLplyx6LExoEq0CrIM13uNtaOnjw9US1fUblY0dX1rSYUq0pBw8RGneVcoxVxgDh7LL2NLOVK5j+R51o+aH0UJM34wkPPYWWk4aCxQS0VMEWEHhIyORxt5yIeJFpcNPDd4B2y7aUzZNQEe7m+Yrs8t5qlvX/ATtJa1EZjz93t7c1V2LYl0ur0BqrUarp//57dVK4uTjXq901OBX4IsqyEao26cqWCaS+PHz/Uo3vHqqSyqoAZoiferdWoFZXPUFbWWk36wiSoXozsMnJzeeGxuL5X92E7vbnWdW+sLVkk2YKWuBFDAFdSLy5u9c77zzWcQ1BemcdozqO7yoJqewdKQ7spV5XMZFXMBV7isN/3xNDab9ptZLLAFHVuvidAPJGLdLSeVuLM48CQCgloOJaQjYJW1yaVxEXyLGeDy/JsMTU9iQt8v9W2s3STTnO10tX1tR1dKrWKzs9P9ezD9zXud5UF1lktddBq6M1Pva4H+/ta9XpKxzQhFnucBSfieVEVzg9nBl+7GZd5UPQH/z+Ixm4HqWYhJ5dibQt+R0BuNJyOg0dfTO+iIBLMYykkUESwM1YuduoJTISlHXYCpSmv5GapXGKhhwfQTerK7OaajzsaDbv+s5z2BmaZlgbDvj7xO/7sx7vYvfXlH9oxMrFhhCLhSENIsmA8EEXBdEwhoTvh/AX34u+I6kMmAoaKofCFWEA6GrTZe+26rm6uvZ0rlCsq1/bMZVpNpqpkU3rtcF8/+KXv1s3ZS52dvPRDWi1VVM2XTN5km3d9celN1uFB21s8W3BTCDZw3cDLZsYlOBCMHYyN8+XED8QQRxICYbY4uq5NvKWzq0SFGJeUxekrLW0NtbOryM4339N339Oj9j09uv9IH37wUufdjrJ7Da2KGV3MJ+rMxkrECe6JoMbRirEtnVJ1v6XhAqcNIgJLxkrGg6FNJ8v5gnqdvkoldJosD4IELqS04xQDGQPcJGw8GQ3xynPYDM4cqaROnj/3xq1aq5oW4rzZXFGFQtnGod3OdXD8zeSM3cEdpNh1u9d6/uH7Xqr4UkPnSSeUzqrVbqtWb3gzfnDc1mGzocIuoVomp3Ypr9R6qXwWIm5CpVxCu/VEmd1SEWRxMkFmY+eeHhwfaryY6OLmVje9kZbcTOlM+A7WWy13aV31pnrv+YW6k41uBhN1BoHUPJ+Dx2bU2jtQplBSbf9A2XzR74/XSpYGjjbN/YaVOPPVzGl1LmYQw02Ghx4VLLNsbR5bOlHEKHhgd4ywQfXNBQxvkNEYn8CxR0yw0nar7Vxg3F2Wi6V107liyV6B3e6tTl4+17h3q+mwr+VooEdHR/quz7ylfZZT6I/j5iD4PQaSfsAbw7KFbT1pYDQJRFq6I1/T5Qd8L+TfBmpPMU+eLNDGzgRjukEHzMfZJl5yQIwOqkatdoFTh8sOEwTg6XxGyE7WRQzscrMcKb2Z6sF+RZ9+9UjVQkK9m1NdXJ4pX6zpzTffNG43GvZ8pp/88Me8s3v17e9zsSMTE5sbG2ja02plOx5/KbHnv8EDdxsQVwH3Q0jxXVwbHRe3B/KoCFnQdq1Wu6rzy3MXp3sPHun4wRM/aMPrGz1o1nRULuheo6be5blxpGK56tEKEvF8Qp5lwGQYi/f2W8oVIvvhkfvJwzcajjQZTZXaJN1ZFTIF3/LTaV/jxUz9+cIW2IstIDdtqQOePEYz+oCL9Id9DeZjbxvBHMGE1uupxt2ejmptVfJlvf/uM10PByodtbWrFnU2G6q7mNi9AtlblIqU2kG/AOuLlClG6g77PoStVlNRJqXubcf8tnqtqZMXJ36Ag3FouPFD2HWwt5qMu8YnKY7m4cVcRv7ZTiVWN+S8UTb5ulBWe//QXLWz8wtNJgOVK2UlWawslmo2mzo8PFCnc6VnH7znSwtsFN4WGuNsVFC9sWd8kyVGpVpQBTxvK+2XyzqEhLtdKJ2cqVJMqVZN29gxl94qCXfSuCIqk4TxRo71jKzYJaadGa0Z12ZLDSczzdZJDebS6dVEo3VapzcDnd10NJiM1R927dIBWTyLGuHV11Rr7zuIjOWXnZnJrd0iy0uHaEIWZ87rmJsSw/YR5w/GNjh4SMWsDJkhhE+GKcQE6DBW3o3vcB2J0ET3DX7YqNU8Prr7W0GNKqqx17YZ6OXFuXrdGy0nA3WvLjTp3erN117XZz/zGeWSO0V2xQloHQuf7/jMUcw2Wi/hQGZcrELuLQas8bLKDsNcgMjwQnayi10253QwljpELxL3y2LLfnaMwLSHxtm32iUx7lg4YQ2sMs13wIeYDJ8H6MpuNVGUnOu4XdCbrx1qrx7p9uqlTs5OVG0e6jNvv63rk/c1Gw1UqbfU+L4//vHu7J581/fubCCJSBpZDPpUiLAwzi2iDkTTEKAczAPv4l09/kByjMOnyywpIN/uqCgJ0zs++cargUiMgWS1pmq16fE0tVrpqFxWObFRkQO+mAahP5u41Vaj3shZpyRLsRHj4BYr8LySioo5h9ig++x0ui6KuWSkClkXKQwIk5pMB5qtFxrMFxrSIRl+ZJbEtXJrzy46H5QAjLujxVQRvDi2xg4e2ilP/z5daT5CHbBVoVZVul5RZznRL334rsoHe7aDGk/mNjVIJXBUIZQ7UrqQNRWGWx0BPodq0Ou72OEld3vd9U3N2O0s1AIE2Ky3i4jUuzdn2ixmITHNLtG4XcSmi4kQpswSaJcIqodSuaajY/SoGX344QfGW0rlkjsHktv2Dw7VbDZ0e32uly+eKcOWhjHIRpRQjkoqFivG/8oV/nekUjajejar41pFe8WcknRy6YVq5bRy0VKlfELZFFv7MHZziIdTOtGpitngJs1ojfYZnHY2X2m6WLnT6402uh6uNd7mdXoz1ultX4PZWBe3F6Y6TfsjO5G88qlPa+/ovvqTiYajiTFZtrlYbNnhhg4Fcng8haAbNkE4U9ZwGLrFIIEM3ngUBluaMy+icmHR4ayQtDek4+lIs/FY1WJZtXLJyxwUP/ABS2B41YYXYi9enmg86PgCmA67Wg4Heuv1T+rNNz6t9WSk7HqusrfwgYfqIZXnnH70ziLdXM2wSIJYf+c8TZOwEZJBMDTiL7PKWU4XNLyI/b3BNfcztgmD5wilxl0jBrmM6DMbBjBJODFwg1ojZTcdMLh8tNNeLaPDVl6Pjsoq53fq9849su4/fOKu+Bu/+HOqlvJ66+0vKvHaH/p4F7tPffE3Me4HTk6cr+r/7YjAEFvHB0bwMOTZZDKxSydTCW5xi/7xGgJrWO/Uau6FtPQsATLkky705a98wYfHXmQAtis0hjvVMFDcSdVMSvVi3n9efzTUaLHwGLYhEAfwu9VSpVY1fQMaBx1drdXQOrnV5eWlfxEgXM2W3IFFgsOGZnRiy+nhcqEh4ntOPF5hi425T1GcUsbmcDifOIqOP8PSqclIh626GpWK+lcdDboDHewf6cGTVzVLbPWtpx/o537hH+nBq0+ULRR03e1pNJlpg5yIjhcqS7loagWw853/mB1PVhy+yORVMxmNm+XtJAyNhUCcXu9W1+cvtInDy5FiIZA3CTvuBg26k0AVBYVEuVLxWMyy5umHH1oDyc/FLxA54CtPXjNWc3b+QhcXZy52dC2ctlSKn1u26wedoT3forQq2UjHjaruNapq5hGxL5VNzVUoAJgTRANZdWPtpeMO2fIiRSNPF7pLrA7Qlj8HE9cAkzCk3/Snuu4v1V9EOuvO1JmtNVlvdH575u3pfLDQcDTV8StPdPDwkYaThcZz8koynkKY+gz2k/EwJUSIDTWBP1hlpZTPVDQeTrypDLSX8Lqstb4j0GdCoePC47UzHmLXtIFVkMmqWsw7bB2sDb1pOioomyup2x/5M7w4eaFcaq0S3eV8rif3H+qVh4+1GA+V2c79+035WQYJoV2gY8pM+Gdw7DDS2nkEKRlNBQSaFDBNKHaoWLgQ77JSUG9AqwK7w7POGm6x+Ai2YRT/dITqBNnlzosZTAPsfLwju5jPY6JSXnp0r6EHR2U1K0kl1gPNprduJBrH9/Ti5Qd692v/QA+OD/TZt79HiSf/3se82H3Pb96FlK1ALPbqG5Liav1Lu936/04ms7+USS3fWdxs3/na1/7Pia8oSW+//Rtr69z2MLlJv7rarD8zn86/1Gy1f9NmvSnAJaLg4eP/+c9/1hwuS7vSHKCMSrg2jCeKKHZRXqV8ztIY9H/TzVrdbldl2vZ0SnutlkNryCGdse0tF7V/79hfyMuTE52dnthCqF6ouNilN8mQbL9Z2k1jAgcPc0lW8Lw/NqxEJW6DTxjjZo9FxnzqTo8HD2pHPpPW8cGBRv2Rf+3vH2rv4FD9+UTffPfbuu7cqFKPuWz9YcgTgPqAg0YqpSngbxF7Jsi1seHA3ZgCKRT8ZRXwUbZy9XrNxa7LAuHyTOcvnznCkOJoBjyOyxHFiDEdQ4RAqGVh02w1VSpB9YHSMNLZ6Uv70dE1dnpj5fIlvfGpN13MX7x4puubS+OvfC8hMDxhUi/LCgBsukaKVTUX6fFBSw9bNbVKKVWKdHJ0++hq1ziLK4tW1oUnSN+gfLibgapkGhiupawQOcjroFFdrbVJZnV6PdDtOKmL7kqTRKRNJqeX12fuyFbjlV6eXql2cKh7j59oS1fDBAHrnwPuKIGkcxvGo77tiaBcOEN3tVE537C1V8iOQB0zMJHdXRSSxzxW+JFjG1GGYDYA7WS+nGmLvphMDYphLuOph5Ec37BcoabRZG7Kybe+8VVFybXu7zeU3W112NrTg6MHWk7HSm3nqiDkj1P6gj163H3FecwufpaAoY0Ojt5MHIyhCcLT4eLZ0okCFZLnTDon6Bz6EgRjlmZuUoJHomVpOBRnIP4DJMMjxWgAwwMElwj6+C4mitIbvfakrVceNFQrImW80no5UGu/oWQhr2cn72rYeaaDvaYajSPtfdef+6cWu+6Hf+7BcjX/7fPV5LelM+lKslAoPz/vVp5+2Cl/65fPUs8+HJz1+jpfKne2SCfONpvNP/qHP/MzP31XS36t/p745Bd+cAeZ0lKqROKXpO1f2WxXf+OXf+b/ePEreRFvvf1DP7JKLH5PlM/+HvAX8LfHjx7q4dGhjvcaqmdSSkynSoCfrLeK0jgflw30D2djdUc9kyMbpZLF461G0yPwNSJ+CmSxrCLpYbmMumg86STJac1E9ojLJiLjMXSYbEWxvZ6YGI3rcEaZjSzEtyFllFGlVdHF7bXOLy9Ua0CryJrmgXEoPDMODKButdFw1/L05XPddruWUs2nU8t3UFngTJzM5bWLcrbtIWLPtt3QNOJMW5NAbSIKiZccD0cSBSeLXE6j8VBn56cGv+kuyVCA3EvBSCdwXC6oVGIjHYivwfZ+owcPjt09d29uvLDp3lxhR+I/dzbbKJMt6NErr6rebOrmhvd6FtygY+0smCtdoykbqbSePH4siBzVKKOH7boeH9RVY2RN0tnPlUoulc+nlUqC2SFcp4Wjo2cRgTIiSNCMB/Ietwkl1xTApZYkwGFESZrYOqkXVxO9vJ6ov8xouJI33ISn3173dXp+rXSppKMHj5WrVDRfbTSjUBruCEHoSMDQvJKEtcJRx8U2pXq5reV8bddhR0jacp9ckRAcTf1t7e0ZHgFj5TV3uh3TpQrpjIp0qwj5KRYE06DDTaSUzVVcjM9OTtW5udB62tdBrSQtZvrE48fa3zuws0pit1AJyaB994Lo307aducKmllvZpchm5mCDIEbepKDjXBrofGIYxB5zU4/w3uP3w/9CWoVF2GE3yKYJtMTMr2Ndimw44yXOYFMjCsObslJO5yUi1kdtqt6/bUjlfIbVYo75TNLjQfXKpQziipZDcbXGg7PrP9uNo5VuP/jHxW7TufP39vONr8zl8791oR2v3k86GrGdj4LJgqdaV/PnnX0ja++0De+eapvfdjReXemCW4s2UgHe/uj5G7zN6eD8d/6u3/3Z/7mr6TW/LP+nsSnvuc377JR7mez2egnfv7v/I3//Z/1B/z//fef/cpvejgYDX6sXq3+kU88eaLH9w5tfdOMkkrOphpeXYdlQoosTQjNCc02Sw0mPQ2GPR1SeNJJ0zMcXD2da0q49S64pLA9hhtmHhV5FUqqlC8pSpItETSXpjkkdlqwVAHQhyhLOA8g/2ruURu33IvOta5vr13A2FDCpwLPsV9eIsQswuZnzL64uvQCpt1qmsYCKEzB2vC66OoykfBHWZGwliJ4CAkWd2no7hjDKCqQkUMcYvg1Hg91cXGhXh8HaBCFED6OLQDbOORC2MvT2YVwbDqU4Kt3cNiGZ6+b6ytvyicjJGSjsPwQpg0JNfcOdXh8zwf6F3/pF02M5bAxAvMLHmSwp8/o/sGBdpgVlHJ6sFfTfiWnKMFnPFc6vVYyvVGUTXsUzgNZAIhv5kplIeYGvz3GPoqdjTsXbAnZ/nGwWRLs7OE2nq11ejvTZX+ty8FOp72xJuuVCtWGdtuMnr44Fcrs+v6Rqs2WO+fBZKrhdKI0KWZ8ztOZeZl0wY7qyMBHy6lR2Vevg36YzablNrFVVEjTAhrBeYeRmH9PsTs/P7O8rkaBbdXd2QVPgqRmOM7sMHcoazie6vL0VIPOlZbjrmr5jPBoeev119Wqt5wBkk5vTe+w/hQLJXC2OJDKjQXdPViiMyEg44T8ByYO9/upYFyL6B/4h2KFA43pJ1uD8GcAACAASURBVFwou62G44l/Jty5sAiJF1mYS5By6zDw4NDMogOpYR6ua1Laq5X15NGh6jVMNkZqtyJ37lBPMtm16vsFnd8811XnRPVmW/v7r6jY/g8S3cs/++ZmufvRTUI/ultt9zL+eUnNR31jlykWR6m8lisiFEo6Pe3qF776ob757Fa9WVLjbaTZko4WCMR3llKbzf9TrlR/8q/+9b/+P/5q1Z9/2s9JfPKLP/j7vv3zP/s//4v6Q778u35X/nsePP4f7u/Vf3ctl1J6Mda831MhmVE5X1YqiSB9Z6VDtpjVaDrUbfdKSThd5YqlTdAA8KQDF0xSzNBrkrLutPTgv8Y4kEuHQG5A+vF0qQlFDewxHhvKxaIauPWSlTmfmFe3S+101bnVgI1TpWLM7sXLl6q39lSuN0PHg4WSduqNh+qPBnbr4OHkgc3sAn1jMd9oCpdpmxBG6AkIxYW8StWSKSWs7r1VKxbdPeHEAlAOjxuB/snJS52enigbZXT//v0gfEekHYvtkZEh9C8WwPbwIuMBh5WfUr1ecTdxe33lgwFY3+tcmfnftKICqsJCB4fH3v597etf88aUw8SWFlwUVQpjfZRNqpLPaTPo6V6zGux+SpEyO9K6II8zToG9kbeRcq4o+OBmB2a2VVQksDqh+QRTz42mw4mWWKRvglEA7xWbr8ZeXb3hTJfdmbqTlDqzjF7eDHU1mXBDWL1yfdtDuOxCB/0klc9rgJSLZddew90S1vuT/kBbqxV2yuQYPQvKJgsa9Eb+8+CeOYjGz4s0mU29LKPYQf+48xF8Qdd+e6N2q2XMFvqU/RM3OOnMpWTWsZez6VxXlxcadq+1mfSUS2xVyWf1uTffVKVYVq9zbRki23LGbWhFjkKMi52LL1pcRmk4p3epX2zZGWNB7eLXDJzApYHpBhisL7pU0htZDAtYVuCuY1sxukeKGpZhYOZQldJBCjhBFTIaqxwVVYqyunfY1ne//Qb6DY2G56oUtipEO2WT+CiulC0ttdREPUKrchVFBbbQ0U+lk9l/QzsVR2jNocxsUmY3EOgunL/74fugCbh//xWtldHX33+pd046uhpK/VlGs1lKnc4ouAaVUbEgdZshe/zZXKb0k//d//pX//q/iHr0awY4/jc/8eO/P7Pb/NR63M9OureqQBOJiphia7NKKM8WsF4xofX69lKL+VjHRweqlkrq3XbUv2V7WXAwDxt0AoqdjboLlIPJBK5dUo1qU1GuYkum0QwfMPIrAgjMw4fGD9PKyXRio8cJSgha8MXChQip0AcfPtX9V54ogygdOg5OJGh4l3N3n/D8rJ3kAUxmlYJWMZqrPxxrsd5pTa7rZqVyvaF8uaAE8h0bJoZQasbQy4tr34gA6BB9z85OTXlot/f0iTc+qbOL82CKOSU7APyLsSoXFzs2sehVEwbQEXdPh+g2u/FYtFC/3/GhPTp6aLzp/PLa1lWlSlWdbtdUCjh9rUZLDcjEHHoON+PPZqmiVrpfr+iV47Za5bzy6a0LYTrLdhfeGIaj4IKE38ATI3x7p0whdKrpHa9pqvOTE00HPMhFZe0eDAeScXin6Xqr2/5SN8OtbqcpnfbmOuv3NFpA8yhpuliqUKmqWodAnLRcrzebaJdNq1Cr+HuFh8khFss0sC46BYKeN7GVBaPiam1ajHEz8kUgHUc57bXbH3V2mCNw4UApwXWn3aq76FAkZ0gSIS5n81DuPQ5fnJxocHupxHKsaLfRQaOit974pAvLFHuyXcjkAIdw3Cg2UxQ7NsDO+cVWPTJzAOI8BxEvwsCnDPEEngggC3tJESylvJEFiybEG8mec47D5WfWBIomrMawiHJ+cNDIDjtdLZHARSVviQ/3mnrrjVe0Wt5qs+wrl50rsRmrUcW/j7DxW9X2azisarrJarJgq55TFRxSUu/2BvM1bdYprScLZTYbldmKjFfWbw+6l6o1qkrkchoudzobrPTey74+eD5Qt4dpQfDKPLzXVrlc0NXVlaajuaq5Oouyn/4v/tJf+t2/2gXv16zY8cL/8p/+919fzSc/PR+N3qJTKWaKiigWscg5lY00Rzc4GdlvrlotqZTP+rBjN15A6J4phC0UOz0Cc9Z4sS3U7fa1msN6P1ahWFVvNHY6GOOsczoZ6ABq4aZZMB5UC9yO/KIb4YYHyP7w6TPde/jIQDojCB0ktlEGhndgdLinjGxUkEtltVvtNBkv7JiCpXe6VNblaKhcpWzDS/68/cO28sXiR8qT0WBgag/4ILIvJG5c95VKyMp4fnrig2ZnbjpTgGjbjUMPyqrV2nM2Ay4aANGjXtddDrct75PXSJYIfniMzeA7jDu8R5xhLq+ujZUe7B/o6PBI9WpJxULkX9ndUqlZX80opYNaRY1SpHyGDaxd1Xwh0U2QK5JKYWAAKXmrqJBSIhPyQipR2Rjiu+98U6PeWKVcU9VKW6VyyyoBdMhoZvvjtZ5fDvX0fKTT3lR91AV0/ZW6FtCEUACQtZDP6+jBQ513bzWYT220sISGMZ1os1gowqiSsY00rU3CsAebay44uiroMKbuxHQPMjX29tv+jLhUwMeuri51cX7mC+fgYM8UKrwBKSwYS0B4x0iTxLTnH7yv3tW5CqmtcomNHh8f6Mnj+/YbRFMOC9W28cYHg/bZtqvgrxk0uGjNkYKxmwaTJXQ8cAG5SKz/vQtgx84qDq33z9lt/ZrgkUKGyHmxhAFvoLrgG8n5wAAUWIKfNx9NnKPRKlS8eGpA5yokNJteq92kiLGY62u/haJmptVuoHKrpmSxoVW6rMmKUR+vRAzHV+agwitNbiKtJkstB2Oll1JuFym1Xas3ODGxOSoX1Tx6qHTlwLzKd759pYvLsc7ObnTb76lYK2j/aD+E3A8mahZRrbT19Xff+emf+st/7Ve14P2aFru7Sv1f/7F/+2dLudJvLGXzqjJysKUkHWm11pytFNuzUc/6vHIhUq1U9BKCG5CFBvkVjLF8qYi4Ocw31z1t10ndP3pFiURGT09fml92txAI2RLBK27NDyIoZ7c11YORgCUE/w0mAmfnl9o73DdGN53MPIZiRhryCVCIzLVy251Rar3TfLIwRoUFVJIRs1zRDEC5VLZ2E/sdXEKgOdwtBejmKJihG1uoVGaEJJMDEvXUFBIKEyA5B5FNG/gN0ZGEizOGsU0sFAt2GR71uzYJYGQ7Pj42ZwwaBl0FB5/C7oWGY/cIICdvpKxapa4DewQWlU0nTDlhZC1prtx6oUYhp3a1oHyaP39h15j1bqFiGfOBpZTANQW+mpTJEZKzs4lmo9nWZjrR6ctndlEuZBtKp2sqFttarZI6PT/zZ9YZzvXyeqhnl2NdDKaa09HYQSd0MXwOLATYnn7hK9+rq0FPl/2ukkUiDHdaTKbarZYqEmEJ7Qcb90RC/e7Q79eyO7qjOJyHyw+SdaPVMkbLOO9lTyrp76PbuVW73VKuGHn8BMucThYeF3Gp7va6HgnPnj/X7fmJ6oVIpYz0xquPdXyIYenIWF8auzOWC5DOrbWGQOyltLmsFDuwZYxyU+K1YwS688YaeymWOA6vp+fDDwFHHJvrhrzg0WxqizEu4AyQhL0IQ0KdncETLHIgJ0Mbm2uDDVg6o0au7OSzdqWkzaKvzaqnRw/rKhTWWk6u1GoSk4ljzVjKZaVcS7nqviYQwccDZVhQwQGczDTujpXeFtQo1O3lN7jqazfF8TmtXJlMxp0qrYaKrQMpXdZikVa/u9VNZ6qf+/v/UC+h7/QuVGvBv61qPl7ouH5Pb37qM7od9OjAf/n3/YE//rlfrQ7v16XY8eL/2p/+T/5ePpH6fhLUU06pWlojuUjnlMjD+p9qt0ValVW1EAVTgvVGxTycsqrG84kJuBQ8Grfbq66KuaoeP3hd3cFY7z7/wDF9tqsCBDbqn4xzlsiFmJu3h+gbzhIEVhxc2Np2hn1TW5AOMcIg57mz4TYbH9E8GBDC8/FU49HU5E46klUqqTUBQqWqcuWKFxTuPldzKyQ4XOBApycnVh0QAM55rFZZxEi9fsfUmztjRi842cw5QDoEE2F6wEjF64IUawfj7VZj572u9OZn3jJBF+NLiit2Thxo/ly76yZS1tAWciUTVtutPbXqdQm7dK2V1UrReqLsZq7DalkP95vKpzbaLIYeV6MIoJ7LAnSSTIPY/RZHD8ZT4huhymDtPhsom85ru8qp22FTWNRsutNtp2fLrOF0rev+TJfDpTqzlQabteaxMSyyJm7825uOOWhf+oEf0C0KBzIZ8N0jqYvwdjI2BJE4E4pEJu33bBuFOIeX5ipYQgVuGs8QkZDgtI4xhJXE4mzQ08HBvp2UIRPX63sa9EceqUvlijq9G3eTl6cnuj0/tTSskJY+9+YbOtirq9u5cLBOifcMNYTRFeNPNroE4hDhaJoJ42awa+ISyzIC8hoh6bs+YyqLvDVcdBQQJHDQTJhTWLKweSa/Iuipw8UeLKCWSkUQ0MnVoJFYmkifWG1VTGT1ytGx+ZPpxFyZ1ESHBznlcjNNBucq5naq1gtaJFbaZfJKRE1F5ZamG7rJvlKJobarsbqnV+qe40qU00G9rTxcxOFMyQ0W+xXd/8ybwWU2ymg8GOv8vCslCsqmquoNpsZNc9W8LoeXDkyni/3gW++rtCvo+77yAxqiUZ5O9Y9/8avTP/yf/rfgH//cf/26Fbuf/e9/8kD90c8lprNXIc9CvPRYkslLEI6xv0EjSBQch5AIv0ykUqHsjoc23u06du8Eu1x21Kjv68n91/T85FzXw1tbDVHo2J7CNgf32eEykkh4HAHohc4SIhrTmkwwVFxrxPIiEWQ5HoEWkJLXzuqkG2AcYH1PAAuY0Xg8Mc8Og8/RaqkJGaMtDC5zJkBTVHvDvrEVDhiF59mzp8pFGeWcLIVxatI0AUxGuYltiMkIx3gdZcyTSjmeLbazd5eBDTvRkDkvGPBaAy/67Oc+r6kJspPgRIxV92RsTIdOhUNTzFdsQw6bv73X0sHenlaLqVbYR+1Wym0Xxu0eHzT16v19RbupcZhEgkOfVSKN0SRLgfAMQqvxiIhJKdZCuYLK1YqJ0dttUtdXU3373QsNxkmNJ2yjc6rV97yYuugMdXo7Un+51u1kqKtuV0f7bRdmeGPhe1np05/9rM46N1okpBmDWgK3lLm9ATPu+tNWwaCswFXEsQAEvNvwFE9GOqYohAfRPdLpNBu+BFD5DLo99bu32t9vq1yv+uKrVRp2fEZfXK3XNRoNzH978cF76p6fukvKJXb60uc/o4N2Xafnz5XYbXXcOPDSjPhDAoUodkAaZEWAGVLstrj/mGuJUUTGqg6eV6ygkmk4AMEIAAjD0kb0vnGHCCeVRc0OswMu2Dgsydp1nKe3M2XzITHQmtyNNB+NlVkl9Mbjx2qXCypmN8qmJmq3Mmq1UppPrjWb3ijPdplAqGxe62SkRJozSWA7KqSBrs5PlFpK45uxlv2NEhD1cUdOZ3VweF+twwfKHtzXqDPQeDTT+WVXl1dDVesHqlX3TCMrV3L6wm/4opRbaTIf2On7Z/7231FmJv3wv/YjukV9lEjo/Q+eatYfn/yOH/uzD/55q92vW7Hjhf/CX/xz37ce9n+OcRBrccwex8utolLFXBwOP2MBN2aOjIHJVLVy3T5w4Cy33Vt1+rcq5ODWbTQbL9Ssttz9jFYUIPzcJsE5l65rm/SXt9wlTUvhgYH7ZPMC8D1G0QWWUTP72oHEchNDcSFAplGvK489NsRN/nsyDbB+chRlyO+crRaa0XFBKM4XlK9g6w5pGm4tm72tzT2J8stloZNwjaMCGNkd2LGTKLkWPIjBFADaQeDiwcgHBwp0Bvh9dD5kbeBJB8hLC/S5z33e4ePeJK64RUf2I2STVyk1zNWjQ0Zux5910G6p3W5qOkW90VWtkFNpt9G9elHtakYH1YzyaXBTJFxQGhjpIhO34fmZPgNNIgMtImJ4UqFatSfb9cWt+r25Xp4P9MGLG/XnUm+wcLF99ZVPOI82my+pM5nqGx98qJPba3V6XeWzWTWhAnnkW3pUKzUa2mbTGqPbJlMhzXKEgrewsQF0P+gedKtTzFExv9xsjddR7I3bxhtNoBCiISnQuVjHfX11rtPnL/T222+r1m75Z7BpPHnxUhUcQPJ59Ufkdyx1+fyF1tORmrmcFqOefuArX1Slmld33LXP4HHzKOTW2uyWiMkwOfAs0aVOcd+BSO3Yw2A1z+doDW2KfOCFKTpZZbwIyCYywUkZy/vdRmOoMPC1CSMKLaE7SfiVLEdsPp7auUAyTTCS87zi/l3LZbWXz6pdibRXTalZA1PGGANd8LkNRvOlurHsteZWmBQqDY/Qw1FPt9cdFdNFlZNFLW/nGlzdajy4UVQq6N6TTygq1/Ty/Fpf/dp7Su1K6g+2ah0+0Q/9lt+mTKFg/fNm3dfhvYqmq45Gk1u7+zz71nvSYKkvfua7NZqutOCi2obog81k8X81v/x7/5V/noL361rseOFf/ws//u+mU6k/0x+O7ADcZ7OTK3nzRidEp1GIcGzd2u+/kM0bw7D55HSk6XysRr1mkHc2WahSxNMurcV25dAdvjAepU0yLZyY5pu0xoudJsuwoufAcEowExiPIQkHJ2XGFbYD8PQ8LqRCRgGFmduWAwQh1P6SJIdF8fofG3CybVlMwOHKFy1oj8jawO2WLdp4bCeTYj5SHuIqsX2DronEofPPaD2BDBpS1xidGelQOOBIjNIFnPLO+YKOE3wO2gSj2vHxPZFSE9LCMF4NUj8OSrFY9ZLDWbJJBPPQdTLeHFIQwfPa1ZoOyyUdVXOq55eq5VYqZsEoAenD8oPgIUa9WIJhzSVdE2E3iP75zCfTtd771jM9e36jZ5d99WZbpSt7mq92On9xZZulvUbLmt5suaSLbkfPznDduHBGB++ZztX2T7mcivWG1pmUYwMdjAAWRkFniwlFIpl0sA+YGOoCumPyXkNXFzKC+Z7w9nM+LR2WdnY84aHqdzs6P3mpJ6++qvb9eza1SCw3Onn5QhUbRED8Hnnc7d/caD0e6pAxeDayJ2Oxktd0TWGdqFFpxRkjwWadvzApQKVBsUPlAS65hWxtfyda5GC0gehkk0RzTMBUWslNwpmyKGi4dHm+oFVt4HLGmZB0gdiqseSg8EUF5HsoLsKIS0fJdhbr/3KUUjObVDUjNYsJHewV9OSVpqLsWoP+uV3AS/WmBqO+1tuBl1GZbEnbHZgyF8tSu9lWuV1Wu95C88FQ8/lAUbWk9qNXlSnX9L/97b+jd955rnJ6T93+RrX2I/3+P/hjan/iFd2eP9VsdKkoO9d4dqVqJatmu6nrD57p/JtPtV9rKwtHFDlqlDa+Oh9OdXF6+hde+ZE/9od+pQXv173Y8cK//VP/2d9bbNffD2aHu+1ql1axUlO9te8Hi8IGEZiOii8PnAY/JTaH4BJ0esHiJqFKpeEt6un5qYrVkjETMBpbqk/Xmq2SGi+2Wm9TmkHChOCaIgeC3AWIsIEA/P7TbymRhbzM5paHKsh92IrBgEecT2EJGZxZ23RTZL3+dyaA04fso0eXWmm2xLa5Nx652LX392yAuaETpGiP+u4+KDhU0HK2aKwGkP0uvBy6BKMXCoxmc083HRxCGHOh0qAPnatUKroDoRsCtIJ7xgID9xh+Dq+Rjg5lB0uTeq3mwof5I7hgIVvScbutvXJJzdxW9WiqvfJKlWiuTGYlgoQY2TeQrZMZdyIWniPBysbOHXQ0q50uLnr6+jtP1ZtstMiUNd6k1KfQXXT03jvvajlZaL/R1KNHj9UEJ0vsrGS57XTcsTLyo4YAmytWq6q0mjb0nG8ImF4EUB7t6XxpHBX1CzmwtDUsPwD1eW5w8ElxcdnUM2MjBjp402+QL1bL1m5jZXR7eWXjUtxNwGspHr3bW7UaNcsWe4O+OtfXxux206meHOyrGKX14LitUqWgXTahEZAB3ViK1WUwy+A5489gucXIzwgLH5R71Aoxh+6E0HSCrSE526afz5jxdrU1rgeEY9NOVNf8FhsfBIK5cyU2aGNRz7A0CsYedklhYRXBbS3YoTs9G6mklZqFhO4dlPXqk7ZKRSglp1qsRjp6cKTu4EbT1dgTQTJZ0HaV1BJiP8FKs5UyPGJjYhiXmq2mSheLqt57pGS1pX/wy+/oww+vlN+V9PWvvq/RXPqDP/aH9cXf8BWdnH2oYm6jQrTWfHpt2zDw0MGzU129e6oqLi3wrdMbzZMb1esNQV7td3qKksnf0v7h/+hv/0oK3r8Uxe7r/+V//JVyq/j3GRlPL2815kFUSvVG21pPYgIhVTYAlcl8mJD9OdT9ewde9dOJsXavVOrKZgq2OHr68pkOD/a9aHAwynjm1hj4fblhK5tRZzDUaDo2hy7wlChYefPhfuEf/7yIoIKciZSNziUEvgQsxbs2Cl+crRHyBPj/WXZgZzRVtpjXiq1cLqfG4aGt4wnDgWe238Y0YW4y8GQ81GTUD751aEq30l6l6Q4STh78P29mEa0XSi544JTX19cu7Pw3YDW4oIC/8XBjQolcCIkcUikyMugAYet/8PRDVRoVk2rZguESvJlvVEjn1Cg2dH+/be+6Umauw8pSrxzlVciCm/XdYeEenMpXlcByaLm1ZA8tMQsCxhEIxdPxRueXAz09u1XUPFSqcaCT/linN12dX1zr6bfeV/e6ozIdfBRZSw3eNp6MQp4CtvWEP9HdZiPVIHk3G9r5AtmqMxyYCkL3RqFjMUOxw56K72g4pTiTixEoPYzdhPtQ8FA5WAaYTKnaqKtWr6nT7zqMCc4eRGtMEfo96Exz+zryubId7fd71mMPb26VXK30qL2nw72GDtpN5YtZrVM748lb7KXSQcbF8+m7mEUcMjouSTanWPKvDCtaJRQylskhQHERNLwA955SV6go2C4TjB2KmxP7KHguenTT4HVg2EEuyeXGRIKBwny3tn0ZypkyWbLTkSopsMWCXU+OD8uiwe13LzRbdLV3WNN4NhA73Vy+oly6qu06pUlvpEm3p1axpGV/rOVgZM/F8XIq5QsqgdftHau/zuj8oqf57VQ//w9+UaPxSr/v3/y39D0/8L2aeQvcV7NGNm1Hs8GtsmzWOxMtb6YqZYk0yGi4CG5EaLrTu7Qlk9lc9qeLP/jHfkWUlH8pih1V+sX/8hN/azKf/sj59a3mm4SiYlVKRbq66OgCjWQq461hPkprMujosF3TXrNmIi4AdkRyfa2lxWqjb7/7nm9zyKHcfKgVRoyoa4SmRS02lMi0usOhOy0wJsaDVJpYvby3uO988E2tdkvL2JLIekwADhm5AMkfFUe7bCSsFsC+ieUFHSBYId0IhS5dyKtC5GJCtn2i24T/5JR6kqaGPfUgfS7mXjaUKGhrdLEJS7koZmAujIlYMPGm+v2Bzs7O3JUdHx2paoNQRu287Y/weyNvFSIyYx7OKfxsDtyL0xdqHex7zCmUyjYEjbYp5ZRW5f+l7s2jJcvv+rBPLbdu3bq1V716+9bbe9093bNpZjRIIyEJCQmBQBjEYgixIZhjYyOMARuDbXDsJIiT2CHHcU6OTXJs44DJybEDNhFgZKRBzN7Ty3T3W/rtr/b97vdW3ZzP91ZPcvKX5fyBps/pMy316/eq6t77/X2/n+9nUTQslYpwxi1UclNsLKZwab2ATJrh1oaM5qGSQaZQQ1zR4VieBO3k5P2k4A5HQvswesRcVDRokZXK4XBk4pX7D9HsDmQ8HHUGolHOpNLS0RJX1LM01KRwPYFstiA6ULFk4sKqUJJRl2ZJxHYJ9nOspzGlpHeR5E2KEINoaGVPblpSkc+UHRO7Xx5s9MQrF8tyoPD1Uh9Lh+ZmuyH+jbEpw5hodVVAs96UyYKb7lwuSsFj99xuNNA8PUUmFkdZ17G9uYH5hYoQeD0qX2Y4JvFZdofsUmWJI9vgKG+YCxJxPfHDmTKIIBupKlFOM/3tREvLbo88SzqjsPjxeCczgVQi0dlGm0ziy/x6QjO8xsR7idURJx4YYxiBK7AQw+UzyRiK1AZrCi4slFEpKMhmptA10ruYp2xALyRh+iYMsewidzCLQrooJPrQskUFZXRamFj0rlSQLuSQW1xCfuUC1NoKOk6IbnuMs51DPLz7AJpWwHMvvoja6iKQ8JGmSiPGTBWqUIbIhAmEIw9m3YBreli9fgXDXhtu6MlBT1mghD+VSOeyP5T/pp/78tfa3X3dFLudX/97H683Ol8cji3kyjUxfTRMOlpwcRCIhnZO3D14Wo9QLejcukuwDj3tgmlcUsHUTE64ciyEOT2D8XgkiVZc8ae46Y1npMNr9UYyHpm0YSdtRPSt7N6SiKcVnPXOxKqdsi0y1llgmNz+2GVWsnVpLJDi1jQhW7TYJITKm0yhAYCCBDWJxB0YUZhWZUNK5QeVD+ziJBQn8DEeDsTFmPMJScJ5ZqhqWcF82I0RE2TwN7tXjSfqLKeX74sPwPr6umBTo/4AlXJROHBUh5A681j4zs9EOgw63fquuEaTdM2Ckdfy0Eml8SfIJmJYLedR0IGFCgOJFFTLdBixkNSYyJNGzyAvkKTmvHCjrKEBPZkWw8tuq4fmWReJiYaRDdw9aaLu+Dg0HTw8OZfxk++TVl/8Lxc+kRVWgJTCPFjaMHHpkxSzShK6id+k8wXEGM7OrF0aak6nUfQn+WlUJ9CVZBIZXbKLYhyjpI1xRuSoRy2ufAYB8tm8ENmpSqFRRaFcQLvXjuR3CQZnR+O+aRjSNZHryL+jZpqFqFWvY9BoIZ+m55+KZ2/cQC7PhQdNSieC9VLVQ2iEPE0JhZ/lBj/2iCSxmJNB4DPqka87Mm5ldxblxjKrmFpwMXWXQzbKfGQgjieLBoVqDB4GDONmZ8eFhbz7yMadEwBHXRpYa2f6cwAAIABJREFUWDNbeE5GOuMIUkmU1QTW58vQUwEwNVEppZHPKkgkfSBBrXMcpu3h5KSNdt1ANpkXM9tcMoX2ySGsYVfw3rn5OVRWFpFZXAYKc4BehKuk5b11js7QPW8jly1BLxThUkCmxqDrISZuF4npEBl6MpoWjPMh/K6L+CSF+Y2LAmmw4yeEYA8NaWxUEtyz6q/pH/9rf/49W+z4wn/9Z//z27FE6sbW1SdQr3fQbvel09K1glAkGO5byFPTGWBlieJ34PTkFO1uX1K02LmVajXpYKit5QJgOOhJhoNKz7ZsAdMwhWZ3hMPjugj3uRQZs/NhGz3h9iwRJYc5XTgh+XG0JGLYUOQIzK4tMmSMXEUkN4EPziSGFBPmGSuZTiOT02Wc9ImdEHtSoqUJlx3M0KUqhPwnjrG2EGMDGTnpSUcN7NbWVRGxs9DxweGmlVgNxx+GQXNDxZ9dzOUEdyPW5JoGti5fRKlUwHn7FCOxrnJku0xNL/WHSkIV6kmpsiAbQW5lCxkN6sRDJhZgrZLF1Y15bC7mUM7HoGoElEz4oYFEOik8wpPzFnKFCvJk15suBu0REhMFoa8In6p+0kbjrIujsy5e2T2ET6eW5RWYxN9n3Dd3ZES6UFqOM1sky4CjMcbDNgbdrrwujrEsxplcDkpOFyOABE0stYxIpbjJJKZFLmWMm6JZZCSXI1ygRDboUdwgixDzSlgIdPr2xVKChRG6YKhMf9QTXtvjWEl2ZCw6lFollGjr3ayfS2E93N9HLV9CJZdFUc/ixeeeEyUMDxHml7BtZEYwqSd8jSxkkqUsBTDKj+X3jgjekU0TsUSxgCIvj9zKZEK2t0KCZyYsM1K4gJDtRhD5MfKAmv07qcos6lzaJCKsT0K3yTrhVEKThHgMuqqiwE6ZIVmhj8VKDkqMrAQLS/NcGDEo3MNg1MLSyoIkvZ2dtvHO249gdk2UUgWUNB2DdlNSyCqVAsoc4atFpKs1THMlJPJFGJNANsEJjxtiLpJUxJS0TE3UVnc7B5h6XeR1H3piAqvZweCkBc1VkcvUYHrMA2E4uy5TUdDpY/fhQ0ziPjYvr8ObmOvlz/z146+l4H3ddHZ80X//+z71t/R88RdfeP5FHB+d4vy0jnKxhoXaknDZuMsvVbLQcymsrjBFCzg9PsOgb8ByfMmLJYGT40g+q6JSyMOlMadhyoOj60UEkzjqrT5GFm/MGNqjIVqDYVTspqSkkH8ZwJyM4ccnUuzIdueNQ2yJm1GOsMTM5IYVKReEsJliqjyLHe3Mi3kM2FmlFORKJeH0mbaJMSkmjOsbDhCf+Y/RIp5jCsdXivdLhUpkIeU48pCQl0eiMUcfcsRIzSCOx66PIxdH5/rJMTRVwfblS7LwoFTIw0SwrbNmHb3hQDpKmnRmVGI3VdkIFjJ5aGTqeyNUM3E8tbWCDzx9GVO7DS3lI0lCVZJF20dcTYqV1Wm9ASWRjoJorACdxgATNwnPpr50gPOzDg52jzFyJ+hNY1i6fgPa8jJ2j09wfn4u0qUYKUYce/0AS6urqCxW0SOhun0uhgbsWKXYZXSkdV2gAHoFsmMjnYe0Idt2hZBLSRcL3uOAdiKn0omLjVJUBKgooZqB3SC7yVSYhDJbsNB4tDfsRj5y7ORoksqUvMCXbT8DpLjkobqCwvyH997BXL6E+XIZ64tL+PCHXsLe3i5G45FQQVjQaJApcQWECOjazGB4ivEdegFGnaJsaD3aYXF0T0knGiWRRfQTGWOprRWvRx7mzIOJCjhT6kg0fuxtKAs6mttK7qyCXFqPFk/8WkrGkpEWNZNKoUyvSM9H3LUxV9KRptt00sfa6jzmSlkEHrmjLVmiZXIFHB6e4dZr92B2bKyUl7GxsCoaYDoHZTQFTugLHShZLEFfWkZlZRVqThM+YpwaOS4DnalQk2gOOzL6UBUPtnmGVHKMbGICr9eHRQVGf4KJlUBnGGBxZQMLi/Pyvgb7x3j9tddEofPCS89jEprfX/7sX/uX79li90s/9Olni3rt9a3L2+hyKSEBSZEFObWkxHTULEmUkA1aIV/G+UlLiLaeH6Ld6YrInaqC1aV5ZDM8Jah4YJg3k6cCdLpD2B7pJCH8WBIPDw9A3YBD7pMfwnCmUuwGVhdpYkgU/cvYGAHL8rDMugZxZZ7F/wmATFdY0a4mkMpr6I7H4mmXFafltIwjfGh4w+89fChkAxYqbnj5YBdzRczX5mVb2O60pMtggRXjydEIq6trKFdrYhwqyWFhiM21dbHsOTs8EBxnrkRJVvS6aVpAcubhyTE6ox40PYdcNidb19CPCU2HXcISpWwxB5dXynh6ewUX14rwxnXEJiaUVIikwm3iRKyFwkRSHk4K1rkdHHfHGPYs9Ls+RqM4Tk7H+A9fflUA9ede+hC6dD5JKjjs9cQQku+leVpHjpDCBGJpf3HrChZXluEGNs6ODiJHmulUiLy08mKxowyP+KdWLEixo7SQUjK+Fx4SFNUL31FctqMQbf5vfobsjljs+PoZ9kS8LpvKSM7FY6usTr8tkITO9DYhf+uytKBNu8JYUNuUMflo/wDN0zPoiRSWqnOYK9PYsiQYLLf6XITwGrMDJIZKpx4uKYjPcUvKg478xMcyNU4I4jRM2zJhaEcO4SS1syjynhEzTl7kBAuWKGyj2FLmygoTIYTvRKHbstCio7KYmPrCCuBUEZP84gjzS01D6GEMoW0IHMTGQFXoepIQNUgxT7PdAcKYL1vSMIyjcdJC56yH0CYdRpPJ4+b734/AGOLlV/9E7rO5jTWsXr2GbKUIRaXSw6fqV7DwIExhEtC2TJEoTNNoIJmwMA3a0BgMTdlmc4iwF2DYHGH30Qm6/b7g2oR0mgdnODk+wZPvewaf/bOfQ7/f+B/L3/YX/+J7ttjxhf+vP/9X29XiXJVZsVlVE4WCJyJuD/liDu7URkxVRKeYUDLYefCIkaUyjpA3FaV56ajNVZBWGDaSFqUCu6/Dw2M82jsW1n4ynRX7oMNGXVxKhrYnW2DKl7hJ9eFILilvFGpoeeMQg+ENw8LEk/9x0jxdNrgNTJD9HvHeRc6UzusCEFOsnWUHlkwIhkjycLvRFP8y0bxS6sQw70IRlUoVzPLY2bkvek0WJ1Fx2Lbw5+ikUm80ZItIThYtq6iJHfW6YtuzPF8TnKdvmJLbMHZtkb81uy2xAM9mMlIgmODGwOlcKo0nrlxAJavgiSsr2NqsYb7MgjDCxBsiNvUQC0nf8KSIMyuBIS98cG3DwrBvgDuATsfHg50WWl2mz/GwWUa2VBbLpomWQdd1UB8McOfeXcyVKjC7Y3EnYce+uLKKhaV5+XwG/a6A+KZry7jOsZ8jKZdEiq4jT8PNchkGraJo3Z9Q5DN63D1JcDQF/5KGR4eRaGHBMZDXgThWYkqJYkwswfiLX9vut8VOjLnFNBBgDgN5jF7oI5VRJdOD1+t0/xC9ehNZJY2FcgXFQkHoPtzAc1vLRYhlM8jcicY4GkVMI8IwOzNOHdy4csMoNvG8/qJpjYo0i5lEGIiPHpUdJG2ziKVEFsYiSHyO3DzxR6RyJyCFaSL3EU1hMylVzBH4c4g3h2QUcJGWYOlhsYpBIe3KdlDKayhk+Bo9TB26hzOgPoe19bJw58hlJC446A5welDHsGUhnCjY3rqBZ597HnuP9vC7v/97KNTm8Znv+Rw2n35GTDzPT3aR0Yldq4KFx+LUtDPVjMovKpZ4/bqwrAYyygRpmiC0h3DOTfTrHfzWb/0m3nr7viwYK4UMjLYllKDPfs/34YMf+zCCqXOsvvQ96+/pYvcbf//n/93UDT6ZDELUiiVJNrLNMUqlHGqLczjvNAXwNxyPhALcfvs+bDMQY0uOmLwp8gUK3Asiai/S3UHPCL3i4YMd7O+dIFcso1CNzCAZj0hcrdUfwXAnknXQ7g9gM1wmPSt2BIhJTvVpIxQVO+E7iYsGhfrM4uC0FJMwIbGDn3jY3LqMwXAojspra2syluzv7UpmgkTeUeLDk10kX5osJjLcxCYS6LTr8oAw4Yq+d+ykuDkkflVvtMROnKRbPZNGi3ZQloEnr22LzIqh3p0RTS4djC1HOpRmryldztxcRcbd5tkJBp02nrp+DavzVcl//fAHnsPliyvQNVIbaC3Vp8YIU7prOGZUQPj+iI0lEyJXGw9tuH4c9aaNV17fRac/xbXtZ7F94XIkwQt8qOUSkqUibj3cwT/+J/8ERRaJTF6oBOT88SZe21hHsVhAv9vBgHZV9lh8BunWQjCNsiglm0NteQnl+QV52Ckh49KGOCc5iFwgUZ7F7olpbkLKTSkiKzRsWrKzM4+CstVYCllNl4wGBk7Tn460DFoYpWkSOhgLeXdK7rKaFAyOZN3jh3sYtbrIJhUsztGhoyxbWF5bFiMWbHZ2nm/PLOHZecXlM+OhxaUDD2TmefKwZJHjdCBPtRwitLZnzjKLYxTwzXGV90fksBwKvkctNkcDHuLsovmbzXdk9BpHIZsRagqLI4tdQJxQnK9pqgYkiXHSQIHOOSx2zEHutJEOJ7i4WsPVa0sIAgM2cz9i1CBbUuzazSFiYRpXtp/E5uZFvPrqK/hn//xfQi9W8VN/4+fx4T/znQiMLgaNfUwDqpdou0UDWxqP0hU6cobmssvxxhhRGzt1kCMebvnoHbZxvLODZuMR9vbuS8dfqy6iftzG6toFvP9DH0GoJDEyRpgEzs2Fj/+5O/+xBe/rCrPji/43v/KLvzJod3+KF6RWZnAv8QSgUGK6WBZ7x4fwYwl0+iZSSg77u8cIXBIuU1FEHNOiqI9UyLlSUcpnhDpArlmv04NtBygUy0gwTg8xtAZ9+IkYTpsd+EzA8oHT8zo64x6yxZxoGhmcza6IRyydJ/hgkSXPk1VUAxxBKEVi0rzCC5uEG5vi8vYWmq2mjNbrGxtCY7h//76kV9Uqpch7zplREaRbzMpNz5M9n+M2y5MOjCc2ScHlShX5UhH9ATueCRYWFkRWRd6Xbxm4sX0F8xV2fi3UOwYsqkTExy1KeiOvj953aS2O85MDrC8v4JPf9BGMKLtr1/GpT34Cm+urcNwhkikLU38EWCPAHgO0ZOKiZhb9x82fYVoIAup+XSl2dx/WUW+6uHDxBr7pgx+V8fK81cJxvQ4/ncZBq4Ff+99+U6gkm+ubspgh6L+2uoKbT1yXqMdWq4mT+jmGXAj0O2LUIDIrds16BsvrG1hYWRFqBvmT5DsSViBMwKJIriZHTgYRcfLjGMRc2REpRpOpdOS0ClOQkK0sCwwhgnrjHOViDjkSr2d2ShMSYRKhKBUsLkQ8Dwf3HsDqDpD0J9hcWRWj1bSeFo02uzveIzSxmEwo5I/L6EbzAVG9kJxOrmacJYCcuCjtjLgbydNR1FgoEjPShjzyB6l6IFbJkPnZWMrukdxQfk8elFSD0AIN3gRx4oR0r66VI0UGYUB+BjFaPk1E8MKoDhonsFOlJE2j7pXxBb0u8rE4rmwsoVCKoVRMz/BHGo0qaDe7OD5qwSKP0vKRyxbEJforX/4qzup9fO8P/TB+8C/8GLKZJE52X4cysZBKMXaziEyuiDBMomd46Fu22J+VFysI4WE86CA1DVBQNFjtAc4P99FrPUIyGWLr2jXkCxUcPzrHNFSg6AU0WtTWZqmJ/u7rn/srv/WeLXb/5xd+6cfNfutXmQFRyHK0yyKXTYsmcWiaOG6Q1c3ZI4VctormaVsyMckVk3AVNSnyFuoJXduGriWF9NhrdwQEzufKwsmjzbbhuhjaY8RVDSf1BhJqRmL/dg+PsX9yKKx+BvyMHUs2eWSkSzEjbuV4siSgZpPj8+O4PAbj8IQfORYqc3PyAPBU5wlN6gM1nMZ4jGxaFR4dFxMcj6Pw4rx8PzLhU8kQjm2K9Q+3hnT8nZ9fwOLKiox2g+FYujuSFUwJZAY2VpfFhfbstAHbT2I0NOFZY1y9dBHbly7AtAboDZpwHLo+m3jy5hZe+obncXS4L+P1c889J7ZUg0ETikoqx1iKXdwxkPAdMchkd8NfVKWQ+BuLp9DtO2j3fHQGIQ5Ox5hMVNy8+jS2Lm2hdX6GN2/fRr0/QN/3sd/uioSOIPqg35GErs21JTxxdQsry0uyiDltt3Hc7aI/MwCgRpJql3Qui9XNTayur4sumD+fi6KIAsQ84ZRokGmAIEoEsinJgRRX37F03DRCyGcLCL1JxLcLIZtUetnV5hg8o8vnLYHV0xAuJvAQdYscDXffvoup6SAYm7i8sYmtrS1kcppsYuXEi0XEYCbrRfZaDO6mLFGR8ZNjNknDJJQEooNmwLwSqe74V2ILxVJIw8/osxYbd2KYpikYHJUl/JtIsUOj0lBkbeKOkiCRnNNHAnHxGkwipsRlnGWnSI4ozWbZEvJwplKDCgw1HoNnjJGNJbBSKeLSxTkszleEtuXYBmrVvJDce70RxiMTjUYLrmXi+uVLkoH76msPsX75Or7x059BPO7D7RxguaQhk89Gel0qoSwPLdNDx/YQZHRcvHYNhXIe3dY5JraBYjYNhc+KNRJTVC2dFMlYOI3DMQMcHTfQ7AwF1uBB0Wo2Pv9df/2//4fv2WL3e1/4pc/5wfg36O2Wz2molHMoV4q4e/8eOnSATRFP8TAa+8hlSujWu0Ir4Q1DwTJVCxRM86I3zs+QVqNQln63O9t2LgqO0O0PMDAMiWQk9eHwtA6VdIdMHjuPDvHanTuYX1uBlssKA52+dMSsJJsppMOGEuXBKpEZJre2vLn5i+NCq9cRnO7ipctCDH777bfR7XRQKhRl7OQDVchnBWAWnWSS8q0KihWmqaXQaZ/DGA9l1HMsB8ZgjKWlZWxeviRyKHYq0m3yRMzlUCsVxOjUHgxxfHyGYmlR/k19/yHW5+fwLR//Rjx5Y1tA4+PTfew9eogrl9ewvr4okX387BhkxEWA6Y4FU8HERGiNMHUMcUJJUHyPUDaNXAoOmcvKkBxjgoGRhOlq2D8ZY3e/jpSWw7M3n4IahqI5Pm00sd9qox8AhgT7JBB4FqxBGxdW5rG+uigGoq12F4fNNh6c091E+BKiP2YnqxcLWN3YwOLSUpSbyrSygBy9mIxG9BykrM90LSFWk+QtkP90EvEbE+QtlgQTZQh7tVQRcJ+jc/38FLUKi11mlgsRigbXjgWwg8g1hUYUO7fuIM1GzfGwvryCK9uXxVOQqWTyw2K0i6J5qCGvjcXOD0IkGGXIpYFYkkl6rCwiZINMjqdEfUbFjpXPo7ZbaCSRPpowConqxB1p/CDJJxIelJCtPi3QRD8rfodxeFNb3KDZFTLrgoeu5FuwMFJuRvqKloYbUt/Njm8C3zCgTWPIpWJ44dnruLixJl6CxFFTCZLpPcEgGWswGnTRODnA5bVFFDJlnJwZWN28jkvPPA/bNtB4dBsrZR2VTBpm4xyvf/WPcW93D+m5JazefAYvfvozUJk1AnoPthG6QyhJuo4PkKDjDi/9NECj3RED2vnyIm6//QC37txHmTxc08TR/uEXfvp/+bc/854tdq/8oy98Ogyd30ZiIjYwxN1K1QLu7eyI5czqhas4OG7htVduI5uKcl0LOu2KVKQyXDykxWSTbOtupy14BFnxvTYJkBrKxTnxg+sNhqJzjKlx5ItFvPNwRzq7QqGKh48O8eDgELlqBUlNEwoCsSDB6ELiItQ9Ksjqumx5ZZwja162atxYRmRlqhRo/U1c5sGDh+i020grCprndfm3BLfFH4+bOzWFfLkkmBx/iOcbMJl3MWWeg43RcIzFxSXRkVI37vi+UCJ445GGwzjKQbuFXquJYbePbKYAhaamjx5C9S289L4n8V2f/VaUti+ivfsO7u+9g5XVeXEYLlcLEvhNK/dspSpbUTCQCD6mLsNsHCTjYqeAOF14We8DD45hwhhSRpaE7eoY2zoOzmy8encXDWOEjfU1zKXSKIjFuo/Tdh9DJNA1bCnWmpKA4o2wtbGIzbUFiR7c3dvH6/f3cDgOEKSy0k1HP3kKPV/A/NKSaCUjq/0os1jcf2l3z+sRj8lyQ66Z5wmEIcE8xFuTCZFMZfUcUnEV1UpVrmmzcS7cuXIhj7lCAUo8KaoAiu2dWCB2/DSdMHoDPHzzbZRVXUjYc+UyLlzYRCZLErcfGWZOSIDnNSNGSHcTOp2QShLlHvPrSCWR5cFkIvpd3k9cMAjmRjM7LlR8msZG2bJS8MOp0G0I9TKOgBQkwftIKhZj22gE5v1Cba0V2AjDQJYLpNJQWUIiMk0FuLiRrNqUAjtGXC8UTJIFROd7D6eoFXVcvXIZmkryPk02ejg+3hP8rlTKYPvSCuCOkPQtjDs0Sp3H1s1vQGn9inTQX33590V7u8AFh2Oje3YqS7Olm09h5aWPYpLIwJhQY+4icBlKTqdwD73RMWKBhbjrCrY4HA2RzeRRLi3h6P4+Xv7j1+DYDK430Dxr/otf+p1Xf+A9W+xe/kdf+PR0Yv12XJkiSxcJYywdx9FZA5XFJVx54mm88cYdvPxHX0UunYc7YqD1osioyLYPqFUlw54nOaYo5TJyKndbbaTiKeT0omzJSGlod9viFqLls3jljTfEBooOu4+OzlGnyJ45sDPDT9ny0cRTSKmU3USLBBa63nAotAZqV2kvxT9PU8D6xYsS4t1pt8SLjtGLlsHfpvDpIqY+w8QjkTYt41nEBoMelldrckGjMB9mbHAbtYTllVUZ30RHSca/ksBCtSojyKP778Afj6ERO0zpKGUzyCc8lFKUBiXwzI1r2L6+jaPzUySzCmrLNTRaxyiVs8iv1tA5O0CxVhGcUafNN1n5M8sgJUHJko/At6DEQySpy+Sp3BkjDDVMwxIMW8NxY4JXbj/EyXiAUqUAzZvAM2wxvxz5EziKhrETjXhaLITiDPHklXU8dXMLi0s13Lp7B1/8kzewPwwRqHmRdFFeR6iA8rtitSq6VQniZn9Gnz+aY/KwmxW7ESVeyXjkMDLrtrkJ5QKDEEaG+btKWmg+LCz1+jn293YwV8xjZW5ODiIadwpWm+TB4mE0GmLUaWPnzdtYKpaQTaWQz2awvrmGXFGfseOmAj2wwSMhnKMpsS3bieI2uZkn/1G4dNwsSFRANJVIdqzgbTSaiMkoLjZ00vDNCMjvOrfwPUcdHz8fGmFwc89pgYssMZOYZV/EQ8ZdJqXgpaUwkv4xIzXTxZgjNVkC1khYDzyY0qQpciFWLIvPHnXBmDjY23kHiViAxbkcti/V8L6bF5D0x9i9v4NCfh2rmzfhJ/NI5vLCJ60f7OH87bfh97q4tL6Cq889D1y8Aqg5wCWgmgH8KUwGbE0NBNMB6sND8eIrasyoUUXBxAjIQqYkxqDNehudszaGrR7G3cGXvu2//p8/8p4tdv/+H37hc2Hc+w3HGwooa1sBPJ/WPDkMDAtbT1zFG2++ijdffx0by8t4/9PPzSgMHorVBfiJpBBorXEHaoouJYBrmnBNB7GAbraMfksJlkCPMUp76A92695djG0f6xcv4+ikjnq7j7FJN1gfyXRKHD14Q9Lemv+lgoEdheG7aA/7wgErViqRE4eaQjwVk1Gkcc5xdARd0wU8pluKmsrANB0Byx/zpNKaIh0mT1xaNc3XyhiPRpEBJDl+mGJ+cSGyu6GPnuchk9HEkZcC/ObeHiaDAbwmb5wYnnz+A/jUt34SlzbmkEt62L/zBubLBaxdu4H/6X/4VXz3n/8hlC8sizut5wzgW22k0xNJkmf8HqY8V4kXpgQPTSWmcO0BfHcgnR25YlRjxKZJBL4C10rBcol9Onjl7R14CSoT8qKjZKFoDAdoMQmMsZGmJWabz1+/io1iDtsbLOJV1BarODg/xh+8fhuvHg9x3mdBo1W+JRzBVCaLXKUinQ6zgV3LFRcPpokRsKfXnRenbDCJ6ZS4GWkzkerE5eEQxqRQ6umcdG/FXF4oKeNxH5Y9lgJezWbEvpwDcH80gitddsDlKVonJzh6cA8LpQIKeQ3VahHFchHZXBRQzmAfbk7FECIWh22xqBN2IscMkukrHeaMT0d4g4WHpHFZcBAemOXaUh5IrJeYG+8R/lmuO6V0wiWMlh2k1pAyw/+KAQDNTEl4nyak62PQPAnATILjZ0H8MqJMxaDndFE0MA+ExZXfllZfLI6Bwe4+hOeyk09hrlAUmAT0iXR7uHKhgG/5xAvodx7h/OQIsVBDMlHE6up1KWal1TW5b7/0b34bf/ylP8TTLzyLb//OPyMFrv/gAKW5ZcBwsXP/Pk4OD2AO2yjRfeX5LUzUyEw3wTzfWW6HZKvEVZT1ImJ2gNb+CQbnnX9x8yd+4b3b2f2zv/k3f1xJ4VcTKa7qJxj0LCDkhjMjHcnaxhIODh+iXMxgaa6CjaV1NOst1Bs9XLn+JMqLqzg4OcTO7l2kFcpjNDnVAseD2TdhGY6cFKSCzC8vQStkZEx5/fZtjCwbK+sXUW91cHLWFCyO4yk5URRW0/0iZOWdhpibn5cFxyhw0bctxDUVWebMSnhpTPIYWu0W+j06tkQYn82fHQB6toiz03OUy9T6cgNLT7yEYICkk3A05cPabrXQo325Y0PVNWxc2ESpWpKFRKfZkU0daQ4xz4U+DfHU2gYS/T4ura3j6rPvw+XrlxGPkUIyQNwci5V8rz/Gb/32b+NHf+YnoRRU9Id1xGNjxNwekjDhB+OoY0jnATBNi+oEBWmaRLpDBN4oGmMlIIb5nzH4NjDue2DIV6Pj497OCeLpAqrVmnjMcaHS81y0LANN0xC/uqQf4NMvvYTri3MSMp3RFWTyKo7b57j16BT/11tHuPOoLhvXfKGM6tKSdN7UV5Luww2kbdhyfVkQhGpLhQflewq1ylSl0G+PHVVCbKlEO63wftBke1mtVGRkZ1av7Ubvq6imhOgtihzXE1drLgXoSt08OUb0JhA3AAAgAElEQVT7YB9L3HTGfJQqeWSy5HtyScBhm9LhdGQ3RgdGYnDUSrPbpzHtyBS6DKGOiK/Jr+UIaUtexON0MOJylD8S3uC1ECt9kZZFuLAsLLhZpbErixkXchJOHuUoM1mNRD0uP3gv8aCWLI6ZxpZfQ6YLt7psQ90JnY0D2WBz0mFhD4k1Wj48fwolnkaamSDhFPl0EnOlBDZW0vi2T70fo+ERGmdHGHZHOD/q4OLqDWw/8TyU+QUgm0fj/kPs7e1h+eIGNtc34B6e4/jNe3jwylt48NYdPNzdQaGYwxM3tvHMh57HpQ/eRKqahz2dwCX3bhZ4RSK7b7nQ44pQVMxmB7165wvPfv6X3ruY3T/4sZ/5FVVL/pQf8yIpjR0iny2KjvPOvdtY2aBd9xQLc3lsX9xAOpbErVt3cXrWxPWn3oeN7et4dHyEew/uipyFJ20xm5NuZ9Rn7B5jCSOgemFpASnqZy0DO/t7CKYx1JZW0B+McHh6JrgQBeQca4h50IuHGkyevrl8HvVeD0ZIL9cQoZqScZi3PEOAOMPU66dCICYXjiOfZdmIh0mRbJGOUCgUo5vYj5wdCCTzdZGCwSwE6mFbjboYRhZKRVy8fEk4hHRIOdx/BJ2A/HSCgwf3cW11FX/jx34M5ckEN65egRfwtB6j1z9HKhFisVTCwd4jvPHWHSSyOj7zg98DJ+nCcrtIxkwk/AFScRejcVusk+LporjOxGgrRKCcfriuybw/qAmqN5KYUnbixsDcHTpc9Pp0eJ6gXh9jNI5hcXFTCnhcTcFJKTDioRS747NjDE7P8e3f9BFsL1QhJKCQbtAJnLTqOBs7+A93TvG7L7+F404H208/jQvXrsPyAqR1Zg0nxW2F3TrHUaZ0OYQC0rOHVWU1ngp+Jj6F3FTS6y6Tk0LHro5yNVqA0YL/vHUK27ehqklk2e1z6TGZRlw+4mfsrF0f9aNDDOtnWF3kPahIVKCYDdANx6OUi+ahapTfyo5y5vHHa8u/5zaeGlt2ff/vrl42+ZKixm46YqAMhiPRXwvdKRWlhrHQRXpdch2JWUaEY3IJyaEUs1ZuV+Ps8qLuksVQZGUiUYuMJyTakc4qxJdF1UbjgZQUTf6ZdKjQ9KUpCMHrn5YCyu1rNpnA4pyG9z2zgW/+6DNw7QZcoyfY+Vd+72WUMvP45Ke+E0YYQ7Y0B9ehh5+HdDEHrz9C49XbGO8cItYe4nh3D6mchrXti1i+vI7K1jqwUkKY5QKOsaQBPBY7GfMZiO4A1JSPDJTTKs4PTj5/40f/9nt3G/t3f+An/p2iqZ/0Qt4cNlQljdWlVQyGPRwc7GLj0hKWl0vonB/g/c89hYnlYodET8NBdWEJ1ZU1jGwX+yenolWk4J4gMDWUNGzkKMt0rsfSGhYablrFVYQC6Wwe/cFARuHIoZgqhqxYCXHrRamRGACk0jg4PxOlRCybEdJmQlOFE0bLojGjHT2y5V0ZIXi6RqYVHFWo40zJJpeSJ/q4raysQKN+N6NL17m7vyM+d4NuT7q3bD6HlbVVuXG51X3rjbewsb4umNSX/+CLeOrCBfzT/+6/RY0260UdDAk4OdpBt99CpVTEQqWGB/ceYnf/CNeeexoLW+vwVQ9xhbjWGEl/JI4X43EXaiYLb5qUvA5xgSdrf0pbdkfS1FIxVbiNUytEwmdIcgKtRg/d/lAs78fGFGllDtXyorjrGn6ANuMuJwHanoPhaARnMMAHnr6JlawGLRaALIOUmsB58xxWqODMTOBfffHLeG1vH1eeex4Ll66gORxIoYuxawljcCxXDg5upx2f/nUsGMy+jUVBM0Eg/EpGXHJxxZCdTEqXDXdB1bE4v4B2v4X9o30xfeCigbzFieciIyHkMYxcuu7Qo8/Ayd4+jHYbS/OMWpwXayixk3JpHkpyeBTXSZ4ku7HHcjVur0mVIAWK/xVLsCB492toBcUOUExgpetLSAdISZgsr3j/cknBw5cW76RjcGMrdlGk3tCPcaa3FVsoFuBIokYsj3/3OJaRNz6LMbfZUvxEzcD8YS72ZrGTpoWp7UuDQJRaSdLqnqFJAeITehcG+PBLN/HE9jKs0SlyagzqBPjD3/l9TM0Yvu1bPit0LlXXxaZfzeoIksDRvQfovn4X2YGN7t2HUKZTfMPHPoz4xhI8c4BpVYdTTcNOx4QFwaJNpgJNGaY+ly8TOMYIw3YD5WwavmN/9/bnfuG9y7P7yW/9c+2Ulq4mUppoXVOKKp2OMe5BzypY36hBS08w7p4L6DmlTbTNmyLKlVA0HZNUGh3Dh2nRYscU0NgjJ4tbsTAhGB+JwZLSTmnOu3ym6PSTFX8yhGGbkhnBcYObXFIDeFMzjYzi6sNmHTFdg1rMw6WkjNpXRiGODfSaLVFuBBNbLOW5aeQv2yTZlO4meekk+TByu3j16lXBWNj90TzyvH4qQLOkZ0185AsFlMqRq3C71cbe7h4WCLBPJ9i5fRtrlQJ+/i//OJbTqjiXmOMG+oOG5Cjkc3nMl2oCNg/GJoa+hc2nrsCJ0+DTFQfiJFnsRR2uMYbKCEjbl+0hFHYdvrjR8man1Co5TSKFNDyTYvIYEpME2s0O+sMh4sRZJjFo8QJ0tST62a5h4aDbR4NbWGJqSgqDdhcXFhewXs6jmlWhp+ICO7TaDbHlH3hJ/N5rd/HqaR3Fy1uYFspoj43Ipy2hCCzhOgGyhbKYP5D0yyhIhYoBYo40t0QMhnAkXSjE9kg6p338BNhcXsN8ZQ4njXPsHuzJw8jsBXZKLOpZ0pkUBQPbkoJAE8/DBzswOm2R6NXmayiVK8LFczxftqESkJSMvUsEZhfG4hIhG3xdU1n4iM2WS3PStLzGqKhFr5cHIe2fUmpavobWZBxbudAQq6hZyDbvWW5Qye9jZ0esTRQWpLVwKzvT20bGAGQJPM64mJnMijwtKrqcYGhYSydmmTTY2bGrdRzJ7iUmSn6quLfINn6C5aU8Stk4+o1HKOsK5vNF7N66h4QXxyde+hjWl5cjUwIW0bkSjMDG3VdeQ/ete5gP4oi3+kh4AZ78lk8C5Rw6Rw+QXChAWavATMfFIDaWVIWSw6hSfo4073KsIRxzCHLIp8H0xqVv/um778kFxc99+oefaFr9O9l8CUqafLqxuFlkMmkMh208+dQWllfLcM0uLq7Ow2J+aECzxTIsO0q9ZxdhBfRdq8JjWLJpirssrd15EyRiihQ8OT0dR4Bez7UFN+HpyZGN+s+QYT28mbg1pEOwiP8T4kAr+FA8jsawj3S5gFQ+B8OjE7IV2aPbDuyRIUaJkwkjDCHFjgCzMaKJZhZsmchZ4g1NsvD29raMTvTm4+JhOOxG21uTji1pzM1VZczo9wfoim25LwTnbEZD3PMQjHt4YfsKtuYr+I6PfxhK3JbNKbMYJPiFTOwwJuzzP3rtZfzw538UfacFbzpAqZSWMG66/HLTK555shQJEFcY5xLZnrPYJ8OUnPjJuIrJ2EFgMF2KDre0lPeQLmQjq3ixAlUlE7XdM7BTb+KoO0TbmyKR1hG4E/GD21pbwupcCcmJhZwah9Hvifjc8IA7Zy3c7dvop3M4MhwMvYkYVuppTXwDab2ukRicZDKcKe+BcifmbZD+wypDzFWcP+iizLGISWSxOJ64ck14dkcnxzg6PRZ+JjfiDHliIpoWRvDF0LXEm5ATwu7dexi3W8ioaeFEUolDZQdNBySAXSyXhCkneLMEEUnqGosPH0leC1JieMCwQJFAzs6Qh+6sSCVIkE7LmBthdBF1RmRk5Hq+O9ZCsFyaBAgEMit2YiIgGvFoAmHBeVzoZLye/Z0iuuDILID3pYRtk5TPwjoryBy7uQkvFErI5bg8i2ZsXVclIjMe2vDMLvKpOMpqGnZvhKKi4+alq9heW5eQLK2gI1srwAgd7N69g9HeIRaQwuVCDY2DI2xcuowwFcf9o4dIzGeRvTAHJ51AdWUdNpUnfFZD3m/EsWmLZiGtAmf1g/tPf/q/vPYfW+j4dV9XcrGf/Lbv+Vtjx/vFcmUOaa0gKgFeMBa7Tvcc169fgpYhgdLEh198TrZjuqLJTUsn4oPjUxycnmFgBYhrVfghveAsUQfwAeANRroHt0vc8EVZqpBtKb9GU1MSw0duFxn7ND3ko07+Vpo6ShpHElCh6WI8BoPawkoRcRYhYyjWS/Ys5Uq81WKka3gCHnOUZSAQi5RGix0tKw4q3PTRqokjKbd5vV4/ss/xLKGg0ECSSwvG+wknrNnEcGTIaStxhPk8lIkPq9vA5lweK/kMfuTPfg7FAm9msl8TmNgu2o02SZjY2d3F4fkhfuG/+QUYwQB9o4FCSRcCJzWaBPN5yjPTNpy6iCc5dkXdALfjklwfTGSs80Y2/FGAmBuHbRBLSiFfLUSbSS/AxJ0iNoljMHTQHjloWh6OBzZsjvIJVUb0K+sr2FyqIhWY2Fxg0bPFXr0/MrHXGeKhOcWu4WNv6EIr1+SwIaeSo+HINMUFZZKIbLAYtZkOY5GrLZcVLNPUos50ocwqZcEr6FlcXL8gJPODw0O0Om3ZqhKflUNvGiI9Tcjn3jWHMsr7loUHd26LpIrGmNVaDbliCR5JZfGY8CepSkgypFsKTUomCPKiSdmRFDZZENAyPZIIRs41McFvpQiRXhxPRsUrzcmDD3tkbsHC59JJmfSZWbgTvxd/GL/+8WjLbe0s0WLW3UWWUHJNCPLTaZvxKMm0dGrsMolrRuHtkVdjhAUSs/Tk2lOpQykj70/mO3MspjONbQ2hqSQhJ6VL02IKcgkNmWkCF2qLQnSvzRVRWSwhXUrBsgaAYaGmZjHt2TjZORA1B5tM2x8jv1xA8VINyZIu9JWBYSLwiUMSX2TYtwnLHkLLJTG/WPrl7OaP/Ox7ttj91e/43G3TC26Uq/PI5oo4ODyW7ksA+3FfJCvd3hlS8RCf+NAHEdgO5ktVFHIF0nWwd3iE199+GxYtnMI0JqEi3QmBat5ovClyTPpSNQF/eXJxBKDPHN0ocsyqJS7gMnM1WpAEM8IquUi0emL3xavDTFo/FoNeKWCaiKHd7wplhKljNFYUEFnkQBGILA6ztIWXVUUScwuLsrmVYBlNE6kUgXZ2KCx27eaZbHL5GkvFAiqVsvxdvd6QZc3C4goKjJVUVJj9NubzaXzkhZtIOGN88mMfQALEjZKykRv2hxh3Brh35y5u3boFJRPHz/3dnwO0EB0uMNJJ0e0KZ0svCA3C98fiGkx+HXEfnrDRQxVHGLhwjAE8w0EwDBF3U/AsyvV0caahemEwGkhi28QNMWbgTlyFG8/goD1CZ2QLHvvOvbtiQnBxZQ6ldIgPPnMdReblkIahqLjPzq5n4tZZHyfWFEuXrgk2S+pGSk1haI6RJO2DAc2OiyxpJQlFAHYeWAy3YYGT4KFUIhr50mkxHqAJAA+bR3v7IomqLdB1hdJCEqiTSFJJkM+jQXZ/LIAzHuLh3TuYmAZ0LYPawoK4upCiQp4fibfE5CYeHXo4utL3kLrpaCnA7fpMOitSscdbVXZuxM94kIZ0BxFMTnlXRyuGERzfOFI61rvFjsWJvxgKzvca4YAkLM82uDP8j/eeWEDNbMqIKdMIl7xP5gZTZsfvJa8nxo40oq/I6EveFlcUySjKUzI9PG5oA5GZ0Twhm6Vbcwq+aaGaySMdxtE9rUMLk7i0toJLG8vYWJ/H4noV+ULk7Kxkcqi//RBGZwTf9JDVVMzVCtBqOpALEaZC2Ax3t2l26onWmZ/jJPQxNLtipnrzuRvfoFS+/6vvyWL3D/7SX/p4Z2h+0Q1CpIlnTaY4OT2DaVjiF8YuybXHYMxqYJt48dlnUKJLSDrSWXKc6I8MCVE+azRlhGVRYjciAC2P2zAa1Uj3YJEhT46nJHWeHFnpNMFZjZmrw6GBaUyBls2CAx0thVggybGLeE/E7ZJQ5WEDmp0mzpt1ual0je7KGTHR5OhBcJh0Tp7iqZQmkrR8oRgFyswCU1jQ+Gfyxxbmqzg83MP5+ZnYt+eyZLEnRLrD0zWTKeDipS0Zg4ldGb2WEHO/69MfxeZSCVqSp/gYw1EX5tjE0eEhzg6O8dWXX8buw2P8nb/3s/jAJz8G3xshTAbiIEFXGI7XVGekMym4wRDTwEZeS0sINd8BC7aWUxHYQ3jWCL7hIzZWkPCzcMZJke+JvRF8cRLujQw4dggoefScEA5U9CwfD/YPZdFwfLCHDz7/FJ7c3kQ24SObCBB3R1hfXESqVMZZs4M/2TvGg+YQZ+YU+sIaxvZEfAfJD2OIjEMmFuMoQYgijryqC97EZQ+vMTt2kot5WBimIX5zi8tLUDRNHlz6JhIz42gsaWQkxnEsTTLFi5GblpgojHsdHO48EGeQSrGESq0miXGZfFEyg6nS8RwLxoiRmDbUNLfG0ZaU8jHx3OQYO6HELfrNIiwSRHG/JnwShQUxrjDy4owGL0r0WJDY2XGM5KEThfNQc8v7O+rQeB+zkIrJJ7FNGW1ZwNjtRRpbKZ3k23lMLyMuyfB1HmZRweMIK3I1j9SdyCk5CmHPQddz8lzyYGFwPPmT/FoWK53OyWJiG2Dq+CJxXCgVMZ/LoKQr0PMJ5DIK1leWcO3KNnqdoUArsWlM0sRyWUUyToxwCJFOMA5zxj0kx7Q36GBg9JAvZbG0vvRq5eKPvvC1FLqvqzH2Vz//E/9HZzD6DtsPkdLoTpvG8dEJRgMDqyuruLCxIW0xhcLt+hkC00KF2sYpQ2wssRIKEnEmrqE/HosWkhiE5zhR2IxoBLmCj7CYDOkkWloyRA3HRaPdhkXbbBp3DkYwRo6E9DLoguEuvJEk3WlWIDleU2bDQmdNvKizGzALg3bUHLOYcUBQOqIL8O4lmVnTi9AzeSG3cnDhw5DNZlCtlKJIwlgcFy9dwIMH7+DRoz0Mhn0p0FPaxw+GyOl5bGxcwvLaBTTOmjI+rS1UsbU2h+uXlrFUzcgCx7S60lWyG7zz1tt4tL+H8XAkZOTv/89+AJef2JYEsriakO6Hr5G4pGSl0ukjRltxC3nSJmRJQs80B3qO8X8uJo6JuBOH1ZrCH6UQn+SRz5TR7jXFVZfWSCEXEeYUjb6Ds6ELcxJHz3DwaP9Q3FmYYfBD3/ud+MYPvA/usIVx5xzjxpkQYecWFkRxcdwf4dx0cTJ0MPQTeFTvw42nmHYtSyE3MYWiqeJgy65Eo1GkJ/2W4F2EL0hIZX4JCx9zIqrzNTEAHXGR1O3JciFPBU4iIfcKDyzZfNJKXbhrjuDDR7s7MLsd0SIvra4hUygK0Zn4LZUK9Pzz3VmecMgipMoWPipmUZWhC81jvhw1MKJmmBU14c/RSJZh1qIMIVcuMiAl5MeDk3w+obLIco3Lo2ipQRfmiPLCPNzJrIhyLI6CflhsH2OIRGJoY0V5o1jai3lXlAHMkVnIx4QhiN1hKpQYZqPw/hAIh8YMDImnUoNcP/JIMUWallrMA6GxaIaJdArA2IFhB9OAGLaCC+uruLq9hWqlJteIBZSyOzUZotM+Q5eWTwmgXJ1Db9iXe1TLpqHl0uIW4zKjZDr53PYLf+NfvSeL3T/9O5//qD2e/EF7SAtsQMvmhKvGzSR5Ude3ruH65W0skj3vemienOHVl78ixazbH6E3NjBRU0joGcR1DZbnyKnG9rvf6WHEIpFOy6aMISXlchHLa6tCRcgWCtKBHJycyqaSm7Vury+JZAPTiAKvfWIXMWRpJRTGpSAxeZ7nqDlxMXJM9GwDY8+S8YP4QuBEHD/mDUQOugrSqQwyelEUFCQssyOl+zJPzVIxLxZMLJKbmxt4uPcAR8dH6Hab4npLe6WJG6BWrWFz4zJy+Srq500B+S+tLSCbYAZrCte3l5HNhFhcLiGhkzSagNfrYjwYC4eP709fWEBgGpK/QZ6huJeAwLMuOlyfWF1qIiMZY/e47g8DjhSkwKRFbzrhqewqsNvAqBWg27ShqXkhx6b1FGJqDG4sicbQw1HPRt2Yom3QaslE+7yOghJDOZ3Af/FD34eb3/gBwBjC2N/Fw9u3ZJt9ZXsLFjfP4xEMes7FkujYId7aOUHLCKAUKmC/OU3GoRd1KdAcW4n/+MJ54yZvKsljbFfnikWYxlj0oIVqGeVaTQ7FQa8nXS0LGDfupPkwqIiAPec6Z8Jtvwlz0EXz8BDuYIhSPi8whKrnMBXnkMgolNMHix5dRIi/vSvLoqaadkxcWHB2mHV3Et7Erc8seUw2yNJVcemQRjwWWYeJ8QIDe1hcSG9h2t2MZCzWATx4WWyjMzXy7VMY40gskBDOzFqKRVBeAwNvsrNDWEzsowgL2djyzzTPmP0b8c+j2zDpL+zu+f/T8sqRTBhahmkKRGJGarc3HombjV5gt5Zh1RQIgDrrSj6LC8uLWF9ZFviIGcTUKhOTZzPHyU3kiIoCk96SPIRjExTnKBMsyPjq+c6vLV/+C19z2M7XTWf3u//4v/qjVnf4UrvThz+lWDuPVrspN6um6FheWMba/LLo5eg2YQ36eLS7Kxf8vNWGw6wVuiuw/Kgp4cZl89GDS7yK3LiSnkUmRYmQhoXFmrgZ04tuGk+g3u7g+LwJyw2EuNpotYR+QmsnCsvpL8ZWP8fFAoXWno+8riOWjMHFFH3XwsA1YQSepCfxxrONceQQQo6dqkqyGceGeExlGK0Avix2vGE0TZXRlSlWtC3nTbp/fCiZCAS3qTlKMyYxpYkmlyoA2yWWlpQIw1pBg5508MTWkvCflJQLyxnS3FC6Go7UfNC0fEG0uYbtIk/ZGeVNWlbGJhbUXCYrOmKPDh7JAAgc6PFQpDwg8TcxEcXAxJ1gMpoAdgqjho+jvTbq9QEuXLwq2to416JxHw+PTnAycDGEipYDHJ41ok7F92CeneDp7Qv46AdeEEOAQbeNfqcNz7SwsrQUpaqpiuT+jjwH9fEYTcPFvZMOjjpjKLmaSAPBkKJCFolUDDZJz/GpcMwUVZeiR7oMN6mVbEHcpLWsLpkg9Hcj9smFBF2F2dmx+yPvcjgeIqQiITbF0BhiOOhKRzdqNpFwPVTyRVQWFpBQNXj0H6RmmptP4m2z0B6K/SU6kZtyqm4E24sMRR//Ync2EXJwNEJGs26kHFJTmiTWicGndGYkFdPsMyaHPH8eN7iR+ScVFbTOj4wRZNlASERoVewVqZmNUtuoxaXKQ4ZqGVsfc/dmcM9j84FYxDPkppv3MF8/uz3JlRC7KE9MYOkqpCpxpBNT6AppSXT1tjAyByhXy+LizImqnM9hrlRAJadBTycxHg+h53WZmnjPxyYBcmkVOTq0kBWRz4l6RUknoWZSoil2fKuRTCdeWl39kb2vtav7uih2e1/59Z+2Hf+XyZlyXY58fPjpJjIRPzYaBpoDAxTxUK938M5DPNrZwY1r1wU07Q4GCCjX0TT0XQdKPi+6V56O7GZ43BWzeVRzBdRKeawszaFWLYh9Eh1xm50ujs+a6AzGSKok04Y4bzZhui5s30NCPuiota/kC9Cp1nR91EoVMQr1E0DPNVGn4sEYYuSSruIL2MtTlRear5MYiuswJJlnfgrXrj0hLr0crTjqbF+5KERVamlPz88laHl5dRnFQg7jQRfjdkdY/PRhY9DM0HCxsriEy2sreO7mFrY3K1hb0lGZT2HYP0dSjUc5p6YpvDButBi8zPc0jSeRKzNjl/ZWFTiOL0nvTDUjPkflyXTqIBl6UEIXg14DVDzxpkunszCHHqbjBJz+FPfe2MHRQQNL65fx4U98CiPHx/7RI/zu7/xrPDh4BKW8gMLKBYzCOM6aLVzZ2MBSsYCt2hxqTPVqNvDFL/5bvHXrlhBHS9kslheXMF+r4urVbXzimz+OmKriT+7cxoOzOoZhAmPQHFXDNJEWriIDc6Sz8y0gMRXXjYSiSffMhzlwPVRzRTFVIGWEll5900Sn35PNK+lGupqGqqXQH/bRGw1QXV6AE3joEp5o1mG0W3AHA3HU5bUvVCtSaN0wISMkH1DeIzHaYMVp4MkuM9rMSsFhkZ8FrU+o8+QoOqFrMTW7Ef4mD6QoIaZCpucYzgItsjfpCKk0oX416lrJwWNXR4mXhLSzrLG7I+zC8X3iiW09FyPEfhnsxDwXKm+4VeU9ISPuzNE5pSqygJINPuWRdGEhk4D2VGx1pwEUKjYIBWnEA4nvUevNAPsMluarWJ6fQ7lUwPxiVQ6raAc9ESiGh/nENeFaY/HI07MZaSSY/kffwXJWRzbB/nCCEQ9qJdoMk7sqoVfJ8K9cvfqXf/U/pdD9qRe73Vd+/cWxZfwxTwzSQai1JLjLbIHV5XXZWo6GNkb9EYqZAjIJFXvvvIOde3fltGZWwMHpKTyOmLV5EYGncjlhy8upapFTpSCnatCVFObLeSzVCkgrIYbDjiRdnZ7W0ej24PhxlKoLop9sdPsSP0ccEGpClhcUUM+VyqioWShBiCe3tyNd43SCjjXGbuMMu+fHaBPsDyfCRideR1kRqRI8rUmPmTKMWtVx+fI2GvWGFF0uUDbX17C8uCgebBwrS5UqlldpkZ7C4aNd3L/1FgbtDrRkWiyKDNvHUm0O77v5BL75Iy/i4pUa4Dbg2efwQxOm4D4JoWEwV4F8L57GJhUbmSyUjA4nAArlecnctUxXhNZ0vqCCIBljwfaQmNjo98+h5VLCRVOUHEYdD0knh/07x/jS734Jml7AJz77HVi6uIUvfuVVPDo8wVe/8odyMt948QMoLa9J/gSJ0s/deAKrxSIWtIw4tJwcHeGV116VAk9Xl0qBVvxjvP3Wm+IC/L3f+31YWFvHq/fu4q29Hfi6jglpN4UKYkk+tCwkkfCf+E6okPcRihkqVQgisyIXk6HbSkr0yGpGx1G9juOTY5SzOawtL6HAhUXg4rxVx9izUahVxcew2++gQ8les4XJeIxqWhM79p6s3hkAACAASURBVFypKJt6m/sM3qnkZnKzyiLDZQVHao6M0m0R14o6sMfFTzzqxImFY2MUm/j/LBFm/27Czj5KPGM3RbyVpPZIPjXb4vL7SqB2tHXlXk4WElwuTAIwJ5YLEnM0ku6OWB1lidFSIsLxuN0m5BORj8khTUhkJgnpLKL8esZeUsFAJR6xNzURIs0iV83jwoV1XNu+JAcUoRsSqIWhNKW9VfS+xJQjCaGP2DTMpXMO/w/yEBmwIHh4iDgXJDEfzUETyUxKNuu93oBwzC8/9+LPf01Uk/9vUfxT5dnt7/zr3XF/cIm4Sl5jzxTDoNtHv0NZkAZVzYkT+HhkS8IQ4+EIFDP9nR0Ilw+vvPmmrP/nVtfgUhLGvIbAjxQLQQg1RhE7f8egK4CeCpFOTmCMO+j3e8JZYxCwO4nL8oAjZqM3xDSlYUj6STzEgCE5vov1xWWsVeZBNeY3PPM+GDNcrzUe4Z2zI7xz+Ag9y5DtYL5ckOwDyQEg252nk01dJNOV6NOny/iYSiaF38elSaVE8iZzEIoYDE1Uq2UklRjOjw9xuPtAFgWLtQUsLizJCD5XrWLrwjpW5nSUdS5GDGhZF6X5Ahw/wonMwRBxnvAEkNMKTMtEKqNL/urQ8pAvLwBxhsRwOaJKGjvxuVTcRzJkVKEDw+xAzTP3U0UiUYQ7TsCqT/HKH7yGB3fewfMvvh/PfezD2G/38Bu/8yXYfhyVckks5Ldu3hDs8+H+Axzu7+DprUuopFSUlYgYTBLbyDTQN8dCnGZgEK/vnVtvo98f4crWTcS1LO7s7+HNvR14WhyuEsfCxqZstScBE7yobCG26iKWpCY0wqG4laRjDXWVPCBY7Arlimw9W70uTk5OMF8sY7lWlQfZtU20hx348RCVpWX0jBFanRZ6jQbG9YYUu4VsDisLiyhUSkI4H3vsQ7hljxylaRYRcek4ukZxiTxoWEToYv2u2H+WScFCx0WBjLSECbkw4NKCaWizqE6Ox/zNYsXvy6WCYHazMVZI8LOgJ6GggPQT2rV7UfGhcscwZMlFd2KOxBxlqdgRKRrtoQTXo2Z2FgpPPbP8rAQK2Rw0bqptE6FnIhVjJGMMFy+u4oknruHaE1exurku+DBNPfvDHtQMlTRRJ0p/v9jEE/dmd2LL6F6kaxC5hey+uUXmYWWNhMEQhjbyhRTd5OE5VEE5//zas7/wg/+pHd3jf/enVuxGva982fP8DzIiUeyKGEU3CWWh0O+OYI0nUJWckG/JTaPzBrsOyxgKkZbjB9UEX331VXlw55ZX0RtbMtZwZOQmNDGBEE2reQb7agg9G6mYi3IhDcfqIfBJ0mTwxxTDoQXfj2FsumLvVO/bGHCkU2IiGeJ4cfXyFWytbaKQymD74mW0Wi00ex20zDF26ifYOT7AmLrKfBZXr1+TyERiE9yoUnrG05vUDlJQeh3GxCkSgMONFGVVxMwy1BSqmhRg8rxYD4hljbsdCUnJ6brQKi5cuogbT1zHtcub6LeO4JlnWFkk+dnBNO5BL5Yjp4vAAzwbgT2WUYKmApROZfIlCRnKFCuIJzTpkKiK8BjCQVcMOt1ylE3QVtxBKqsJgVZRGL+Ywe6rj/DGl29h6vn46Kc+gfLGCu4enuH3/vguLE4cEoGooVwt4fDkAK1OXcDrl559HxZyeVT1vHAAOa57FKVrilgOzc9VkeOGfGzh6OgcUHTsnzbxxoN3cP/4AOlKDqliDhmRz1URC6P0Lk56ojtNRosCz6EueRK5F8fikeW9lha/QtpBnZyRx9jDAj+nGGCPeMBGmcGxtIL51RW0Bz00mudon55hWG9iMjKxWCiIFIrYn+W7GFqOYGVUQ/DBJubJ1yG5ETO+JbsoseCf8d3odScLB9HJxsVsQYqd8PPYGbFARssV2QoLDYXkX0+oR9wak/NJzI6dITs9tn8iERNtWtTdklDPZRpHRM/25GDlEoavg/AKX59oarlQo0IjcKPvG05gixkpJIR9pTonXDp7QA+5Oia+gaduXsP7X3gWN59+Uu534TRyKiA5nUutmWmBsCBoe+VaksEbJmNQM1q0aFFSSE547ejCQs9CD7YzFNpURg1hjgYIHP9o6+m/vfH/t9D9qYyx9+79Znle1/73SSz5jdKOSxjOSLSHpGzQFcQe+zD6HuLTKBWcduQ8MRjGwm1VpVoRp2G279Q9JtU0nCCQ/48kHc8OENih2GhryRjWFhewWCwKWZUFT41PkMvFkc2QFhCTNb9nh9h9eIBHu0eYIIU/uXUPXkyBkwBOOy0sLC/jM9/67ZjLl9E4OpOwGJoVtI0B+p6JtjnA7vEjwSC2Ll/Gi8+9XxQCjx7tojvsoT0awJ56SGWzooelBpULBkZCJlUN8QRRSRU5hXymLOIZBZlCTvS8PACckYF8JouVxXnkszqqcyXMzRfFbqhW0jCxugicLvTMFBktgXwph7QaQ+CNMeWGCxFQz0KbLVbhxxUMDFoLEZNR38VlXBJyucGlmaOQOUNkmNSWLSKMq3CsANbQwhv//lXce+sBvuljn8LVp57Go1YDtx8e4M07R4grGoajPnq9Fk5Pj2Q8ura9je1LV7Axv4bl+UUJFG80zlFvn8P0DSgZVQoft7WFchXV2hJ6QwsPj09w2Gih69iIc4RcXRUBPjsZGpoS12J4ON8DH3jZQE4msnklzsS8BonzI7AvEIcmFu4M2Wk2GgJvrC4toc+E+5BW5aoUxeJ8DQfHB2icHcPs92G1+/ANG5VMDrXqnOBRI2JPgS+aW3Im+XPJhYvwtxhq4lIdk5/FbkqI5sEkIhHP/OlIcubXkKj7OPOWfD/CD/x+YgxAJx2POlnaorOgEY+N/kxzy8h0ILKA4s9gR5tKM9di+i7OSzUHSd80uJWx1hqiWM7JpvX/pu69o2S5r/vOb3V1rM55cp6X80MiSCSCESQlikESKGklUjKPZNmWbFlry5Z3rd098tpnpaO1vCvZq0SKkiUGS4wCQQRBIAIJPADv4QEvTg6dU3V3dXV1V9We760Zav/wP+vD1R7MOe8gDWZ6eqpu3d+93+/nOyKSnXKSgSljFFKzlVhQ7st0JIRMOIJCLIra7haCyhgnT63i7ndcxMLyAuLcchNRxfmhh0XwoKMOQ0VZTPlXPgT4uxoLoIGNAwG6LNpsdKjni4RUuAqLnQ7XGaDdLDEIqnTP/f/r1Pej0P2dF7vdq3981vH5PhsOaWcEVe2j0JYbJwpvFTnCKa4fenMAe6iiuttAq91DPldAq12XNywUDYthmeh1CZzx+xCJRUQjV681ZcHBbBjXUqHXWwj5HWS5eeUFNhojqXGj6UcuE4HK+Y58Mn87QVS2K9ja2INhOlgvNbDX6qCstyUAhtThH/zgh5GJJ7G7tY2b12/JALU16qPab6HSqaPcqIqv9fjyCu6/eA+s/gAbt29jfXcLm7V9DFwb6WJOfundZkOONQzmoc4vEEkiFc8h6ovKEzo1nZMBebXShOqqSEZisgWcn55CiN+3VUejWca586fwjnsvQrUN2GYLxVwU2VQEQ6uHQJDzEgNhv4MIn/Qs0OYYYS2JkUIN3EA0YtwSM1uXei4KpzlfsgYmRsOBHKOZDBWIMgnKj77eh97U8dRXH4ehW3jkgx9DIlvEC5cv4fXr61hbqyAWIw3aj0Ffx97upowb7rv3PrzjbfchrGgYDii81lCtV7C1v4Fap4aRz8Z2pYQ3bq2DDthEpgBj5KBGWxqZbskUCpPTOLJ6FLlcHu1mSxY8zFYlJIE3OS1jh8FHTGPjKVJcHwEewYOSuRvUInBVnzDW6DX2OUAulRTvNI9SEjKdjMMfCWF9Yw2V0jZMvYNOpSkkkHwyi0I2J0Wx0+/AGA7khuYRmcWFVjAWO74eSn34QReMkHKEVnLAcGKgD4+VwaDXTVleGpkgnEg4scbSKUpgDm1v4pP1Nrwcj4h31rZgDLzIRs6FvZmf53dl2ZGFCe1hFGGT6hyMiADaC7sYCXqe0g52lDyCjkeOzARZAHvOUH6Hq9MFjPUO/IwAgCPhSHfffQGzq1NIZGNiyesZni6QwdwYE0TKpYcGh75WlT+zBz4Ql4anrpYCLcWaRZySKzaYPna3A/hVl3nRX19Y+okPfr8K3d9psdu+9V8+5ZjW79ArTc2Oq3iFbsxz/MHmis4G0m8t04HRc9Cq0X/HbFUI3pxHvvnFWf5eMDs/IxvHar0sRn8imqwht0NBNOtdHF89i1qpAnc8gMLjRq0G39jFdC6HZCSMUJBSC0IBKLFw4YwC6DQMNOs6hq4fb+yUcWNvD6VWE1W9g9m5BTz88MMif9nb2cWNmzdleWEoY9S6LWxX99HSaapPYXV2HucXjiKjxWS7+uatG7ixuyHxilOzM3JzDNoUuPqxVylhv9FAojiJQn4G7sgnQTKxlAZzNMT21q4sRjKxpGgM0zSn1+tY37iN6dkp/OIv/WO8/b47Ua/tIKAMkU9GoHdKGDk6FN8QPsUUHVSURxWmdfUtqL4wfGEvF8L1EeNEAGRQtE8j14v343KHIll/wBFUTyAcl7Bjeoo7jR7Wr21ibKk4eeZulOstPP3836BSa8LnhrE8v4ypdBaUyG5treHFF19AIVvAHRfuhtW3hfySzReRK+SgD3RcevMKdltV9F0bja4BywFmFlcl6tJwbKiaBp9stJkoR1R7AP0uU8xswWNRH8i/HxiEH3BOymWMJ+bm5/KG44afGRZEB3W6XTz7/HO4ePGiyDqEQcct9XiENIkmtCeOh7h+801U97dhdNpolWrg8nEyNyHZIZxJdfu6WA3ZyggRhFkZPP4Jg43f0yMY80Y/PNLyNfH9pduDhY+EE1oMBTMvdBM6QXjs9NBkfP0iRj4IdOI80DD7QsZhFm6315PCwUZBnEKMk5TC4niId+pwOPtT+D4EhGRDcW7A7x11RURMFwfdG5T8sSnwQU5KUxM5TOYi2Lr5BiJQcGJlFXdduIALd5yFP0o+6Ai60ZZ5dCREPFYI7ohHb0c6aE9N4y1PeE1THiMLI8eDIYRJ/5ZOnHGRLIL0FlN2E/5f0umH/9X3s9BJsZs5efoTu2+8/qff7y98+PW2b31j2e9T/41jDz9Ok3QgyE0TVd60tXiDXAo5qfRn6093QTicwNZGCdnMBArZGQksbjRamJmZQiodR6NBt4OO4mRe4gHrjaq8aQxLVpyABGHn0jPoNElmGCLKlbqtIOByOzlCq1rGdDEr0W1snzFWYHRHAqDs62O44Sge++53scNMWZ+CLh0YkQiOHTkqDop6pSpLC853bDoQXAv71bKAABLxmCwxjuVncXR+UZ7Gm7vbuLa5hoEzxsTMtGzErH5PLs6t/R1U9TZSUzMIRZNot3piGSOuKJ/NoFapSrEL+4BuvY5EIIittQ2cP38ezG79+E/+BE5ePIl6swzX6WM6Qwudg7ZRZgQWwNkbgZvOCH5ulwfc4vGtJt9fkYtSaLqhkISCDx0vv2BoeH5On2pJ9+z4aJ8iKWaMfseE1WcXEcPk7BEJKHruhefQpuA2msX5Y6cxx9lbOIhKZR+f+9wf48aNW8inmXObwNLCEcAXQGFyEm5IxSs338RGvYxwNgt/Mo0hi0BIg81Zj18VfSBR930W4NFYFPrsdtLptBxTqZVjJ8djEa8hdnhkEbIAkQzDcUFUi4tbhlzA3XIJTz3z13jgwQelMFAgTqIyn6q5dAbJTBrtoYErVy+jurcJg/kT1SYiDHyanJGuimJgbn/p1GGzJt0d2xN2TbIaZT6rJyOhX5X+VXHdHEg9aHDn62OBI+xBkE8HNjB+CXZ67Pr4NTmn433Cro3uCPISE6mEWPMGFK8LmJTeVRZGSlKYH8vFBFN1vaLPxBAJGycUgdvPkHcfeoLhgCyKKDZWRWbliY6nJ7Jo1zdQ3V/HXefO4eK5C//+yOqxH8llU0XT7mGsEBDbwtgZIuRn+HgIPpszR6+oUlLDo6zj8nV7MFGxr9lezooI/6lL5PKGMhPb+iKc0WdmZn7ga/9f1CPlxB0PuKlk8inL7P7Gy889/Y3v1zdp7H1zdugqv6i6gX8iJnh7KGEdqp9WHA8Dzdacmh4Ol1utHrpdhjinkEjkxAKmRZPIZYowuoaX2zkeYmdnC9s7m3IEOXZsFZGIij59mtwS8YJTQyjv1REMUqRLpDidAJZ4U4kdMpoG6uUqxoR1Khz4h4Unx+1vi51dk+JgB9+9dR1Ny0BChKYjmbNxYzwamBLLSE1SU+9IsQtGw9CNvnyOFoxgIpHGfCyNM0ePyw3JjIqra7fR7neRKxTlptTkie1gr7qHnm0hks+jpnexu1cWTeF0Mo2TKytoN6oIM+yGuaTWAMuTMygJRRkozi/ggz/5KHILU6jpdZRKG4hxUxZRkCxozAuC6o4x7rehDnoCWacg2tS5mOEFHoQWS8mAnBc9ceamO4RL4jrl+CqhB0Mhh3CJQ/CoZdrod4aCYZ+cWUF+cglXr9/ApUuXYLS6yISTOL1yDIvFLOLRILR0DFdfew2vvXYF1VITvfYQR1dPwnUDAlJIT02hYvbx/BtXUTYHCOeyCCXTUCNhWI4D03HEnyyh2OZQNvae/c4RCjKLBbNmaXNj6DU7G8JXOf/jA4q5u3y/U4k0NKKyChPY3NnC5TffwLGTJyQYhr8jah0pPqcXWObI5gBXrr6G8u4GRjw19E1kk1nMzMzKg4GbX74vFCHzg8dYdsY8pbGzcw9gntLJUUwcDEhRPNTTsdhxzsgCyBxhLiik2HGDJe4ILxybmj2G6FA+I7QTujoYfB7wyMSs0Yddo8hc+P1cLkS8jhBMMyOxmRIZScimhYxLPL4uahQj0tkRBcavwy7XZ7uIBjREAi5ev/IMFhfy+IV/8A9w7swjimtWloZj66ONXvXHXV//DENy4POkY36Fua8Uy4fliM0C57K/Z3Qj87opveESiJxGamI5v3NhBf3KH4UCzmey2Qee/37Vn//a11HuffBDLl9ovdYgWfflZCr2x37F+NILL7yw99/yjXc3v/wBa4RHo1r0xxgWw00qdTdMJ3IdE2OnD4sDcyrUxzYCId6UGgzDRrtFxX8QaiCKhaUVXL9xS15XvVqTXyopIPV6FelkHHfccQdS6YRgiPiLG1t9Of9zk+eMiOoh41+T7U6z3kAAYWQTEwg4mtzsl19+Cc1GBariiL6LBbarm9jZqWGv2YQZUlDvd5DO5eSJ1Gm3JbWLQcnddhv5iSKanSa6LELcenIm4/MjqcWRCUcRscZYmplDoViUlKpLb76B/VpNuhkeTbgFpKiUa/oxHQcxDet7u9grVZEMxXB2dhHnVlYleYlgTZ9tIhpQcHRpUfIn/tMffBaP/r2fwQ986qdQsw2U+w10u21kwn709AZCSQIHaOVR4JpdoNdGVLHhDvqC0A4FeCzk8YfbWM5uFMYWYKSMEYwG4QZICqHAayxLoIExwmhoo98eoNXowjRcrB47g0AkhVcvv4nN9U0EHD/S/iQWJ4oI2D24toHVY0uI5bJwzTHKezWs39iBQiBAsw99MEJuYR6DgIq/fv0K1lsthIoFaDTt02xO1tpoJD5mjj6om6NujJ2MqPj533njMAPVH/QS5hQ/ukZfogjF4sTELijI0n8ZCGNhbgG3bt/Gxv4OJmdnyMRBIp2UzopLzAQZhOMxGs0Gbl57A5W9LYy4jbdd5DJ5FCcm5ejJzo4SCjH1Cy2YaCYeZRkzaUPh00geGNxgB+S1CARUEEseV86bx/mksxMhMYktbADE8uVlvsri4aDYSfGmZtMeo09vsuDPIjLvPvzg3DDkDyHoj3igWZsAThZl73WySxeyMVsqTmEFasFj60jcDtRkwhpDQxCN8g62d67gBz/8bvzSP/4FhEOr3/tGt27dCkUS5R8eKe0fV33OewIkb6tRqA4zVYJS2AX5Tp8thd0cRxx4hFnsFAVlFe5nRmPzMwtTD1z7b6k1/2//H+Xt97/PVZUQup2uKKOT8Qh67TrWrr3+3X/+K7/47R959MOvBmO+G71hd3dh4f7S4Td49ek/TKXimAjHg0sRLXratKx79H7/oUAomiSrLB5NYjjgDM2WFpXambHdl6LEYicrcvr+2H0FwhjbxB2psExiZBSowRAuvXoF1UoV1VIJ+VxaUpz4Tc+fO4NisShIHd7gsWhYsk0ZlyhPcn8IhsljDGcgQwz6lFGw2E0hgDiM9kDmXs1qGXqvIRdsr2ui3tDRbBlodPuw/A62S3si/6Coklu0yVxWwI3UO01MTwoYcq9RFccFh/zTkzMopnII87jXbkm6PIN5WAyfv/QKtqsVLCwtC+Y9TJGmQj+nwR087DDndxVUm02kQlGcyM7g7Owc4hhhKq1BC47hWH25GMuVKp5/+TWEi0XM33URk6eOIrs8jWqDhdKPcrlEu4NHrAjw+D6EMugg5JrAoIt2pXowtGa0JIkyQclb4N3uC/uRKMThBkdS8Bwfj0UuRpYL23TRrrVR2q0gmcji2Mmz6NsKXn3tTdRKbaijIBJuHLO5DJJRAx29hGQ6gWQqKUp+xfaj0+ijXu2iUmrjjdub0EdjDOl+oQA6HpM/XEhwtcIblN0Ij6qHx1MPpMolVQTNVhNdg9kRYUS0mEgZ6CcVnyjVZs4YI5MqTEWsYAHFj+WFZbxx/U3sVcqS6+uPhsQfzBGEHHcjYQmWqe2VUdreQr20A4uhRq6CRCIldOIAj188YpMwwvzekSUPC86gOG+jRS3ALoqB1Pw9Bw7yhAn1lM2ndywVrykghBB2ZQHi5QcDb9Hg59LDOxqz+LIIsrMTmrACtPTWAbwhcuBp9Vwc/NygyoVTTP6elkHR/TEG8yCshw+LaDgor8EViIDnOsnmM0If6TfbsPWhhGAfOTqNR3/sI7j/gbdDVeb+q1K17dqXp1w1sRRW/EtwEkuuEziqBoJHoahHAadhO/Z1y7ZuKKp726cq6+P+eN03NtZnZ+/1fti/ow/l/B1vc8MB0i6Gnh7GHmDt+htYmSngX/3qL+ORj7xPCkK1VfbmbYKoHsDodMTGlEpqOHHsqGRr7u7ti9E9HstADYQFz0TLis9HYa1nJKeWhsNW0RPxIuD2aExaA3FLaai+JAwD+NJffEWEtYl4EqbRx4njR7C8soBoNIxcLi1HVm7QGEzDTRQLX6etI5/Ki69yY3cTcwvTyE4XsHd7DU8+9jdo1QZYnj2BycwUnOEQzohElA62t7fx5pvX0elQzJhHLJXBtbVbuLW+JpICSmKo1zuytIxinnICIByPQEsmsL6/g1cuXxbw5ZnjZzFbnIYyHKFd3ofquJiYmEAwquHbL30XO+Uqjp8+g2w2B0PX5XU77LZ8LpyAH/VuW+QzhCCmxipOT05jKRXF+aUZ2az2y1uiM9ytlHD+Qx/Gn33uc3izUcFdj7wHd7znIXTMHpbn5yQwyFKC6HALiDGCygg+q4uQO4DPMtBvt9BtcJ4ZgBZMyAac5GD+XNFUBLnZHCxfH7Z/hBHT6h32H0HJ72iWG9je3MXi0jKWVo+gqvfx7RcuYeNWCVbHxXRyDhdPHEUsoiMUtpCmTIQe06YuD8CwGsP+TgO7u3U8/dxLuLGzCzuWgG+igBHRW7EItExWXCSHwTCcH7FN4GwunojJ9pUz30a7JexBSiXYncL14Jc8pvE6o1SDgS+MgpyenADv6JWFRVy+fAVjlyixiGC6qP3qGQa0GP20Q4Gd0p6nVyvQ62WMBp4eU9O45EgJLYckEBJBSP7g65JiR6ioFLsRAq4iUACe23hM9JwSPgFFcCzyt+4KjgaGCFBSAsYveoBOFnoWJV57kgdLiRVjFcOklShy/OY9K3M6oedQIOyTosjulrAJSlc4d+XGld0gD5X8fM6M6a7gUsTLs6WXOICJCY5+HFR3d3Hp2e/I8f2X/9k/wk9+8hPI5FMI+Rf+f9Plfj/qoXLhnvMuQ144fK3XypLydOe503j32+/C+XMnkJ/KYjDuY0jB36Ava3RusBbnZ6iDQataEmIH1fxdvS8AwlQ6L9ufWq2CkT1ALEbcMwODDSls1JR5AkgFlcauCE8JEaRTwnaiuH5jB0888W0szK9iZWkVszMzmJ+fkadUrb4vSwpukeiAEHW6mJRtuZlWT1xAfW8X/+Wrf4b73/k2TE/lcOmll/BXX/8WKjsNzE+u4tjiMdnIugQtjgfiG2RgTLXSECcB5xvk6gnbLUDjsiaC33y+KFsv0xrApwWhhEN49fqb2N7bkyPz4swSFqbmYDQ7GLQaUCwLC/MLUAMBbOzt4fVr13DxnnuFGEHdVbGYF+N6rVVHzzJF78QUevpfjXoL52bmcC6fxX0XTwOjHmqvvShdsq26yL79Plx74Tl87cXnsdXT8TO/8ksY+f2IU2xbLGLsC3ombhWwrR5sU4fCo36fQs2BhAz3OwZSWlYyJMjFI4cvltCQn05hqPTgEmURjMgWlrIECo7blRYqpRIWVhYxvbCA7XoN61tlEG1W2mxCHUZwYnke6egAxUIEiURMtnVdvSuI9oCqwbH8KJXb+NYzL+D61h4sEmmmJqGkkmiR6BsOy3VGcTW7tUNzu6R1cZFConQkLDY+4vg54VbUoNy4MifiJtLHP8x34EZaQTqZlqPuuVOn8e1nn/XACJomUpSxYnvCZuK8BKXVFnuYUa/BHvTginPBRoqe2HxeCi3HKrTfce5M3RgXEDxCDoV07IDqMh61RScnMY4kk3B25YrXmh/ip+Xg/uDvmeblHWMVqAGv8/IEydywmlL8CS3lH+YFs7OkN1ZIJQe0HXaxnAfyveNRlZj54Yg+XS9JjMUuGU/IEI2zZ1rnOl0dM7NTmJ7MYTho4vJL38FLz17FL//Sp/HoJx4VBUQk6kck+BYvdnc9cM4llYEt7/vf+268710PYWV+GtPTRejlMIvhUwAAIABJREFUXfTNHtKFDMIJDbV6Dbdv35Rj5akTxxBSFfQ6DaiOgxjlAVynj6nGFkyhDG+pZSPGSNKN5KkbgSKbPR9Ms49Wt0w/tWyXqtUWXnnlJsplHctLp5BK5jA3Oyc3DDU/1OH0+7o8UdnF8fhy6+ZN3Lh+EydPnML5c3chqEbw/AvP41//+r/EkeOLWFqaRjzKtbiGiD8CZRSQ9bg6thBWIcd2LRgSP+7eXhU3bqxh7fY2jp88J0eBuOYBQiOhmGjDiPPRjR6iuZRQTt5cu41KsymmbBJaFqfmEQ+E0djZhKaqWJydk+5QH5h46ZVXsXripBjy+f7k8jn4/C6avTYMayjIpb6IR8fY3djGciaDBxeX8K6Tx6C2qtDLW8gsTHGwhGGtDMOvYL3dxFef+zayR1fxsU9+EoF4Eju1qiCMUjnO41yx4bj2QATVA70lgtV2vQ2j1UdEjcJnuQJezBy8z1oyiLF/CEXzi0TF5lbRdiSr1ewYonGbmp9CqpDDZrmEvUobihJHX7cx6ipIRSPw2Q0koiTchuTGrNXqQjvWQimZ2Y2dAL7+rWew0+ggOjkFOxbHkEerMKGc9JhaCKoB+OmZZpGgIl/IvB5uiAN/yktknu/jgJH5tCwk3o3vUBcW8OxQ7HoS0bgUkoXZWVx7/ap0N7RMEX/OzsYid5BYdko7el3otIjVKhj3dIwHhiwMSNDOTk4eBGBzzkYHgyenkEJGtwP5bqTDDS05PrMQyuJAKh9ltyw6nsBYfLIHTgPOFqWTFYIKZ8Dk8VGGERTzPud2VCxQwcCNLB/2ctwlEp3F1k/6SFC+JgswFybc2tKiFeH1z4Qvmzo2W352bp8FGKr6xUJIpuLqwjQifgtf/uKfY3piEr/xv/0mVo+cwNAyUG+VMDNx4a3d2Z2595hr9HSsrizjf/iXv4I7L5xFr1GH2Wmh1WwIl5/BzDSBk/LBH5wJUJx5zUwVBZvEPEleEEx+YtstUoChCdXPX+4I5tCQCyqZzCISyYgZPhaj4NLFfmkdrU5NLoqtzRKarSFOHLuAkycvotfpSUfY6VTR6ZSQzSYEnd7tErDImVcIr7xyWbh3H/vYR+Wp//nPfwGPffNxJDJpmUHMz+dx9MgiTh47hjTTuMhvZwJ7v4OR2ZXXLjQRriBd0oAN1CstXL92G+EADfQqbIvoHj65VTle9awhppYXRAR7Y3tT9GqGYUom7eL0PI7OL2P/1nUExzbS8bhozGYX5nHplddQnJmFRaKL0Rf/LBXlPVppxpZYzbpDE0PHxvbuNgLGAPdMzuLe+TkUnREWijlgaRpoVXDprx9DcXkWMw88gJ3bt/DZv3oMP/svfhWphSWs7W7zgIVYKiL8Oms0QIyBMpyDcUYwttHvDtBtdOGaNgaNDjTXh8l8FiFSkyhLCPrgBFU4QUpUOIgfSni0MmLQyxCFqQnJyd2plVFvdREOZW" id="452" name="Google Shape;452;p47"/>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aphicFrame>
        <p:nvGraphicFramePr>
          <p:cNvPr id="453" name="Google Shape;453;p47"/>
          <p:cNvGraphicFramePr/>
          <p:nvPr/>
        </p:nvGraphicFramePr>
        <p:xfrm>
          <a:off x="614597" y="329783"/>
          <a:ext cx="3000000" cy="3000000"/>
        </p:xfrm>
        <a:graphic>
          <a:graphicData uri="http://schemas.openxmlformats.org/drawingml/2006/table">
            <a:tbl>
              <a:tblPr>
                <a:noFill/>
                <a:tableStyleId>{FF6595C9-94D6-4BAC-9755-C1D9284D83B5}</a:tableStyleId>
              </a:tblPr>
              <a:tblGrid>
                <a:gridCol w="633675"/>
                <a:gridCol w="633675"/>
                <a:gridCol w="633675"/>
                <a:gridCol w="633675"/>
                <a:gridCol w="633675"/>
                <a:gridCol w="633675"/>
                <a:gridCol w="633675"/>
                <a:gridCol w="633675"/>
                <a:gridCol w="633675"/>
                <a:gridCol w="633675"/>
                <a:gridCol w="633675"/>
              </a:tblGrid>
              <a:tr h="419725">
                <a:tc>
                  <a:txBody>
                    <a:bodyPr/>
                    <a:lstStyle/>
                    <a:p>
                      <a:pPr indent="0" lvl="0" marL="0" marR="0" rtl="0" algn="ctr">
                        <a:spcBef>
                          <a:spcPts val="0"/>
                        </a:spcBef>
                        <a:spcAft>
                          <a:spcPts val="0"/>
                        </a:spcAft>
                        <a:buNone/>
                      </a:pPr>
                      <a:r>
                        <a:rPr lang="uk-UA" sz="2800">
                          <a:latin typeface="Times New Roman"/>
                          <a:ea typeface="Times New Roman"/>
                          <a:cs typeface="Times New Roman"/>
                          <a:sym typeface="Times New Roman"/>
                        </a:rPr>
                        <a:t>А</a:t>
                      </a:r>
                      <a:endParaRPr sz="2800">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B081"/>
                    </a:solidFill>
                  </a:tcPr>
                </a:tc>
                <a:tc>
                  <a:txBody>
                    <a:bodyPr/>
                    <a:lstStyle/>
                    <a:p>
                      <a:pPr indent="0" lvl="0" marL="0" marR="0" rtl="0" algn="ctr">
                        <a:spcBef>
                          <a:spcPts val="0"/>
                        </a:spcBef>
                        <a:spcAft>
                          <a:spcPts val="0"/>
                        </a:spcAft>
                        <a:buNone/>
                      </a:pPr>
                      <a:r>
                        <a:rPr lang="uk-UA" sz="2800">
                          <a:latin typeface="Times New Roman"/>
                          <a:ea typeface="Times New Roman"/>
                          <a:cs typeface="Times New Roman"/>
                          <a:sym typeface="Times New Roman"/>
                        </a:rPr>
                        <a:t>Н</a:t>
                      </a:r>
                      <a:endParaRPr sz="2800">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B081"/>
                    </a:solidFill>
                  </a:tcPr>
                </a:tc>
                <a:tc>
                  <a:txBody>
                    <a:bodyPr/>
                    <a:lstStyle/>
                    <a:p>
                      <a:pPr indent="0" lvl="0" marL="0" marR="0" rtl="0" algn="ctr">
                        <a:spcBef>
                          <a:spcPts val="0"/>
                        </a:spcBef>
                        <a:spcAft>
                          <a:spcPts val="0"/>
                        </a:spcAft>
                        <a:buNone/>
                      </a:pPr>
                      <a:r>
                        <a:rPr lang="uk-UA" sz="2800">
                          <a:latin typeface="Times New Roman"/>
                          <a:ea typeface="Times New Roman"/>
                          <a:cs typeface="Times New Roman"/>
                          <a:sym typeface="Times New Roman"/>
                        </a:rPr>
                        <a:t>Р</a:t>
                      </a:r>
                      <a:endParaRPr sz="2800">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B081"/>
                    </a:solidFill>
                  </a:tcPr>
                </a:tc>
                <a:tc>
                  <a:txBody>
                    <a:bodyPr/>
                    <a:lstStyle/>
                    <a:p>
                      <a:pPr indent="0" lvl="0" marL="0" marR="0" rtl="0" algn="ctr">
                        <a:spcBef>
                          <a:spcPts val="0"/>
                        </a:spcBef>
                        <a:spcAft>
                          <a:spcPts val="0"/>
                        </a:spcAft>
                        <a:buNone/>
                      </a:pPr>
                      <a:r>
                        <a:rPr lang="uk-UA" sz="2800">
                          <a:latin typeface="Times New Roman"/>
                          <a:ea typeface="Times New Roman"/>
                          <a:cs typeface="Times New Roman"/>
                          <a:sym typeface="Times New Roman"/>
                        </a:rPr>
                        <a:t>Л</a:t>
                      </a:r>
                      <a:endParaRPr sz="2800">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B081"/>
                    </a:solidFill>
                  </a:tcPr>
                </a:tc>
                <a:tc>
                  <a:txBody>
                    <a:bodyPr/>
                    <a:lstStyle/>
                    <a:p>
                      <a:pPr indent="0" lvl="0" marL="0" marR="0" rtl="0" algn="ctr">
                        <a:spcBef>
                          <a:spcPts val="0"/>
                        </a:spcBef>
                        <a:spcAft>
                          <a:spcPts val="0"/>
                        </a:spcAft>
                        <a:buNone/>
                      </a:pPr>
                      <a:r>
                        <a:rPr lang="uk-UA" sz="2800">
                          <a:latin typeface="Times New Roman"/>
                          <a:ea typeface="Times New Roman"/>
                          <a:cs typeface="Times New Roman"/>
                          <a:sym typeface="Times New Roman"/>
                        </a:rPr>
                        <a:t>Г</a:t>
                      </a:r>
                      <a:endParaRPr sz="2800">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B081"/>
                    </a:solidFill>
                  </a:tcPr>
                </a:tc>
                <a:tc>
                  <a:txBody>
                    <a:bodyPr/>
                    <a:lstStyle/>
                    <a:p>
                      <a:pPr indent="0" lvl="0" marL="0" marR="0" rtl="0" algn="ctr">
                        <a:spcBef>
                          <a:spcPts val="0"/>
                        </a:spcBef>
                        <a:spcAft>
                          <a:spcPts val="0"/>
                        </a:spcAft>
                        <a:buNone/>
                      </a:pPr>
                      <a:r>
                        <a:rPr lang="uk-UA" sz="2800">
                          <a:latin typeface="Times New Roman"/>
                          <a:ea typeface="Times New Roman"/>
                          <a:cs typeface="Times New Roman"/>
                          <a:sym typeface="Times New Roman"/>
                        </a:rPr>
                        <a:t>О</a:t>
                      </a:r>
                      <a:endParaRPr sz="2800">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B081"/>
                    </a:solidFill>
                  </a:tcPr>
                </a:tc>
                <a:tc>
                  <a:txBody>
                    <a:bodyPr/>
                    <a:lstStyle/>
                    <a:p>
                      <a:pPr indent="0" lvl="0" marL="0" marR="0" rtl="0" algn="ctr">
                        <a:spcBef>
                          <a:spcPts val="0"/>
                        </a:spcBef>
                        <a:spcAft>
                          <a:spcPts val="0"/>
                        </a:spcAft>
                        <a:buNone/>
                      </a:pPr>
                      <a:r>
                        <a:rPr lang="uk-UA" sz="2800">
                          <a:latin typeface="Times New Roman"/>
                          <a:ea typeface="Times New Roman"/>
                          <a:cs typeface="Times New Roman"/>
                          <a:sym typeface="Times New Roman"/>
                        </a:rPr>
                        <a:t>Т</a:t>
                      </a:r>
                      <a:endParaRPr sz="2800">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B081"/>
                    </a:solidFill>
                  </a:tcPr>
                </a:tc>
                <a:tc>
                  <a:txBody>
                    <a:bodyPr/>
                    <a:lstStyle/>
                    <a:p>
                      <a:pPr indent="0" lvl="0" marL="0" marR="0" rtl="0" algn="ctr">
                        <a:spcBef>
                          <a:spcPts val="0"/>
                        </a:spcBef>
                        <a:spcAft>
                          <a:spcPts val="0"/>
                        </a:spcAft>
                        <a:buNone/>
                      </a:pPr>
                      <a:r>
                        <a:rPr lang="uk-UA" sz="2800">
                          <a:latin typeface="Times New Roman"/>
                          <a:ea typeface="Times New Roman"/>
                          <a:cs typeface="Times New Roman"/>
                          <a:sym typeface="Times New Roman"/>
                        </a:rPr>
                        <a:t>И</a:t>
                      </a:r>
                      <a:endParaRPr sz="2800">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B081"/>
                    </a:solidFill>
                  </a:tcPr>
                </a:tc>
                <a:tc>
                  <a:txBody>
                    <a:bodyPr/>
                    <a:lstStyle/>
                    <a:p>
                      <a:pPr indent="0" lvl="0" marL="0" marR="0" rtl="0" algn="ctr">
                        <a:spcBef>
                          <a:spcPts val="0"/>
                        </a:spcBef>
                        <a:spcAft>
                          <a:spcPts val="0"/>
                        </a:spcAft>
                        <a:buNone/>
                      </a:pPr>
                      <a:r>
                        <a:rPr lang="uk-UA" sz="2800">
                          <a:latin typeface="Times New Roman"/>
                          <a:ea typeface="Times New Roman"/>
                          <a:cs typeface="Times New Roman"/>
                          <a:sym typeface="Times New Roman"/>
                        </a:rPr>
                        <a:t>В</a:t>
                      </a:r>
                      <a:endParaRPr sz="2800">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B081"/>
                    </a:solidFill>
                  </a:tcPr>
                </a:tc>
                <a:tc>
                  <a:txBody>
                    <a:bodyPr/>
                    <a:lstStyle/>
                    <a:p>
                      <a:pPr indent="0" lvl="0" marL="0" marR="0" rtl="0" algn="ctr">
                        <a:spcBef>
                          <a:spcPts val="0"/>
                        </a:spcBef>
                        <a:spcAft>
                          <a:spcPts val="0"/>
                        </a:spcAft>
                        <a:buNone/>
                      </a:pPr>
                      <a:r>
                        <a:rPr lang="uk-UA" sz="2800">
                          <a:latin typeface="Times New Roman"/>
                          <a:ea typeface="Times New Roman"/>
                          <a:cs typeface="Times New Roman"/>
                          <a:sym typeface="Times New Roman"/>
                        </a:rPr>
                        <a:t>І</a:t>
                      </a:r>
                      <a:endParaRPr sz="2800">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B081"/>
                    </a:solidFill>
                  </a:tcPr>
                </a:tc>
                <a:tc>
                  <a:txBody>
                    <a:bodyPr/>
                    <a:lstStyle/>
                    <a:p>
                      <a:pPr indent="0" lvl="0" marL="0" marR="0" rtl="0" algn="ctr">
                        <a:spcBef>
                          <a:spcPts val="0"/>
                        </a:spcBef>
                        <a:spcAft>
                          <a:spcPts val="0"/>
                        </a:spcAft>
                        <a:buNone/>
                      </a:pPr>
                      <a:r>
                        <a:rPr lang="uk-UA" sz="2800">
                          <a:latin typeface="Times New Roman"/>
                          <a:ea typeface="Times New Roman"/>
                          <a:cs typeface="Times New Roman"/>
                          <a:sym typeface="Times New Roman"/>
                        </a:rPr>
                        <a:t>Ч</a:t>
                      </a:r>
                      <a:endParaRPr sz="2800">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B081"/>
                    </a:solidFill>
                  </a:tcPr>
                </a:tc>
              </a:tr>
              <a:tr h="419725">
                <a:tc>
                  <a:txBody>
                    <a:bodyPr/>
                    <a:lstStyle/>
                    <a:p>
                      <a:pPr indent="0" lvl="0" marL="0" marR="0" rtl="0" algn="ctr">
                        <a:spcBef>
                          <a:spcPts val="0"/>
                        </a:spcBef>
                        <a:spcAft>
                          <a:spcPts val="0"/>
                        </a:spcAft>
                        <a:buNone/>
                      </a:pPr>
                      <a:r>
                        <a:rPr lang="uk-UA" sz="2800">
                          <a:latin typeface="Times New Roman"/>
                          <a:ea typeface="Times New Roman"/>
                          <a:cs typeface="Times New Roman"/>
                          <a:sym typeface="Times New Roman"/>
                        </a:rPr>
                        <a:t>К</a:t>
                      </a:r>
                      <a:endParaRPr sz="2800">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B081"/>
                    </a:solidFill>
                  </a:tcPr>
                </a:tc>
                <a:tc>
                  <a:txBody>
                    <a:bodyPr/>
                    <a:lstStyle/>
                    <a:p>
                      <a:pPr indent="0" lvl="0" marL="0" marR="0" rtl="0" algn="ctr">
                        <a:spcBef>
                          <a:spcPts val="0"/>
                        </a:spcBef>
                        <a:spcAft>
                          <a:spcPts val="0"/>
                        </a:spcAft>
                        <a:buNone/>
                      </a:pPr>
                      <a:r>
                        <a:rPr lang="uk-UA" sz="2800">
                          <a:latin typeface="Times New Roman"/>
                          <a:ea typeface="Times New Roman"/>
                          <a:cs typeface="Times New Roman"/>
                          <a:sym typeface="Times New Roman"/>
                        </a:rPr>
                        <a:t>Е</a:t>
                      </a:r>
                      <a:endParaRPr sz="2800">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B081"/>
                    </a:solidFill>
                  </a:tcPr>
                </a:tc>
                <a:tc>
                  <a:txBody>
                    <a:bodyPr/>
                    <a:lstStyle/>
                    <a:p>
                      <a:pPr indent="0" lvl="0" marL="0" marR="0" rtl="0" algn="ctr">
                        <a:spcBef>
                          <a:spcPts val="0"/>
                        </a:spcBef>
                        <a:spcAft>
                          <a:spcPts val="0"/>
                        </a:spcAft>
                        <a:buNone/>
                      </a:pPr>
                      <a:r>
                        <a:rPr lang="uk-UA" sz="2800">
                          <a:latin typeface="Times New Roman"/>
                          <a:ea typeface="Times New Roman"/>
                          <a:cs typeface="Times New Roman"/>
                          <a:sym typeface="Times New Roman"/>
                        </a:rPr>
                        <a:t>Б</a:t>
                      </a:r>
                      <a:endParaRPr sz="2800">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B081"/>
                    </a:solidFill>
                  </a:tcPr>
                </a:tc>
                <a:tc>
                  <a:txBody>
                    <a:bodyPr/>
                    <a:lstStyle/>
                    <a:p>
                      <a:pPr indent="0" lvl="0" marL="0" marR="0" rtl="0" algn="ctr">
                        <a:spcBef>
                          <a:spcPts val="0"/>
                        </a:spcBef>
                        <a:spcAft>
                          <a:spcPts val="0"/>
                        </a:spcAft>
                        <a:buNone/>
                      </a:pPr>
                      <a:r>
                        <a:rPr lang="uk-UA" sz="2800">
                          <a:latin typeface="Times New Roman"/>
                          <a:ea typeface="Times New Roman"/>
                          <a:cs typeface="Times New Roman"/>
                          <a:sym typeface="Times New Roman"/>
                        </a:rPr>
                        <a:t>У</a:t>
                      </a:r>
                      <a:endParaRPr sz="2800">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B081"/>
                    </a:solidFill>
                  </a:tcPr>
                </a:tc>
                <a:tc>
                  <a:txBody>
                    <a:bodyPr/>
                    <a:lstStyle/>
                    <a:p>
                      <a:pPr indent="0" lvl="0" marL="0" marR="0" rtl="0" algn="ctr">
                        <a:spcBef>
                          <a:spcPts val="0"/>
                        </a:spcBef>
                        <a:spcAft>
                          <a:spcPts val="0"/>
                        </a:spcAft>
                        <a:buNone/>
                      </a:pPr>
                      <a:r>
                        <a:rPr lang="uk-UA" sz="2800">
                          <a:latin typeface="Times New Roman"/>
                          <a:ea typeface="Times New Roman"/>
                          <a:cs typeface="Times New Roman"/>
                          <a:sym typeface="Times New Roman"/>
                        </a:rPr>
                        <a:t>Р</a:t>
                      </a:r>
                      <a:endParaRPr sz="2800">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B081"/>
                    </a:solidFill>
                  </a:tcPr>
                </a:tc>
                <a:tc>
                  <a:txBody>
                    <a:bodyPr/>
                    <a:lstStyle/>
                    <a:p>
                      <a:pPr indent="0" lvl="0" marL="0" marR="0" rtl="0" algn="ctr">
                        <a:spcBef>
                          <a:spcPts val="0"/>
                        </a:spcBef>
                        <a:spcAft>
                          <a:spcPts val="0"/>
                        </a:spcAft>
                        <a:buNone/>
                      </a:pPr>
                      <a:r>
                        <a:rPr lang="uk-UA" sz="2800">
                          <a:latin typeface="Times New Roman"/>
                          <a:ea typeface="Times New Roman"/>
                          <a:cs typeface="Times New Roman"/>
                          <a:sym typeface="Times New Roman"/>
                        </a:rPr>
                        <a:t>Г</a:t>
                      </a:r>
                      <a:endParaRPr sz="2800">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B081"/>
                    </a:solidFill>
                  </a:tcPr>
                </a:tc>
                <a:tc>
                  <a:txBody>
                    <a:bodyPr/>
                    <a:lstStyle/>
                    <a:p>
                      <a:pPr indent="0" lvl="0" marL="0" marR="0" rtl="0" algn="ctr">
                        <a:spcBef>
                          <a:spcPts val="0"/>
                        </a:spcBef>
                        <a:spcAft>
                          <a:spcPts val="0"/>
                        </a:spcAft>
                        <a:buNone/>
                      </a:pPr>
                      <a:r>
                        <a:rPr lang="uk-UA" sz="2800">
                          <a:latin typeface="Times New Roman"/>
                          <a:ea typeface="Times New Roman"/>
                          <a:cs typeface="Times New Roman"/>
                          <a:sym typeface="Times New Roman"/>
                        </a:rPr>
                        <a:t>Д</a:t>
                      </a:r>
                      <a:endParaRPr sz="2800">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B081"/>
                    </a:solidFill>
                  </a:tcPr>
                </a:tc>
                <a:tc>
                  <a:txBody>
                    <a:bodyPr/>
                    <a:lstStyle/>
                    <a:p>
                      <a:pPr indent="0" lvl="0" marL="0" marR="0" rtl="0" algn="ctr">
                        <a:spcBef>
                          <a:spcPts val="0"/>
                        </a:spcBef>
                        <a:spcAft>
                          <a:spcPts val="0"/>
                        </a:spcAft>
                        <a:buNone/>
                      </a:pPr>
                      <a:r>
                        <a:rPr lang="uk-UA" sz="2800">
                          <a:latin typeface="Times New Roman"/>
                          <a:ea typeface="Times New Roman"/>
                          <a:cs typeface="Times New Roman"/>
                          <a:sym typeface="Times New Roman"/>
                        </a:rPr>
                        <a:t>О</a:t>
                      </a:r>
                      <a:endParaRPr sz="2800">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B081"/>
                    </a:solidFill>
                  </a:tcPr>
                </a:tc>
                <a:tc>
                  <a:txBody>
                    <a:bodyPr/>
                    <a:lstStyle/>
                    <a:p>
                      <a:pPr indent="0" lvl="0" marL="0" marR="0" rtl="0" algn="ctr">
                        <a:spcBef>
                          <a:spcPts val="0"/>
                        </a:spcBef>
                        <a:spcAft>
                          <a:spcPts val="0"/>
                        </a:spcAft>
                        <a:buNone/>
                      </a:pPr>
                      <a:r>
                        <a:rPr lang="uk-UA" sz="2800">
                          <a:latin typeface="Times New Roman"/>
                          <a:ea typeface="Times New Roman"/>
                          <a:cs typeface="Times New Roman"/>
                          <a:sym typeface="Times New Roman"/>
                        </a:rPr>
                        <a:t>Р</a:t>
                      </a:r>
                      <a:endParaRPr sz="2800">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B081"/>
                    </a:solidFill>
                  </a:tcPr>
                </a:tc>
                <a:tc>
                  <a:txBody>
                    <a:bodyPr/>
                    <a:lstStyle/>
                    <a:p>
                      <a:pPr indent="0" lvl="0" marL="0" marR="0" rtl="0" algn="ctr">
                        <a:spcBef>
                          <a:spcPts val="0"/>
                        </a:spcBef>
                        <a:spcAft>
                          <a:spcPts val="0"/>
                        </a:spcAft>
                        <a:buNone/>
                      </a:pPr>
                      <a:r>
                        <a:rPr lang="uk-UA" sz="2800">
                          <a:latin typeface="Times New Roman"/>
                          <a:ea typeface="Times New Roman"/>
                          <a:cs typeface="Times New Roman"/>
                          <a:sym typeface="Times New Roman"/>
                        </a:rPr>
                        <a:t>Ф</a:t>
                      </a:r>
                      <a:endParaRPr sz="2800">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B081"/>
                    </a:solidFill>
                  </a:tcPr>
                </a:tc>
                <a:tc>
                  <a:txBody>
                    <a:bodyPr/>
                    <a:lstStyle/>
                    <a:p>
                      <a:pPr indent="0" lvl="0" marL="0" marR="0" rtl="0" algn="ctr">
                        <a:spcBef>
                          <a:spcPts val="0"/>
                        </a:spcBef>
                        <a:spcAft>
                          <a:spcPts val="0"/>
                        </a:spcAft>
                        <a:buNone/>
                      </a:pPr>
                      <a:r>
                        <a:rPr lang="uk-UA" sz="2800">
                          <a:latin typeface="Times New Roman"/>
                          <a:ea typeface="Times New Roman"/>
                          <a:cs typeface="Times New Roman"/>
                          <a:sym typeface="Times New Roman"/>
                        </a:rPr>
                        <a:t>Е</a:t>
                      </a:r>
                      <a:endParaRPr sz="2800">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B081"/>
                    </a:solidFill>
                  </a:tcPr>
                </a:tc>
              </a:tr>
              <a:tr h="419725">
                <a:tc>
                  <a:txBody>
                    <a:bodyPr/>
                    <a:lstStyle/>
                    <a:p>
                      <a:pPr indent="0" lvl="0" marL="0" marR="0" rtl="0" algn="ctr">
                        <a:spcBef>
                          <a:spcPts val="0"/>
                        </a:spcBef>
                        <a:spcAft>
                          <a:spcPts val="0"/>
                        </a:spcAft>
                        <a:buNone/>
                      </a:pPr>
                      <a:r>
                        <a:rPr lang="uk-UA" sz="2800">
                          <a:latin typeface="Times New Roman"/>
                          <a:ea typeface="Times New Roman"/>
                          <a:cs typeface="Times New Roman"/>
                          <a:sym typeface="Times New Roman"/>
                        </a:rPr>
                        <a:t>В</a:t>
                      </a:r>
                      <a:endParaRPr sz="2800">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B081"/>
                    </a:solidFill>
                  </a:tcPr>
                </a:tc>
                <a:tc>
                  <a:txBody>
                    <a:bodyPr/>
                    <a:lstStyle/>
                    <a:p>
                      <a:pPr indent="0" lvl="0" marL="0" marR="0" rtl="0" algn="ctr">
                        <a:spcBef>
                          <a:spcPts val="0"/>
                        </a:spcBef>
                        <a:spcAft>
                          <a:spcPts val="0"/>
                        </a:spcAft>
                        <a:buNone/>
                      </a:pPr>
                      <a:r>
                        <a:rPr lang="uk-UA" sz="2800">
                          <a:latin typeface="Times New Roman"/>
                          <a:ea typeface="Times New Roman"/>
                          <a:cs typeface="Times New Roman"/>
                          <a:sym typeface="Times New Roman"/>
                        </a:rPr>
                        <a:t>Й</a:t>
                      </a:r>
                      <a:endParaRPr sz="2800">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B081"/>
                    </a:solidFill>
                  </a:tcPr>
                </a:tc>
                <a:tc>
                  <a:txBody>
                    <a:bodyPr/>
                    <a:lstStyle/>
                    <a:p>
                      <a:pPr indent="0" lvl="0" marL="0" marR="0" rtl="0" algn="ctr">
                        <a:spcBef>
                          <a:spcPts val="0"/>
                        </a:spcBef>
                        <a:spcAft>
                          <a:spcPts val="0"/>
                        </a:spcAft>
                        <a:buNone/>
                      </a:pPr>
                      <a:r>
                        <a:rPr lang="uk-UA" sz="2800">
                          <a:latin typeface="Times New Roman"/>
                          <a:ea typeface="Times New Roman"/>
                          <a:cs typeface="Times New Roman"/>
                          <a:sym typeface="Times New Roman"/>
                        </a:rPr>
                        <a:t>У</a:t>
                      </a:r>
                      <a:endParaRPr sz="2800">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B081"/>
                    </a:solidFill>
                  </a:tcPr>
                </a:tc>
                <a:tc>
                  <a:txBody>
                    <a:bodyPr/>
                    <a:lstStyle/>
                    <a:p>
                      <a:pPr indent="0" lvl="0" marL="0" marR="0" rtl="0" algn="ctr">
                        <a:spcBef>
                          <a:spcPts val="0"/>
                        </a:spcBef>
                        <a:spcAft>
                          <a:spcPts val="0"/>
                        </a:spcAft>
                        <a:buNone/>
                      </a:pPr>
                      <a:r>
                        <a:rPr lang="uk-UA" sz="2800">
                          <a:latin typeface="Times New Roman"/>
                          <a:ea typeface="Times New Roman"/>
                          <a:cs typeface="Times New Roman"/>
                          <a:sym typeface="Times New Roman"/>
                        </a:rPr>
                        <a:t>Ц</a:t>
                      </a:r>
                      <a:endParaRPr sz="2800">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B081"/>
                    </a:solidFill>
                  </a:tcPr>
                </a:tc>
                <a:tc>
                  <a:txBody>
                    <a:bodyPr/>
                    <a:lstStyle/>
                    <a:p>
                      <a:pPr indent="0" lvl="0" marL="0" marR="0" rtl="0" algn="ctr">
                        <a:spcBef>
                          <a:spcPts val="0"/>
                        </a:spcBef>
                        <a:spcAft>
                          <a:spcPts val="0"/>
                        </a:spcAft>
                        <a:buNone/>
                      </a:pPr>
                      <a:r>
                        <a:rPr lang="uk-UA" sz="2800">
                          <a:latin typeface="Times New Roman"/>
                          <a:ea typeface="Times New Roman"/>
                          <a:cs typeface="Times New Roman"/>
                          <a:sym typeface="Times New Roman"/>
                        </a:rPr>
                        <a:t>Й</a:t>
                      </a:r>
                      <a:endParaRPr sz="2800">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B081"/>
                    </a:solidFill>
                  </a:tcPr>
                </a:tc>
                <a:tc>
                  <a:txBody>
                    <a:bodyPr/>
                    <a:lstStyle/>
                    <a:p>
                      <a:pPr indent="0" lvl="0" marL="0" marR="0" rtl="0" algn="ctr">
                        <a:spcBef>
                          <a:spcPts val="0"/>
                        </a:spcBef>
                        <a:spcAft>
                          <a:spcPts val="0"/>
                        </a:spcAft>
                        <a:buNone/>
                      </a:pPr>
                      <a:r>
                        <a:rPr lang="uk-UA" sz="2800">
                          <a:latin typeface="Times New Roman"/>
                          <a:ea typeface="Times New Roman"/>
                          <a:cs typeface="Times New Roman"/>
                          <a:sym typeface="Times New Roman"/>
                        </a:rPr>
                        <a:t>Ф</a:t>
                      </a:r>
                      <a:endParaRPr sz="2800">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B081"/>
                    </a:solidFill>
                  </a:tcPr>
                </a:tc>
                <a:tc>
                  <a:txBody>
                    <a:bodyPr/>
                    <a:lstStyle/>
                    <a:p>
                      <a:pPr indent="0" lvl="0" marL="0" marR="0" rtl="0" algn="ctr">
                        <a:spcBef>
                          <a:spcPts val="0"/>
                        </a:spcBef>
                        <a:spcAft>
                          <a:spcPts val="0"/>
                        </a:spcAft>
                        <a:buNone/>
                      </a:pPr>
                      <a:r>
                        <a:rPr lang="uk-UA" sz="2800">
                          <a:latin typeface="Times New Roman"/>
                          <a:ea typeface="Times New Roman"/>
                          <a:cs typeface="Times New Roman"/>
                          <a:sym typeface="Times New Roman"/>
                        </a:rPr>
                        <a:t>Я</a:t>
                      </a:r>
                      <a:endParaRPr sz="2800">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B081"/>
                    </a:solidFill>
                  </a:tcPr>
                </a:tc>
                <a:tc>
                  <a:txBody>
                    <a:bodyPr/>
                    <a:lstStyle/>
                    <a:p>
                      <a:pPr indent="0" lvl="0" marL="0" marR="0" rtl="0" algn="ctr">
                        <a:spcBef>
                          <a:spcPts val="0"/>
                        </a:spcBef>
                        <a:spcAft>
                          <a:spcPts val="0"/>
                        </a:spcAft>
                        <a:buNone/>
                      </a:pPr>
                      <a:r>
                        <a:rPr lang="uk-UA" sz="2800">
                          <a:latin typeface="Times New Roman"/>
                          <a:ea typeface="Times New Roman"/>
                          <a:cs typeface="Times New Roman"/>
                          <a:sym typeface="Times New Roman"/>
                        </a:rPr>
                        <a:t>В</a:t>
                      </a:r>
                      <a:endParaRPr sz="2800">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B081"/>
                    </a:solidFill>
                  </a:tcPr>
                </a:tc>
                <a:tc>
                  <a:txBody>
                    <a:bodyPr/>
                    <a:lstStyle/>
                    <a:p>
                      <a:pPr indent="0" lvl="0" marL="0" marR="0" rtl="0" algn="ctr">
                        <a:spcBef>
                          <a:spcPts val="0"/>
                        </a:spcBef>
                        <a:spcAft>
                          <a:spcPts val="0"/>
                        </a:spcAft>
                        <a:buNone/>
                      </a:pPr>
                      <a:r>
                        <a:rPr lang="uk-UA" sz="2800">
                          <a:latin typeface="Times New Roman"/>
                          <a:ea typeface="Times New Roman"/>
                          <a:cs typeface="Times New Roman"/>
                          <a:sym typeface="Times New Roman"/>
                        </a:rPr>
                        <a:t>А</a:t>
                      </a:r>
                      <a:endParaRPr sz="2800">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B081"/>
                    </a:solidFill>
                  </a:tcPr>
                </a:tc>
                <a:tc>
                  <a:txBody>
                    <a:bodyPr/>
                    <a:lstStyle/>
                    <a:p>
                      <a:pPr indent="0" lvl="0" marL="0" marR="0" rtl="0" algn="ctr">
                        <a:spcBef>
                          <a:spcPts val="0"/>
                        </a:spcBef>
                        <a:spcAft>
                          <a:spcPts val="0"/>
                        </a:spcAft>
                        <a:buNone/>
                      </a:pPr>
                      <a:r>
                        <a:rPr lang="uk-UA" sz="2800">
                          <a:latin typeface="Times New Roman"/>
                          <a:ea typeface="Times New Roman"/>
                          <a:cs typeface="Times New Roman"/>
                          <a:sym typeface="Times New Roman"/>
                        </a:rPr>
                        <a:t>П</a:t>
                      </a:r>
                      <a:endParaRPr sz="2800">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B081"/>
                    </a:solidFill>
                  </a:tcPr>
                </a:tc>
                <a:tc>
                  <a:txBody>
                    <a:bodyPr/>
                    <a:lstStyle/>
                    <a:p>
                      <a:pPr indent="0" lvl="0" marL="0" marR="0" rtl="0" algn="ctr">
                        <a:spcBef>
                          <a:spcPts val="0"/>
                        </a:spcBef>
                        <a:spcAft>
                          <a:spcPts val="0"/>
                        </a:spcAft>
                        <a:buNone/>
                      </a:pPr>
                      <a:r>
                        <a:rPr lang="uk-UA" sz="2800">
                          <a:latin typeface="Times New Roman"/>
                          <a:ea typeface="Times New Roman"/>
                          <a:cs typeface="Times New Roman"/>
                          <a:sym typeface="Times New Roman"/>
                        </a:rPr>
                        <a:t>Ж</a:t>
                      </a:r>
                      <a:endParaRPr sz="2800">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B081"/>
                    </a:solidFill>
                  </a:tcPr>
                </a:tc>
              </a:tr>
              <a:tr h="419725">
                <a:tc>
                  <a:txBody>
                    <a:bodyPr/>
                    <a:lstStyle/>
                    <a:p>
                      <a:pPr indent="0" lvl="0" marL="0" marR="0" rtl="0" algn="ctr">
                        <a:spcBef>
                          <a:spcPts val="0"/>
                        </a:spcBef>
                        <a:spcAft>
                          <a:spcPts val="0"/>
                        </a:spcAft>
                        <a:buNone/>
                      </a:pPr>
                      <a:r>
                        <a:rPr lang="uk-UA" sz="2800">
                          <a:latin typeface="Times New Roman"/>
                          <a:ea typeface="Times New Roman"/>
                          <a:cs typeface="Times New Roman"/>
                          <a:sym typeface="Times New Roman"/>
                        </a:rPr>
                        <a:t>З</a:t>
                      </a:r>
                      <a:endParaRPr sz="2800">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B081"/>
                    </a:solidFill>
                  </a:tcPr>
                </a:tc>
                <a:tc>
                  <a:txBody>
                    <a:bodyPr/>
                    <a:lstStyle/>
                    <a:p>
                      <a:pPr indent="0" lvl="0" marL="0" marR="0" rtl="0" algn="ctr">
                        <a:spcBef>
                          <a:spcPts val="0"/>
                        </a:spcBef>
                        <a:spcAft>
                          <a:spcPts val="0"/>
                        </a:spcAft>
                        <a:buNone/>
                      </a:pPr>
                      <a:r>
                        <a:rPr lang="uk-UA" sz="2800">
                          <a:latin typeface="Times New Roman"/>
                          <a:ea typeface="Times New Roman"/>
                          <a:cs typeface="Times New Roman"/>
                          <a:sym typeface="Times New Roman"/>
                        </a:rPr>
                        <a:t>Г</a:t>
                      </a:r>
                      <a:endParaRPr sz="2800">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B081"/>
                    </a:solidFill>
                  </a:tcPr>
                </a:tc>
                <a:tc>
                  <a:txBody>
                    <a:bodyPr/>
                    <a:lstStyle/>
                    <a:p>
                      <a:pPr indent="0" lvl="0" marL="0" marR="0" rtl="0" algn="ctr">
                        <a:spcBef>
                          <a:spcPts val="0"/>
                        </a:spcBef>
                        <a:spcAft>
                          <a:spcPts val="0"/>
                        </a:spcAft>
                        <a:buNone/>
                      </a:pPr>
                      <a:r>
                        <a:rPr lang="uk-UA" sz="2800">
                          <a:latin typeface="Times New Roman"/>
                          <a:ea typeface="Times New Roman"/>
                          <a:cs typeface="Times New Roman"/>
                          <a:sym typeface="Times New Roman"/>
                        </a:rPr>
                        <a:t>Д</a:t>
                      </a:r>
                      <a:endParaRPr sz="2800">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B081"/>
                    </a:solidFill>
                  </a:tcPr>
                </a:tc>
                <a:tc>
                  <a:txBody>
                    <a:bodyPr/>
                    <a:lstStyle/>
                    <a:p>
                      <a:pPr indent="0" lvl="0" marL="0" marR="0" rtl="0" algn="ctr">
                        <a:spcBef>
                          <a:spcPts val="0"/>
                        </a:spcBef>
                        <a:spcAft>
                          <a:spcPts val="0"/>
                        </a:spcAft>
                        <a:buNone/>
                      </a:pPr>
                      <a:r>
                        <a:rPr lang="uk-UA" sz="2800">
                          <a:latin typeface="Times New Roman"/>
                          <a:ea typeface="Times New Roman"/>
                          <a:cs typeface="Times New Roman"/>
                          <a:sym typeface="Times New Roman"/>
                        </a:rPr>
                        <a:t>И</a:t>
                      </a:r>
                      <a:endParaRPr sz="2800">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B081"/>
                    </a:solidFill>
                  </a:tcPr>
                </a:tc>
                <a:tc>
                  <a:txBody>
                    <a:bodyPr/>
                    <a:lstStyle/>
                    <a:p>
                      <a:pPr indent="0" lvl="0" marL="0" marR="0" rtl="0" algn="ctr">
                        <a:spcBef>
                          <a:spcPts val="0"/>
                        </a:spcBef>
                        <a:spcAft>
                          <a:spcPts val="0"/>
                        </a:spcAft>
                        <a:buNone/>
                      </a:pPr>
                      <a:r>
                        <a:rPr lang="uk-UA" sz="2800">
                          <a:latin typeface="Times New Roman"/>
                          <a:ea typeface="Times New Roman"/>
                          <a:cs typeface="Times New Roman"/>
                          <a:sym typeface="Times New Roman"/>
                        </a:rPr>
                        <a:t>Т</a:t>
                      </a:r>
                      <a:endParaRPr sz="2800">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B081"/>
                    </a:solidFill>
                  </a:tcPr>
                </a:tc>
                <a:tc>
                  <a:txBody>
                    <a:bodyPr/>
                    <a:lstStyle/>
                    <a:p>
                      <a:pPr indent="0" lvl="0" marL="0" marR="0" rtl="0" algn="ctr">
                        <a:spcBef>
                          <a:spcPts val="0"/>
                        </a:spcBef>
                        <a:spcAft>
                          <a:spcPts val="0"/>
                        </a:spcAft>
                        <a:buNone/>
                      </a:pPr>
                      <a:r>
                        <a:rPr lang="uk-UA" sz="2800">
                          <a:latin typeface="Times New Roman"/>
                          <a:ea typeface="Times New Roman"/>
                          <a:cs typeface="Times New Roman"/>
                          <a:sym typeface="Times New Roman"/>
                        </a:rPr>
                        <a:t>И</a:t>
                      </a:r>
                      <a:endParaRPr sz="2800">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B081"/>
                    </a:solidFill>
                  </a:tcPr>
                </a:tc>
                <a:tc>
                  <a:txBody>
                    <a:bodyPr/>
                    <a:lstStyle/>
                    <a:p>
                      <a:pPr indent="0" lvl="0" marL="0" marR="0" rtl="0" algn="ctr">
                        <a:spcBef>
                          <a:spcPts val="0"/>
                        </a:spcBef>
                        <a:spcAft>
                          <a:spcPts val="0"/>
                        </a:spcAft>
                        <a:buNone/>
                      </a:pPr>
                      <a:r>
                        <a:rPr lang="uk-UA" sz="2800">
                          <a:latin typeface="Times New Roman"/>
                          <a:ea typeface="Times New Roman"/>
                          <a:cs typeface="Times New Roman"/>
                          <a:sym typeface="Times New Roman"/>
                        </a:rPr>
                        <a:t>Н</a:t>
                      </a:r>
                      <a:endParaRPr sz="2800">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B081"/>
                    </a:solidFill>
                  </a:tcPr>
                </a:tc>
                <a:tc>
                  <a:txBody>
                    <a:bodyPr/>
                    <a:lstStyle/>
                    <a:p>
                      <a:pPr indent="0" lvl="0" marL="0" marR="0" rtl="0" algn="ctr">
                        <a:spcBef>
                          <a:spcPts val="0"/>
                        </a:spcBef>
                        <a:spcAft>
                          <a:spcPts val="0"/>
                        </a:spcAft>
                        <a:buNone/>
                      </a:pPr>
                      <a:r>
                        <a:rPr lang="uk-UA" sz="2800">
                          <a:latin typeface="Times New Roman"/>
                          <a:ea typeface="Times New Roman"/>
                          <a:cs typeface="Times New Roman"/>
                          <a:sym typeface="Times New Roman"/>
                        </a:rPr>
                        <a:t>С</a:t>
                      </a:r>
                      <a:endParaRPr sz="2800">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B081"/>
                    </a:solidFill>
                  </a:tcPr>
                </a:tc>
                <a:tc>
                  <a:txBody>
                    <a:bodyPr/>
                    <a:lstStyle/>
                    <a:p>
                      <a:pPr indent="0" lvl="0" marL="0" marR="0" rtl="0" algn="ctr">
                        <a:spcBef>
                          <a:spcPts val="0"/>
                        </a:spcBef>
                        <a:spcAft>
                          <a:spcPts val="0"/>
                        </a:spcAft>
                        <a:buNone/>
                      </a:pPr>
                      <a:r>
                        <a:rPr lang="uk-UA" sz="2800">
                          <a:latin typeface="Times New Roman"/>
                          <a:ea typeface="Times New Roman"/>
                          <a:cs typeface="Times New Roman"/>
                          <a:sym typeface="Times New Roman"/>
                        </a:rPr>
                        <a:t>Т</a:t>
                      </a:r>
                      <a:endParaRPr sz="2800">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B081"/>
                    </a:solidFill>
                  </a:tcPr>
                </a:tc>
                <a:tc>
                  <a:txBody>
                    <a:bodyPr/>
                    <a:lstStyle/>
                    <a:p>
                      <a:pPr indent="0" lvl="0" marL="0" marR="0" rtl="0" algn="ctr">
                        <a:spcBef>
                          <a:spcPts val="0"/>
                        </a:spcBef>
                        <a:spcAft>
                          <a:spcPts val="0"/>
                        </a:spcAft>
                        <a:buNone/>
                      </a:pPr>
                      <a:r>
                        <a:rPr lang="uk-UA" sz="2800">
                          <a:latin typeface="Times New Roman"/>
                          <a:ea typeface="Times New Roman"/>
                          <a:cs typeface="Times New Roman"/>
                          <a:sym typeface="Times New Roman"/>
                        </a:rPr>
                        <a:t>В</a:t>
                      </a:r>
                      <a:endParaRPr sz="2800">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B081"/>
                    </a:solidFill>
                  </a:tcPr>
                </a:tc>
                <a:tc>
                  <a:txBody>
                    <a:bodyPr/>
                    <a:lstStyle/>
                    <a:p>
                      <a:pPr indent="0" lvl="0" marL="0" marR="0" rtl="0" algn="ctr">
                        <a:spcBef>
                          <a:spcPts val="0"/>
                        </a:spcBef>
                        <a:spcAft>
                          <a:spcPts val="0"/>
                        </a:spcAft>
                        <a:buNone/>
                      </a:pPr>
                      <a:r>
                        <a:rPr lang="uk-UA" sz="2800">
                          <a:latin typeface="Times New Roman"/>
                          <a:ea typeface="Times New Roman"/>
                          <a:cs typeface="Times New Roman"/>
                          <a:sym typeface="Times New Roman"/>
                        </a:rPr>
                        <a:t>О</a:t>
                      </a:r>
                      <a:endParaRPr sz="2800">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B081"/>
                    </a:solidFill>
                  </a:tcPr>
                </a:tc>
              </a:tr>
              <a:tr h="456200">
                <a:tc>
                  <a:txBody>
                    <a:bodyPr/>
                    <a:lstStyle/>
                    <a:p>
                      <a:pPr indent="0" lvl="0" marL="0" marR="0" rtl="0" algn="ctr">
                        <a:spcBef>
                          <a:spcPts val="0"/>
                        </a:spcBef>
                        <a:spcAft>
                          <a:spcPts val="0"/>
                        </a:spcAft>
                        <a:buNone/>
                      </a:pPr>
                      <a:r>
                        <a:rPr lang="uk-UA" sz="2800">
                          <a:latin typeface="Times New Roman"/>
                          <a:ea typeface="Times New Roman"/>
                          <a:cs typeface="Times New Roman"/>
                          <a:sym typeface="Times New Roman"/>
                        </a:rPr>
                        <a:t>Г</a:t>
                      </a:r>
                      <a:endParaRPr sz="2800">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B081"/>
                    </a:solidFill>
                  </a:tcPr>
                </a:tc>
                <a:tc>
                  <a:txBody>
                    <a:bodyPr/>
                    <a:lstStyle/>
                    <a:p>
                      <a:pPr indent="0" lvl="0" marL="0" marR="0" rtl="0" algn="ctr">
                        <a:spcBef>
                          <a:spcPts val="0"/>
                        </a:spcBef>
                        <a:spcAft>
                          <a:spcPts val="0"/>
                        </a:spcAft>
                        <a:buNone/>
                      </a:pPr>
                      <a:r>
                        <a:rPr lang="uk-UA" sz="2800">
                          <a:latin typeface="Times New Roman"/>
                          <a:ea typeface="Times New Roman"/>
                          <a:cs typeface="Times New Roman"/>
                          <a:sym typeface="Times New Roman"/>
                        </a:rPr>
                        <a:t>О</a:t>
                      </a:r>
                      <a:endParaRPr sz="2800">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B081"/>
                    </a:solidFill>
                  </a:tcPr>
                </a:tc>
                <a:tc>
                  <a:txBody>
                    <a:bodyPr/>
                    <a:lstStyle/>
                    <a:p>
                      <a:pPr indent="0" lvl="0" marL="0" marR="0" rtl="0" algn="ctr">
                        <a:spcBef>
                          <a:spcPts val="0"/>
                        </a:spcBef>
                        <a:spcAft>
                          <a:spcPts val="0"/>
                        </a:spcAft>
                        <a:buNone/>
                      </a:pPr>
                      <a:r>
                        <a:rPr lang="uk-UA" sz="2800">
                          <a:latin typeface="Times New Roman"/>
                          <a:ea typeface="Times New Roman"/>
                          <a:cs typeface="Times New Roman"/>
                          <a:sym typeface="Times New Roman"/>
                        </a:rPr>
                        <a:t>С</a:t>
                      </a:r>
                      <a:endParaRPr sz="2800">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B081"/>
                    </a:solidFill>
                  </a:tcPr>
                </a:tc>
                <a:tc>
                  <a:txBody>
                    <a:bodyPr/>
                    <a:lstStyle/>
                    <a:p>
                      <a:pPr indent="0" lvl="0" marL="0" marR="0" rtl="0" algn="ctr">
                        <a:spcBef>
                          <a:spcPts val="0"/>
                        </a:spcBef>
                        <a:spcAft>
                          <a:spcPts val="0"/>
                        </a:spcAft>
                        <a:buNone/>
                      </a:pPr>
                      <a:r>
                        <a:rPr lang="uk-UA" sz="2800">
                          <a:latin typeface="Times New Roman"/>
                          <a:ea typeface="Times New Roman"/>
                          <a:cs typeface="Times New Roman"/>
                          <a:sym typeface="Times New Roman"/>
                        </a:rPr>
                        <a:t>Н</a:t>
                      </a:r>
                      <a:endParaRPr sz="2800">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B081"/>
                    </a:solidFill>
                  </a:tcPr>
                </a:tc>
                <a:tc>
                  <a:txBody>
                    <a:bodyPr/>
                    <a:lstStyle/>
                    <a:p>
                      <a:pPr indent="0" lvl="0" marL="0" marR="0" rtl="0" algn="ctr">
                        <a:spcBef>
                          <a:spcPts val="0"/>
                        </a:spcBef>
                        <a:spcAft>
                          <a:spcPts val="0"/>
                        </a:spcAft>
                        <a:buNone/>
                      </a:pPr>
                      <a:r>
                        <a:rPr lang="uk-UA" sz="2800">
                          <a:latin typeface="Times New Roman"/>
                          <a:ea typeface="Times New Roman"/>
                          <a:cs typeface="Times New Roman"/>
                          <a:sym typeface="Times New Roman"/>
                        </a:rPr>
                        <a:t>Ю</a:t>
                      </a:r>
                      <a:endParaRPr sz="2800">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B081"/>
                    </a:solidFill>
                  </a:tcPr>
                </a:tc>
                <a:tc>
                  <a:txBody>
                    <a:bodyPr/>
                    <a:lstStyle/>
                    <a:p>
                      <a:pPr indent="0" lvl="0" marL="0" marR="0" rtl="0" algn="ctr">
                        <a:spcBef>
                          <a:spcPts val="0"/>
                        </a:spcBef>
                        <a:spcAft>
                          <a:spcPts val="0"/>
                        </a:spcAft>
                        <a:buNone/>
                      </a:pPr>
                      <a:r>
                        <a:rPr lang="uk-UA" sz="2800">
                          <a:latin typeface="Times New Roman"/>
                          <a:ea typeface="Times New Roman"/>
                          <a:cs typeface="Times New Roman"/>
                          <a:sym typeface="Times New Roman"/>
                        </a:rPr>
                        <a:t> С                    </a:t>
                      </a:r>
                      <a:endParaRPr sz="2800">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B081"/>
                    </a:solidFill>
                  </a:tcPr>
                </a:tc>
                <a:tc>
                  <a:txBody>
                    <a:bodyPr/>
                    <a:lstStyle/>
                    <a:p>
                      <a:pPr indent="0" lvl="0" marL="0" marR="0" rtl="0" algn="ctr">
                        <a:spcBef>
                          <a:spcPts val="0"/>
                        </a:spcBef>
                        <a:spcAft>
                          <a:spcPts val="0"/>
                        </a:spcAft>
                        <a:buNone/>
                      </a:pPr>
                      <a:r>
                        <a:rPr lang="uk-UA" sz="2800">
                          <a:latin typeface="Times New Roman"/>
                          <a:ea typeface="Times New Roman"/>
                          <a:cs typeface="Times New Roman"/>
                          <a:sym typeface="Times New Roman"/>
                        </a:rPr>
                        <a:t>Л</a:t>
                      </a:r>
                      <a:endParaRPr sz="2800">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B081"/>
                    </a:solidFill>
                  </a:tcPr>
                </a:tc>
                <a:tc>
                  <a:txBody>
                    <a:bodyPr/>
                    <a:lstStyle/>
                    <a:p>
                      <a:pPr indent="0" lvl="0" marL="0" marR="0" rtl="0" algn="ctr">
                        <a:spcBef>
                          <a:spcPts val="0"/>
                        </a:spcBef>
                        <a:spcAft>
                          <a:spcPts val="0"/>
                        </a:spcAft>
                        <a:buNone/>
                      </a:pPr>
                      <a:r>
                        <a:rPr lang="uk-UA" sz="2800">
                          <a:latin typeface="Times New Roman"/>
                          <a:ea typeface="Times New Roman"/>
                          <a:cs typeface="Times New Roman"/>
                          <a:sym typeface="Times New Roman"/>
                        </a:rPr>
                        <a:t>О</a:t>
                      </a:r>
                      <a:endParaRPr sz="2800">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B081"/>
                    </a:solidFill>
                  </a:tcPr>
                </a:tc>
                <a:tc>
                  <a:txBody>
                    <a:bodyPr/>
                    <a:lstStyle/>
                    <a:p>
                      <a:pPr indent="0" lvl="0" marL="0" marR="0" rtl="0" algn="ctr">
                        <a:spcBef>
                          <a:spcPts val="0"/>
                        </a:spcBef>
                        <a:spcAft>
                          <a:spcPts val="0"/>
                        </a:spcAft>
                        <a:buNone/>
                      </a:pPr>
                      <a:r>
                        <a:rPr lang="uk-UA" sz="2800">
                          <a:latin typeface="Times New Roman"/>
                          <a:ea typeface="Times New Roman"/>
                          <a:cs typeface="Times New Roman"/>
                          <a:sym typeface="Times New Roman"/>
                        </a:rPr>
                        <a:t>В</a:t>
                      </a:r>
                      <a:endParaRPr sz="2800">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B081"/>
                    </a:solidFill>
                  </a:tcPr>
                </a:tc>
                <a:tc>
                  <a:txBody>
                    <a:bodyPr/>
                    <a:lstStyle/>
                    <a:p>
                      <a:pPr indent="0" lvl="0" marL="0" marR="0" rtl="0" algn="ctr">
                        <a:spcBef>
                          <a:spcPts val="0"/>
                        </a:spcBef>
                        <a:spcAft>
                          <a:spcPts val="0"/>
                        </a:spcAft>
                        <a:buNone/>
                      </a:pPr>
                      <a:r>
                        <a:rPr lang="uk-UA" sz="2800">
                          <a:latin typeface="Times New Roman"/>
                          <a:ea typeface="Times New Roman"/>
                          <a:cs typeface="Times New Roman"/>
                          <a:sym typeface="Times New Roman"/>
                        </a:rPr>
                        <a:t>О</a:t>
                      </a:r>
                      <a:endParaRPr sz="2800">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B081"/>
                    </a:solidFill>
                  </a:tcPr>
                </a:tc>
                <a:tc>
                  <a:txBody>
                    <a:bodyPr/>
                    <a:lstStyle/>
                    <a:p>
                      <a:pPr indent="0" lvl="0" marL="0" marR="0" rtl="0" algn="ctr">
                        <a:spcBef>
                          <a:spcPts val="0"/>
                        </a:spcBef>
                        <a:spcAft>
                          <a:spcPts val="0"/>
                        </a:spcAft>
                        <a:buNone/>
                      </a:pPr>
                      <a:r>
                        <a:rPr lang="uk-UA" sz="2800">
                          <a:latin typeface="Times New Roman"/>
                          <a:ea typeface="Times New Roman"/>
                          <a:cs typeface="Times New Roman"/>
                          <a:sym typeface="Times New Roman"/>
                        </a:rPr>
                        <a:t>Х</a:t>
                      </a:r>
                      <a:endParaRPr sz="2800">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B081"/>
                    </a:solidFill>
                  </a:tcPr>
                </a:tc>
              </a:tr>
              <a:tr h="522650">
                <a:tc>
                  <a:txBody>
                    <a:bodyPr/>
                    <a:lstStyle/>
                    <a:p>
                      <a:pPr indent="0" lvl="0" marL="0" marR="0" rtl="0" algn="ctr">
                        <a:spcBef>
                          <a:spcPts val="0"/>
                        </a:spcBef>
                        <a:spcAft>
                          <a:spcPts val="0"/>
                        </a:spcAft>
                        <a:buNone/>
                      </a:pPr>
                      <a:r>
                        <a:rPr lang="uk-UA" sz="2800">
                          <a:latin typeface="Times New Roman"/>
                          <a:ea typeface="Times New Roman"/>
                          <a:cs typeface="Times New Roman"/>
                          <a:sym typeface="Times New Roman"/>
                        </a:rPr>
                        <a:t>Т</a:t>
                      </a:r>
                      <a:endParaRPr sz="2800">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B081"/>
                    </a:solidFill>
                  </a:tcPr>
                </a:tc>
                <a:tc>
                  <a:txBody>
                    <a:bodyPr/>
                    <a:lstStyle/>
                    <a:p>
                      <a:pPr indent="0" lvl="0" marL="0" marR="0" rtl="0" algn="ctr">
                        <a:spcBef>
                          <a:spcPts val="0"/>
                        </a:spcBef>
                        <a:spcAft>
                          <a:spcPts val="0"/>
                        </a:spcAft>
                        <a:buNone/>
                      </a:pPr>
                      <a:r>
                        <a:rPr lang="uk-UA" sz="2800">
                          <a:latin typeface="Times New Roman"/>
                          <a:ea typeface="Times New Roman"/>
                          <a:cs typeface="Times New Roman"/>
                          <a:sym typeface="Times New Roman"/>
                        </a:rPr>
                        <a:t>Ф</a:t>
                      </a:r>
                      <a:endParaRPr sz="2800">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B081"/>
                    </a:solidFill>
                  </a:tcPr>
                </a:tc>
                <a:tc>
                  <a:txBody>
                    <a:bodyPr/>
                    <a:lstStyle/>
                    <a:p>
                      <a:pPr indent="0" lvl="0" marL="0" marR="0" rtl="0" algn="ctr">
                        <a:spcBef>
                          <a:spcPts val="0"/>
                        </a:spcBef>
                        <a:spcAft>
                          <a:spcPts val="0"/>
                        </a:spcAft>
                        <a:buNone/>
                      </a:pPr>
                      <a:r>
                        <a:rPr lang="uk-UA" sz="2800">
                          <a:latin typeface="Times New Roman"/>
                          <a:ea typeface="Times New Roman"/>
                          <a:cs typeface="Times New Roman"/>
                          <a:sym typeface="Times New Roman"/>
                        </a:rPr>
                        <a:t>І</a:t>
                      </a:r>
                      <a:endParaRPr sz="2800">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B081"/>
                    </a:solidFill>
                  </a:tcPr>
                </a:tc>
                <a:tc>
                  <a:txBody>
                    <a:bodyPr/>
                    <a:lstStyle/>
                    <a:p>
                      <a:pPr indent="0" lvl="0" marL="0" marR="0" rtl="0" algn="ctr">
                        <a:spcBef>
                          <a:spcPts val="0"/>
                        </a:spcBef>
                        <a:spcAft>
                          <a:spcPts val="0"/>
                        </a:spcAft>
                        <a:buNone/>
                      </a:pPr>
                      <a:r>
                        <a:rPr lang="uk-UA" sz="2800">
                          <a:latin typeface="Times New Roman"/>
                          <a:ea typeface="Times New Roman"/>
                          <a:cs typeface="Times New Roman"/>
                          <a:sym typeface="Times New Roman"/>
                        </a:rPr>
                        <a:t> М</a:t>
                      </a:r>
                      <a:endParaRPr sz="2800">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B081"/>
                    </a:solidFill>
                  </a:tcPr>
                </a:tc>
                <a:tc>
                  <a:txBody>
                    <a:bodyPr/>
                    <a:lstStyle/>
                    <a:p>
                      <a:pPr indent="0" lvl="0" marL="0" marR="0" rtl="0" algn="ctr">
                        <a:spcBef>
                          <a:spcPts val="0"/>
                        </a:spcBef>
                        <a:spcAft>
                          <a:spcPts val="0"/>
                        </a:spcAft>
                        <a:buNone/>
                      </a:pPr>
                      <a:r>
                        <a:rPr lang="uk-UA" sz="2800">
                          <a:latin typeface="Times New Roman"/>
                          <a:ea typeface="Times New Roman"/>
                          <a:cs typeface="Times New Roman"/>
                          <a:sym typeface="Times New Roman"/>
                        </a:rPr>
                        <a:t>У</a:t>
                      </a:r>
                      <a:endParaRPr sz="2800">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B081"/>
                    </a:solidFill>
                  </a:tcPr>
                </a:tc>
                <a:tc>
                  <a:txBody>
                    <a:bodyPr/>
                    <a:lstStyle/>
                    <a:p>
                      <a:pPr indent="0" lvl="0" marL="0" marR="0" rtl="0" algn="ctr">
                        <a:spcBef>
                          <a:spcPts val="0"/>
                        </a:spcBef>
                        <a:spcAft>
                          <a:spcPts val="0"/>
                        </a:spcAft>
                        <a:buNone/>
                      </a:pPr>
                      <a:r>
                        <a:rPr lang="uk-UA" sz="2800">
                          <a:latin typeface="Times New Roman"/>
                          <a:ea typeface="Times New Roman"/>
                          <a:cs typeface="Times New Roman"/>
                          <a:sym typeface="Times New Roman"/>
                        </a:rPr>
                        <a:t>Л</a:t>
                      </a:r>
                      <a:endParaRPr sz="2800">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B081"/>
                    </a:solidFill>
                  </a:tcPr>
                </a:tc>
                <a:tc>
                  <a:txBody>
                    <a:bodyPr/>
                    <a:lstStyle/>
                    <a:p>
                      <a:pPr indent="0" lvl="0" marL="0" marR="0" rtl="0" algn="ctr">
                        <a:spcBef>
                          <a:spcPts val="0"/>
                        </a:spcBef>
                        <a:spcAft>
                          <a:spcPts val="0"/>
                        </a:spcAft>
                        <a:buNone/>
                      </a:pPr>
                      <a:r>
                        <a:rPr lang="uk-UA" sz="2800">
                          <a:latin typeface="Times New Roman"/>
                          <a:ea typeface="Times New Roman"/>
                          <a:cs typeface="Times New Roman"/>
                          <a:sym typeface="Times New Roman"/>
                        </a:rPr>
                        <a:t>Л</a:t>
                      </a:r>
                      <a:endParaRPr sz="2800">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B081"/>
                    </a:solidFill>
                  </a:tcPr>
                </a:tc>
                <a:tc>
                  <a:txBody>
                    <a:bodyPr/>
                    <a:lstStyle/>
                    <a:p>
                      <a:pPr indent="0" lvl="0" marL="0" marR="0" rtl="0" algn="ctr">
                        <a:spcBef>
                          <a:spcPts val="0"/>
                        </a:spcBef>
                        <a:spcAft>
                          <a:spcPts val="0"/>
                        </a:spcAft>
                        <a:buNone/>
                      </a:pPr>
                      <a:r>
                        <a:rPr lang="uk-UA" sz="2800">
                          <a:latin typeface="Times New Roman"/>
                          <a:ea typeface="Times New Roman"/>
                          <a:cs typeface="Times New Roman"/>
                          <a:sym typeface="Times New Roman"/>
                        </a:rPr>
                        <a:t>Р</a:t>
                      </a:r>
                      <a:endParaRPr sz="2800">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B081"/>
                    </a:solidFill>
                  </a:tcPr>
                </a:tc>
                <a:tc>
                  <a:txBody>
                    <a:bodyPr/>
                    <a:lstStyle/>
                    <a:p>
                      <a:pPr indent="0" lvl="0" marL="0" marR="0" rtl="0" algn="ctr">
                        <a:spcBef>
                          <a:spcPts val="0"/>
                        </a:spcBef>
                        <a:spcAft>
                          <a:spcPts val="0"/>
                        </a:spcAft>
                        <a:buNone/>
                      </a:pPr>
                      <a:r>
                        <a:rPr lang="uk-UA" sz="2800">
                          <a:latin typeface="Times New Roman"/>
                          <a:ea typeface="Times New Roman"/>
                          <a:cs typeface="Times New Roman"/>
                          <a:sym typeface="Times New Roman"/>
                        </a:rPr>
                        <a:t>А</a:t>
                      </a:r>
                      <a:endParaRPr sz="2800">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B081"/>
                    </a:solidFill>
                  </a:tcPr>
                </a:tc>
                <a:tc>
                  <a:txBody>
                    <a:bodyPr/>
                    <a:lstStyle/>
                    <a:p>
                      <a:pPr indent="0" lvl="0" marL="0" marR="0" rtl="0" algn="ctr">
                        <a:spcBef>
                          <a:spcPts val="0"/>
                        </a:spcBef>
                        <a:spcAft>
                          <a:spcPts val="0"/>
                        </a:spcAft>
                        <a:buNone/>
                      </a:pPr>
                      <a:r>
                        <a:rPr lang="uk-UA" sz="2800">
                          <a:latin typeface="Times New Roman"/>
                          <a:ea typeface="Times New Roman"/>
                          <a:cs typeface="Times New Roman"/>
                          <a:sym typeface="Times New Roman"/>
                        </a:rPr>
                        <a:t>С</a:t>
                      </a:r>
                      <a:endParaRPr sz="2800">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B081"/>
                    </a:solidFill>
                  </a:tcPr>
                </a:tc>
                <a:tc>
                  <a:txBody>
                    <a:bodyPr/>
                    <a:lstStyle/>
                    <a:p>
                      <a:pPr indent="0" lvl="0" marL="0" marR="0" rtl="0" algn="ctr">
                        <a:spcBef>
                          <a:spcPts val="0"/>
                        </a:spcBef>
                        <a:spcAft>
                          <a:spcPts val="0"/>
                        </a:spcAft>
                        <a:buNone/>
                      </a:pPr>
                      <a:r>
                        <a:rPr lang="uk-UA" sz="2800">
                          <a:latin typeface="Times New Roman"/>
                          <a:ea typeface="Times New Roman"/>
                          <a:cs typeface="Times New Roman"/>
                          <a:sym typeface="Times New Roman"/>
                        </a:rPr>
                        <a:t>О</a:t>
                      </a:r>
                      <a:endParaRPr sz="2800">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B081"/>
                    </a:solidFill>
                  </a:tcPr>
                </a:tc>
              </a:tr>
              <a:tr h="434725">
                <a:tc>
                  <a:txBody>
                    <a:bodyPr/>
                    <a:lstStyle/>
                    <a:p>
                      <a:pPr indent="0" lvl="0" marL="0" marR="0" rtl="0" algn="ctr">
                        <a:spcBef>
                          <a:spcPts val="0"/>
                        </a:spcBef>
                        <a:spcAft>
                          <a:spcPts val="0"/>
                        </a:spcAft>
                        <a:buNone/>
                      </a:pPr>
                      <a:r>
                        <a:rPr lang="uk-UA" sz="2800">
                          <a:latin typeface="Times New Roman"/>
                          <a:ea typeface="Times New Roman"/>
                          <a:cs typeface="Times New Roman"/>
                          <a:sym typeface="Times New Roman"/>
                        </a:rPr>
                        <a:t>М</a:t>
                      </a:r>
                      <a:endParaRPr sz="2800">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B081"/>
                    </a:solidFill>
                  </a:tcPr>
                </a:tc>
                <a:tc>
                  <a:txBody>
                    <a:bodyPr/>
                    <a:lstStyle/>
                    <a:p>
                      <a:pPr indent="0" lvl="0" marL="0" marR="0" rtl="0" algn="ctr">
                        <a:spcBef>
                          <a:spcPts val="0"/>
                        </a:spcBef>
                        <a:spcAft>
                          <a:spcPts val="0"/>
                        </a:spcAft>
                        <a:buNone/>
                      </a:pPr>
                      <a:r>
                        <a:rPr lang="uk-UA" sz="2800">
                          <a:latin typeface="Times New Roman"/>
                          <a:ea typeface="Times New Roman"/>
                          <a:cs typeface="Times New Roman"/>
                          <a:sym typeface="Times New Roman"/>
                        </a:rPr>
                        <a:t>К</a:t>
                      </a:r>
                      <a:endParaRPr sz="2800">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B081"/>
                    </a:solidFill>
                  </a:tcPr>
                </a:tc>
                <a:tc>
                  <a:txBody>
                    <a:bodyPr/>
                    <a:lstStyle/>
                    <a:p>
                      <a:pPr indent="0" lvl="0" marL="0" marR="0" rtl="0" algn="ctr">
                        <a:spcBef>
                          <a:spcPts val="0"/>
                        </a:spcBef>
                        <a:spcAft>
                          <a:spcPts val="0"/>
                        </a:spcAft>
                        <a:buNone/>
                      </a:pPr>
                      <a:r>
                        <a:rPr lang="uk-UA" sz="2800">
                          <a:latin typeface="Times New Roman"/>
                          <a:ea typeface="Times New Roman"/>
                          <a:cs typeface="Times New Roman"/>
                          <a:sym typeface="Times New Roman"/>
                        </a:rPr>
                        <a:t>Ь</a:t>
                      </a:r>
                      <a:endParaRPr sz="2800">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B081"/>
                    </a:solidFill>
                  </a:tcPr>
                </a:tc>
                <a:tc>
                  <a:txBody>
                    <a:bodyPr/>
                    <a:lstStyle/>
                    <a:p>
                      <a:pPr indent="0" lvl="0" marL="0" marR="0" rtl="0" algn="ctr">
                        <a:spcBef>
                          <a:spcPts val="0"/>
                        </a:spcBef>
                        <a:spcAft>
                          <a:spcPts val="0"/>
                        </a:spcAft>
                        <a:buNone/>
                      </a:pPr>
                      <a:r>
                        <a:rPr lang="uk-UA" sz="2800">
                          <a:latin typeface="Times New Roman"/>
                          <a:ea typeface="Times New Roman"/>
                          <a:cs typeface="Times New Roman"/>
                          <a:sym typeface="Times New Roman"/>
                        </a:rPr>
                        <a:t>Р</a:t>
                      </a:r>
                      <a:endParaRPr sz="2800">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B081"/>
                    </a:solidFill>
                  </a:tcPr>
                </a:tc>
                <a:tc>
                  <a:txBody>
                    <a:bodyPr/>
                    <a:lstStyle/>
                    <a:p>
                      <a:pPr indent="0" lvl="0" marL="0" marR="0" rtl="0" algn="ctr">
                        <a:spcBef>
                          <a:spcPts val="0"/>
                        </a:spcBef>
                        <a:spcAft>
                          <a:spcPts val="0"/>
                        </a:spcAft>
                        <a:buNone/>
                      </a:pPr>
                      <a:r>
                        <a:rPr lang="uk-UA" sz="2800">
                          <a:latin typeface="Times New Roman"/>
                          <a:ea typeface="Times New Roman"/>
                          <a:cs typeface="Times New Roman"/>
                          <a:sym typeface="Times New Roman"/>
                        </a:rPr>
                        <a:t>У</a:t>
                      </a:r>
                      <a:endParaRPr sz="2800">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B081"/>
                    </a:solidFill>
                  </a:tcPr>
                </a:tc>
                <a:tc>
                  <a:txBody>
                    <a:bodyPr/>
                    <a:lstStyle/>
                    <a:p>
                      <a:pPr indent="0" lvl="0" marL="0" marR="0" rtl="0" algn="ctr">
                        <a:spcBef>
                          <a:spcPts val="0"/>
                        </a:spcBef>
                        <a:spcAft>
                          <a:spcPts val="0"/>
                        </a:spcAft>
                        <a:buNone/>
                      </a:pPr>
                      <a:r>
                        <a:rPr lang="uk-UA" sz="2800">
                          <a:latin typeface="Times New Roman"/>
                          <a:ea typeface="Times New Roman"/>
                          <a:cs typeface="Times New Roman"/>
                          <a:sym typeface="Times New Roman"/>
                        </a:rPr>
                        <a:t>С</a:t>
                      </a:r>
                      <a:endParaRPr sz="2800">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B081"/>
                    </a:solidFill>
                  </a:tcPr>
                </a:tc>
                <a:tc>
                  <a:txBody>
                    <a:bodyPr/>
                    <a:lstStyle/>
                    <a:p>
                      <a:pPr indent="0" lvl="0" marL="0" marR="0" rtl="0" algn="ctr">
                        <a:spcBef>
                          <a:spcPts val="0"/>
                        </a:spcBef>
                        <a:spcAft>
                          <a:spcPts val="0"/>
                        </a:spcAft>
                        <a:buNone/>
                      </a:pPr>
                      <a:r>
                        <a:rPr lang="uk-UA" sz="2800">
                          <a:latin typeface="Times New Roman"/>
                          <a:ea typeface="Times New Roman"/>
                          <a:cs typeface="Times New Roman"/>
                          <a:sym typeface="Times New Roman"/>
                        </a:rPr>
                        <a:t>С</a:t>
                      </a:r>
                      <a:endParaRPr sz="2800">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B081"/>
                    </a:solidFill>
                  </a:tcPr>
                </a:tc>
                <a:tc>
                  <a:txBody>
                    <a:bodyPr/>
                    <a:lstStyle/>
                    <a:p>
                      <a:pPr indent="0" lvl="0" marL="0" marR="0" rtl="0" algn="ctr">
                        <a:spcBef>
                          <a:spcPts val="0"/>
                        </a:spcBef>
                        <a:spcAft>
                          <a:spcPts val="0"/>
                        </a:spcAft>
                        <a:buNone/>
                      </a:pPr>
                      <a:r>
                        <a:rPr lang="uk-UA" sz="2800">
                          <a:latin typeface="Times New Roman"/>
                          <a:ea typeface="Times New Roman"/>
                          <a:cs typeface="Times New Roman"/>
                          <a:sym typeface="Times New Roman"/>
                        </a:rPr>
                        <a:t>О</a:t>
                      </a:r>
                      <a:endParaRPr sz="2800">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B081"/>
                    </a:solidFill>
                  </a:tcPr>
                </a:tc>
                <a:tc>
                  <a:txBody>
                    <a:bodyPr/>
                    <a:lstStyle/>
                    <a:p>
                      <a:pPr indent="0" lvl="0" marL="0" marR="0" rtl="0" algn="ctr">
                        <a:spcBef>
                          <a:spcPts val="0"/>
                        </a:spcBef>
                        <a:spcAft>
                          <a:spcPts val="0"/>
                        </a:spcAft>
                        <a:buNone/>
                      </a:pPr>
                      <a:r>
                        <a:rPr lang="uk-UA" sz="2800">
                          <a:latin typeface="Times New Roman"/>
                          <a:ea typeface="Times New Roman"/>
                          <a:cs typeface="Times New Roman"/>
                          <a:sym typeface="Times New Roman"/>
                        </a:rPr>
                        <a:t>Й</a:t>
                      </a:r>
                      <a:endParaRPr sz="2800">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B081"/>
                    </a:solidFill>
                  </a:tcPr>
                </a:tc>
                <a:tc>
                  <a:txBody>
                    <a:bodyPr/>
                    <a:lstStyle/>
                    <a:p>
                      <a:pPr indent="0" lvl="0" marL="0" marR="0" rtl="0" algn="ctr">
                        <a:spcBef>
                          <a:spcPts val="0"/>
                        </a:spcBef>
                        <a:spcAft>
                          <a:spcPts val="0"/>
                        </a:spcAft>
                        <a:buNone/>
                      </a:pPr>
                      <a:r>
                        <a:rPr lang="uk-UA" sz="2800">
                          <a:latin typeface="Times New Roman"/>
                          <a:ea typeface="Times New Roman"/>
                          <a:cs typeface="Times New Roman"/>
                          <a:sym typeface="Times New Roman"/>
                        </a:rPr>
                        <a:t>Ф</a:t>
                      </a:r>
                      <a:endParaRPr sz="2800">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B081"/>
                    </a:solidFill>
                  </a:tcPr>
                </a:tc>
                <a:tc>
                  <a:txBody>
                    <a:bodyPr/>
                    <a:lstStyle/>
                    <a:p>
                      <a:pPr indent="0" lvl="0" marL="0" marR="0" rtl="0" algn="ctr">
                        <a:spcBef>
                          <a:spcPts val="0"/>
                        </a:spcBef>
                        <a:spcAft>
                          <a:spcPts val="0"/>
                        </a:spcAft>
                        <a:buNone/>
                      </a:pPr>
                      <a:r>
                        <a:rPr lang="uk-UA" sz="2800">
                          <a:latin typeface="Times New Roman"/>
                          <a:ea typeface="Times New Roman"/>
                          <a:cs typeface="Times New Roman"/>
                          <a:sym typeface="Times New Roman"/>
                        </a:rPr>
                        <a:t>Т</a:t>
                      </a:r>
                      <a:endParaRPr sz="2800">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B081"/>
                    </a:solidFill>
                  </a:tcPr>
                </a:tc>
              </a:tr>
              <a:tr h="501175">
                <a:tc>
                  <a:txBody>
                    <a:bodyPr/>
                    <a:lstStyle/>
                    <a:p>
                      <a:pPr indent="0" lvl="0" marL="0" marR="0" rtl="0" algn="ctr">
                        <a:spcBef>
                          <a:spcPts val="0"/>
                        </a:spcBef>
                        <a:spcAft>
                          <a:spcPts val="0"/>
                        </a:spcAft>
                        <a:buNone/>
                      </a:pPr>
                      <a:r>
                        <a:rPr lang="uk-UA" sz="2800">
                          <a:latin typeface="Times New Roman"/>
                          <a:ea typeface="Times New Roman"/>
                          <a:cs typeface="Times New Roman"/>
                          <a:sym typeface="Times New Roman"/>
                        </a:rPr>
                        <a:t>М</a:t>
                      </a:r>
                      <a:endParaRPr sz="2800">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B081"/>
                    </a:solidFill>
                  </a:tcPr>
                </a:tc>
                <a:tc>
                  <a:txBody>
                    <a:bodyPr/>
                    <a:lstStyle/>
                    <a:p>
                      <a:pPr indent="0" lvl="0" marL="0" marR="0" rtl="0" algn="ctr">
                        <a:spcBef>
                          <a:spcPts val="0"/>
                        </a:spcBef>
                        <a:spcAft>
                          <a:spcPts val="0"/>
                        </a:spcAft>
                        <a:buNone/>
                      </a:pPr>
                      <a:r>
                        <a:rPr lang="uk-UA" sz="2800">
                          <a:latin typeface="Times New Roman"/>
                          <a:ea typeface="Times New Roman"/>
                          <a:cs typeface="Times New Roman"/>
                          <a:sym typeface="Times New Roman"/>
                        </a:rPr>
                        <a:t>Е</a:t>
                      </a:r>
                      <a:endParaRPr sz="2800">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B081"/>
                    </a:solidFill>
                  </a:tcPr>
                </a:tc>
                <a:tc>
                  <a:txBody>
                    <a:bodyPr/>
                    <a:lstStyle/>
                    <a:p>
                      <a:pPr indent="0" lvl="0" marL="0" marR="0" rtl="0" algn="ctr">
                        <a:spcBef>
                          <a:spcPts val="0"/>
                        </a:spcBef>
                        <a:spcAft>
                          <a:spcPts val="0"/>
                        </a:spcAft>
                        <a:buNone/>
                      </a:pPr>
                      <a:r>
                        <a:rPr lang="uk-UA" sz="2800">
                          <a:latin typeface="Times New Roman"/>
                          <a:ea typeface="Times New Roman"/>
                          <a:cs typeface="Times New Roman"/>
                          <a:sym typeface="Times New Roman"/>
                        </a:rPr>
                        <a:t>Т</a:t>
                      </a:r>
                      <a:endParaRPr sz="2800">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B081"/>
                    </a:solidFill>
                  </a:tcPr>
                </a:tc>
                <a:tc>
                  <a:txBody>
                    <a:bodyPr/>
                    <a:lstStyle/>
                    <a:p>
                      <a:pPr indent="0" lvl="0" marL="0" marR="0" rtl="0" algn="ctr">
                        <a:spcBef>
                          <a:spcPts val="0"/>
                        </a:spcBef>
                        <a:spcAft>
                          <a:spcPts val="0"/>
                        </a:spcAft>
                        <a:buNone/>
                      </a:pPr>
                      <a:r>
                        <a:rPr lang="uk-UA" sz="2800">
                          <a:latin typeface="Times New Roman"/>
                          <a:ea typeface="Times New Roman"/>
                          <a:cs typeface="Times New Roman"/>
                          <a:sym typeface="Times New Roman"/>
                        </a:rPr>
                        <a:t>О</a:t>
                      </a:r>
                      <a:endParaRPr sz="2800">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B081"/>
                    </a:solidFill>
                  </a:tcPr>
                </a:tc>
                <a:tc>
                  <a:txBody>
                    <a:bodyPr/>
                    <a:lstStyle/>
                    <a:p>
                      <a:pPr indent="0" lvl="0" marL="0" marR="0" rtl="0" algn="ctr">
                        <a:spcBef>
                          <a:spcPts val="0"/>
                        </a:spcBef>
                        <a:spcAft>
                          <a:spcPts val="0"/>
                        </a:spcAft>
                        <a:buNone/>
                      </a:pPr>
                      <a:r>
                        <a:rPr lang="uk-UA" sz="2800">
                          <a:latin typeface="Times New Roman"/>
                          <a:ea typeface="Times New Roman"/>
                          <a:cs typeface="Times New Roman"/>
                          <a:sym typeface="Times New Roman"/>
                        </a:rPr>
                        <a:t>Д</a:t>
                      </a:r>
                      <a:endParaRPr sz="2800">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B081"/>
                    </a:solidFill>
                  </a:tcPr>
                </a:tc>
                <a:tc>
                  <a:txBody>
                    <a:bodyPr/>
                    <a:lstStyle/>
                    <a:p>
                      <a:pPr indent="0" lvl="0" marL="0" marR="0" rtl="0" algn="ctr">
                        <a:spcBef>
                          <a:spcPts val="0"/>
                        </a:spcBef>
                        <a:spcAft>
                          <a:spcPts val="0"/>
                        </a:spcAft>
                        <a:buNone/>
                      </a:pPr>
                      <a:r>
                        <a:rPr lang="uk-UA" sz="2800">
                          <a:latin typeface="Times New Roman"/>
                          <a:ea typeface="Times New Roman"/>
                          <a:cs typeface="Times New Roman"/>
                          <a:sym typeface="Times New Roman"/>
                        </a:rPr>
                        <a:t>Я</a:t>
                      </a:r>
                      <a:endParaRPr sz="2800">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B081"/>
                    </a:solidFill>
                  </a:tcPr>
                </a:tc>
                <a:tc>
                  <a:txBody>
                    <a:bodyPr/>
                    <a:lstStyle/>
                    <a:p>
                      <a:pPr indent="0" lvl="0" marL="0" marR="0" rtl="0" algn="ctr">
                        <a:spcBef>
                          <a:spcPts val="0"/>
                        </a:spcBef>
                        <a:spcAft>
                          <a:spcPts val="0"/>
                        </a:spcAft>
                        <a:buNone/>
                      </a:pPr>
                      <a:r>
                        <a:rPr lang="uk-UA" sz="2800">
                          <a:latin typeface="Times New Roman"/>
                          <a:ea typeface="Times New Roman"/>
                          <a:cs typeface="Times New Roman"/>
                          <a:sym typeface="Times New Roman"/>
                        </a:rPr>
                        <a:t>Ж</a:t>
                      </a:r>
                      <a:endParaRPr sz="2800">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B081"/>
                    </a:solidFill>
                  </a:tcPr>
                </a:tc>
                <a:tc>
                  <a:txBody>
                    <a:bodyPr/>
                    <a:lstStyle/>
                    <a:p>
                      <a:pPr indent="0" lvl="0" marL="0" marR="0" rtl="0" algn="ctr">
                        <a:spcBef>
                          <a:spcPts val="0"/>
                        </a:spcBef>
                        <a:spcAft>
                          <a:spcPts val="0"/>
                        </a:spcAft>
                        <a:buNone/>
                      </a:pPr>
                      <a:r>
                        <a:rPr lang="uk-UA" sz="2800">
                          <a:latin typeface="Times New Roman"/>
                          <a:ea typeface="Times New Roman"/>
                          <a:cs typeface="Times New Roman"/>
                          <a:sym typeface="Times New Roman"/>
                        </a:rPr>
                        <a:t>Х</a:t>
                      </a:r>
                      <a:endParaRPr sz="2800">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B081"/>
                    </a:solidFill>
                  </a:tcPr>
                </a:tc>
                <a:tc>
                  <a:txBody>
                    <a:bodyPr/>
                    <a:lstStyle/>
                    <a:p>
                      <a:pPr indent="0" lvl="0" marL="0" marR="0" rtl="0" algn="ctr">
                        <a:spcBef>
                          <a:spcPts val="0"/>
                        </a:spcBef>
                        <a:spcAft>
                          <a:spcPts val="0"/>
                        </a:spcAft>
                        <a:buNone/>
                      </a:pPr>
                      <a:r>
                        <a:rPr lang="uk-UA" sz="2800">
                          <a:latin typeface="Times New Roman"/>
                          <a:ea typeface="Times New Roman"/>
                          <a:cs typeface="Times New Roman"/>
                          <a:sym typeface="Times New Roman"/>
                        </a:rPr>
                        <a:t>Ї</a:t>
                      </a:r>
                      <a:endParaRPr sz="2800">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B081"/>
                    </a:solidFill>
                  </a:tcPr>
                </a:tc>
                <a:tc>
                  <a:txBody>
                    <a:bodyPr/>
                    <a:lstStyle/>
                    <a:p>
                      <a:pPr indent="0" lvl="0" marL="0" marR="0" rtl="0" algn="ctr">
                        <a:spcBef>
                          <a:spcPts val="0"/>
                        </a:spcBef>
                        <a:spcAft>
                          <a:spcPts val="0"/>
                        </a:spcAft>
                        <a:buNone/>
                      </a:pPr>
                      <a:r>
                        <a:rPr lang="uk-UA" sz="2800">
                          <a:latin typeface="Times New Roman"/>
                          <a:ea typeface="Times New Roman"/>
                          <a:cs typeface="Times New Roman"/>
                          <a:sym typeface="Times New Roman"/>
                        </a:rPr>
                        <a:t>Ю</a:t>
                      </a:r>
                      <a:endParaRPr sz="2800">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B081"/>
                    </a:solidFill>
                  </a:tcPr>
                </a:tc>
                <a:tc>
                  <a:txBody>
                    <a:bodyPr/>
                    <a:lstStyle/>
                    <a:p>
                      <a:pPr indent="0" lvl="0" marL="0" marR="0" rtl="0" algn="ctr">
                        <a:spcBef>
                          <a:spcPts val="0"/>
                        </a:spcBef>
                        <a:spcAft>
                          <a:spcPts val="0"/>
                        </a:spcAft>
                        <a:buNone/>
                      </a:pPr>
                      <a:r>
                        <a:rPr lang="uk-UA" sz="2800">
                          <a:latin typeface="Times New Roman"/>
                          <a:ea typeface="Times New Roman"/>
                          <a:cs typeface="Times New Roman"/>
                          <a:sym typeface="Times New Roman"/>
                        </a:rPr>
                        <a:t>Ц</a:t>
                      </a:r>
                      <a:endParaRPr sz="2800">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B081"/>
                    </a:solidFill>
                  </a:tcPr>
                </a:tc>
              </a:tr>
              <a:tr h="492675">
                <a:tc>
                  <a:txBody>
                    <a:bodyPr/>
                    <a:lstStyle/>
                    <a:p>
                      <a:pPr indent="0" lvl="0" marL="0" marR="0" rtl="0" algn="ctr">
                        <a:spcBef>
                          <a:spcPts val="0"/>
                        </a:spcBef>
                        <a:spcAft>
                          <a:spcPts val="0"/>
                        </a:spcAft>
                        <a:buNone/>
                      </a:pPr>
                      <a:r>
                        <a:rPr lang="uk-UA" sz="2800">
                          <a:latin typeface="Times New Roman"/>
                          <a:ea typeface="Times New Roman"/>
                          <a:cs typeface="Times New Roman"/>
                          <a:sym typeface="Times New Roman"/>
                        </a:rPr>
                        <a:t>Ц</a:t>
                      </a:r>
                      <a:endParaRPr sz="2800">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B081"/>
                    </a:solidFill>
                  </a:tcPr>
                </a:tc>
                <a:tc>
                  <a:txBody>
                    <a:bodyPr/>
                    <a:lstStyle/>
                    <a:p>
                      <a:pPr indent="0" lvl="0" marL="0" marR="0" rtl="0" algn="ctr">
                        <a:spcBef>
                          <a:spcPts val="0"/>
                        </a:spcBef>
                        <a:spcAft>
                          <a:spcPts val="0"/>
                        </a:spcAft>
                        <a:buNone/>
                      </a:pPr>
                      <a:r>
                        <a:rPr lang="uk-UA" sz="2800">
                          <a:latin typeface="Times New Roman"/>
                          <a:ea typeface="Times New Roman"/>
                          <a:cs typeface="Times New Roman"/>
                          <a:sym typeface="Times New Roman"/>
                        </a:rPr>
                        <a:t>У</a:t>
                      </a:r>
                      <a:endParaRPr sz="2800">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B081"/>
                    </a:solidFill>
                  </a:tcPr>
                </a:tc>
                <a:tc>
                  <a:txBody>
                    <a:bodyPr/>
                    <a:lstStyle/>
                    <a:p>
                      <a:pPr indent="0" lvl="0" marL="0" marR="0" rtl="0" algn="ctr">
                        <a:spcBef>
                          <a:spcPts val="0"/>
                        </a:spcBef>
                        <a:spcAft>
                          <a:spcPts val="0"/>
                        </a:spcAft>
                        <a:buNone/>
                      </a:pPr>
                      <a:r>
                        <a:rPr lang="uk-UA" sz="2800">
                          <a:latin typeface="Times New Roman"/>
                          <a:ea typeface="Times New Roman"/>
                          <a:cs typeface="Times New Roman"/>
                          <a:sym typeface="Times New Roman"/>
                        </a:rPr>
                        <a:t>В</a:t>
                      </a:r>
                      <a:endParaRPr sz="2800">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B081"/>
                    </a:solidFill>
                  </a:tcPr>
                </a:tc>
                <a:tc>
                  <a:txBody>
                    <a:bodyPr/>
                    <a:lstStyle/>
                    <a:p>
                      <a:pPr indent="0" lvl="0" marL="0" marR="0" rtl="0" algn="ctr">
                        <a:spcBef>
                          <a:spcPts val="0"/>
                        </a:spcBef>
                        <a:spcAft>
                          <a:spcPts val="0"/>
                        </a:spcAft>
                        <a:buNone/>
                      </a:pPr>
                      <a:r>
                        <a:rPr lang="uk-UA" sz="2800">
                          <a:latin typeface="Times New Roman"/>
                          <a:ea typeface="Times New Roman"/>
                          <a:cs typeface="Times New Roman"/>
                          <a:sym typeface="Times New Roman"/>
                        </a:rPr>
                        <a:t>С</a:t>
                      </a:r>
                      <a:endParaRPr sz="2800">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B081"/>
                    </a:solidFill>
                  </a:tcPr>
                </a:tc>
                <a:tc>
                  <a:txBody>
                    <a:bodyPr/>
                    <a:lstStyle/>
                    <a:p>
                      <a:pPr indent="0" lvl="0" marL="0" marR="0" rtl="0" algn="ctr">
                        <a:spcBef>
                          <a:spcPts val="0"/>
                        </a:spcBef>
                        <a:spcAft>
                          <a:spcPts val="0"/>
                        </a:spcAft>
                        <a:buNone/>
                      </a:pPr>
                      <a:r>
                        <a:rPr lang="uk-UA" sz="2800">
                          <a:latin typeface="Times New Roman"/>
                          <a:ea typeface="Times New Roman"/>
                          <a:cs typeface="Times New Roman"/>
                          <a:sym typeface="Times New Roman"/>
                        </a:rPr>
                        <a:t>Ч</a:t>
                      </a:r>
                      <a:endParaRPr sz="2800">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B081"/>
                    </a:solidFill>
                  </a:tcPr>
                </a:tc>
                <a:tc>
                  <a:txBody>
                    <a:bodyPr/>
                    <a:lstStyle/>
                    <a:p>
                      <a:pPr indent="0" lvl="0" marL="0" marR="0" rtl="0" algn="ctr">
                        <a:spcBef>
                          <a:spcPts val="0"/>
                        </a:spcBef>
                        <a:spcAft>
                          <a:spcPts val="0"/>
                        </a:spcAft>
                        <a:buNone/>
                      </a:pPr>
                      <a:r>
                        <a:rPr lang="uk-UA" sz="2800">
                          <a:latin typeface="Times New Roman"/>
                          <a:ea typeface="Times New Roman"/>
                          <a:cs typeface="Times New Roman"/>
                          <a:sym typeface="Times New Roman"/>
                        </a:rPr>
                        <a:t>Щ</a:t>
                      </a:r>
                      <a:endParaRPr sz="2800">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B081"/>
                    </a:solidFill>
                  </a:tcPr>
                </a:tc>
                <a:tc>
                  <a:txBody>
                    <a:bodyPr/>
                    <a:lstStyle/>
                    <a:p>
                      <a:pPr indent="0" lvl="0" marL="0" marR="0" rtl="0" algn="ctr">
                        <a:spcBef>
                          <a:spcPts val="0"/>
                        </a:spcBef>
                        <a:spcAft>
                          <a:spcPts val="0"/>
                        </a:spcAft>
                        <a:buNone/>
                      </a:pPr>
                      <a:r>
                        <a:rPr lang="uk-UA" sz="2800">
                          <a:latin typeface="Times New Roman"/>
                          <a:ea typeface="Times New Roman"/>
                          <a:cs typeface="Times New Roman"/>
                          <a:sym typeface="Times New Roman"/>
                        </a:rPr>
                        <a:t>Г</a:t>
                      </a:r>
                      <a:endParaRPr sz="2800">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B081"/>
                    </a:solidFill>
                  </a:tcPr>
                </a:tc>
                <a:tc>
                  <a:txBody>
                    <a:bodyPr/>
                    <a:lstStyle/>
                    <a:p>
                      <a:pPr indent="0" lvl="0" marL="0" marR="0" rtl="0" algn="ctr">
                        <a:spcBef>
                          <a:spcPts val="0"/>
                        </a:spcBef>
                        <a:spcAft>
                          <a:spcPts val="0"/>
                        </a:spcAft>
                        <a:buNone/>
                      </a:pPr>
                      <a:r>
                        <a:rPr lang="uk-UA" sz="2800">
                          <a:latin typeface="Times New Roman"/>
                          <a:ea typeface="Times New Roman"/>
                          <a:cs typeface="Times New Roman"/>
                          <a:sym typeface="Times New Roman"/>
                        </a:rPr>
                        <a:t>Н</a:t>
                      </a:r>
                      <a:endParaRPr sz="2800">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B081"/>
                    </a:solidFill>
                  </a:tcPr>
                </a:tc>
                <a:tc>
                  <a:txBody>
                    <a:bodyPr/>
                    <a:lstStyle/>
                    <a:p>
                      <a:pPr indent="0" lvl="0" marL="0" marR="0" rtl="0" algn="ctr">
                        <a:spcBef>
                          <a:spcPts val="0"/>
                        </a:spcBef>
                        <a:spcAft>
                          <a:spcPts val="0"/>
                        </a:spcAft>
                        <a:buNone/>
                      </a:pPr>
                      <a:r>
                        <a:rPr lang="uk-UA" sz="2800">
                          <a:latin typeface="Times New Roman"/>
                          <a:ea typeface="Times New Roman"/>
                          <a:cs typeface="Times New Roman"/>
                          <a:sym typeface="Times New Roman"/>
                        </a:rPr>
                        <a:t>О</a:t>
                      </a:r>
                      <a:endParaRPr sz="2800">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B081"/>
                    </a:solidFill>
                  </a:tcPr>
                </a:tc>
                <a:tc>
                  <a:txBody>
                    <a:bodyPr/>
                    <a:lstStyle/>
                    <a:p>
                      <a:pPr indent="0" lvl="0" marL="0" marR="0" rtl="0" algn="ctr">
                        <a:spcBef>
                          <a:spcPts val="0"/>
                        </a:spcBef>
                        <a:spcAft>
                          <a:spcPts val="0"/>
                        </a:spcAft>
                        <a:buNone/>
                      </a:pPr>
                      <a:r>
                        <a:rPr lang="uk-UA" sz="2800">
                          <a:latin typeface="Times New Roman"/>
                          <a:ea typeface="Times New Roman"/>
                          <a:cs typeface="Times New Roman"/>
                          <a:sym typeface="Times New Roman"/>
                        </a:rPr>
                        <a:t>Ь</a:t>
                      </a:r>
                      <a:endParaRPr sz="2800">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B081"/>
                    </a:solidFill>
                  </a:tcPr>
                </a:tc>
                <a:tc>
                  <a:txBody>
                    <a:bodyPr/>
                    <a:lstStyle/>
                    <a:p>
                      <a:pPr indent="0" lvl="0" marL="0" marR="0" rtl="0" algn="ctr">
                        <a:spcBef>
                          <a:spcPts val="0"/>
                        </a:spcBef>
                        <a:spcAft>
                          <a:spcPts val="0"/>
                        </a:spcAft>
                        <a:buNone/>
                      </a:pPr>
                      <a:r>
                        <a:rPr lang="uk-UA" sz="2800">
                          <a:latin typeface="Times New Roman"/>
                          <a:ea typeface="Times New Roman"/>
                          <a:cs typeface="Times New Roman"/>
                          <a:sym typeface="Times New Roman"/>
                        </a:rPr>
                        <a:t>Е</a:t>
                      </a:r>
                      <a:endParaRPr sz="2800">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B081"/>
                    </a:solidFill>
                  </a:tcPr>
                </a:tc>
              </a:tr>
              <a:tr h="533650">
                <a:tc>
                  <a:txBody>
                    <a:bodyPr/>
                    <a:lstStyle/>
                    <a:p>
                      <a:pPr indent="0" lvl="0" marL="0" marR="0" rtl="0" algn="ctr">
                        <a:spcBef>
                          <a:spcPts val="0"/>
                        </a:spcBef>
                        <a:spcAft>
                          <a:spcPts val="0"/>
                        </a:spcAft>
                        <a:buNone/>
                      </a:pPr>
                      <a:r>
                        <a:rPr lang="uk-UA" sz="2800">
                          <a:latin typeface="Times New Roman"/>
                          <a:ea typeface="Times New Roman"/>
                          <a:cs typeface="Times New Roman"/>
                          <a:sym typeface="Times New Roman"/>
                        </a:rPr>
                        <a:t>П</a:t>
                      </a:r>
                      <a:endParaRPr sz="2800">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B081"/>
                    </a:solidFill>
                  </a:tcPr>
                </a:tc>
                <a:tc>
                  <a:txBody>
                    <a:bodyPr/>
                    <a:lstStyle/>
                    <a:p>
                      <a:pPr indent="0" lvl="0" marL="0" marR="0" rtl="0" algn="ctr">
                        <a:spcBef>
                          <a:spcPts val="0"/>
                        </a:spcBef>
                        <a:spcAft>
                          <a:spcPts val="0"/>
                        </a:spcAft>
                        <a:buNone/>
                      </a:pPr>
                      <a:r>
                        <a:rPr lang="uk-UA" sz="2800">
                          <a:latin typeface="Times New Roman"/>
                          <a:ea typeface="Times New Roman"/>
                          <a:cs typeface="Times New Roman"/>
                          <a:sym typeface="Times New Roman"/>
                        </a:rPr>
                        <a:t>Е</a:t>
                      </a:r>
                      <a:endParaRPr sz="2800">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B081"/>
                    </a:solidFill>
                  </a:tcPr>
                </a:tc>
                <a:tc>
                  <a:txBody>
                    <a:bodyPr/>
                    <a:lstStyle/>
                    <a:p>
                      <a:pPr indent="0" lvl="0" marL="0" marR="0" rtl="0" algn="ctr">
                        <a:spcBef>
                          <a:spcPts val="0"/>
                        </a:spcBef>
                        <a:spcAft>
                          <a:spcPts val="0"/>
                        </a:spcAft>
                        <a:buNone/>
                      </a:pPr>
                      <a:r>
                        <a:rPr lang="uk-UA" sz="2800">
                          <a:latin typeface="Times New Roman"/>
                          <a:ea typeface="Times New Roman"/>
                          <a:cs typeface="Times New Roman"/>
                          <a:sym typeface="Times New Roman"/>
                        </a:rPr>
                        <a:t>С</a:t>
                      </a:r>
                      <a:endParaRPr sz="2800">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B081"/>
                    </a:solidFill>
                  </a:tcPr>
                </a:tc>
                <a:tc>
                  <a:txBody>
                    <a:bodyPr/>
                    <a:lstStyle/>
                    <a:p>
                      <a:pPr indent="0" lvl="0" marL="0" marR="0" rtl="0" algn="ctr">
                        <a:spcBef>
                          <a:spcPts val="0"/>
                        </a:spcBef>
                        <a:spcAft>
                          <a:spcPts val="0"/>
                        </a:spcAft>
                        <a:buNone/>
                      </a:pPr>
                      <a:r>
                        <a:rPr lang="uk-UA" sz="2800">
                          <a:latin typeface="Times New Roman"/>
                          <a:ea typeface="Times New Roman"/>
                          <a:cs typeface="Times New Roman"/>
                          <a:sym typeface="Times New Roman"/>
                        </a:rPr>
                        <a:t>Т</a:t>
                      </a:r>
                      <a:endParaRPr sz="2800">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B081"/>
                    </a:solidFill>
                  </a:tcPr>
                </a:tc>
                <a:tc>
                  <a:txBody>
                    <a:bodyPr/>
                    <a:lstStyle/>
                    <a:p>
                      <a:pPr indent="0" lvl="0" marL="0" marR="0" rtl="0" algn="ctr">
                        <a:spcBef>
                          <a:spcPts val="0"/>
                        </a:spcBef>
                        <a:spcAft>
                          <a:spcPts val="0"/>
                        </a:spcAft>
                        <a:buNone/>
                      </a:pPr>
                      <a:r>
                        <a:rPr lang="uk-UA" sz="2800">
                          <a:latin typeface="Times New Roman"/>
                          <a:ea typeface="Times New Roman"/>
                          <a:cs typeface="Times New Roman"/>
                          <a:sym typeface="Times New Roman"/>
                        </a:rPr>
                        <a:t>А</a:t>
                      </a:r>
                      <a:endParaRPr sz="2800">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B081"/>
                    </a:solidFill>
                  </a:tcPr>
                </a:tc>
                <a:tc>
                  <a:txBody>
                    <a:bodyPr/>
                    <a:lstStyle/>
                    <a:p>
                      <a:pPr indent="0" lvl="0" marL="0" marR="0" rtl="0" algn="ctr">
                        <a:spcBef>
                          <a:spcPts val="0"/>
                        </a:spcBef>
                        <a:spcAft>
                          <a:spcPts val="0"/>
                        </a:spcAft>
                        <a:buNone/>
                      </a:pPr>
                      <a:r>
                        <a:rPr lang="uk-UA" sz="2800">
                          <a:latin typeface="Times New Roman"/>
                          <a:ea typeface="Times New Roman"/>
                          <a:cs typeface="Times New Roman"/>
                          <a:sym typeface="Times New Roman"/>
                        </a:rPr>
                        <a:t>Л</a:t>
                      </a:r>
                      <a:endParaRPr sz="2800">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B081"/>
                    </a:solidFill>
                  </a:tcPr>
                </a:tc>
                <a:tc>
                  <a:txBody>
                    <a:bodyPr/>
                    <a:lstStyle/>
                    <a:p>
                      <a:pPr indent="0" lvl="0" marL="0" marR="0" rtl="0" algn="ctr">
                        <a:spcBef>
                          <a:spcPts val="0"/>
                        </a:spcBef>
                        <a:spcAft>
                          <a:spcPts val="0"/>
                        </a:spcAft>
                        <a:buNone/>
                      </a:pPr>
                      <a:r>
                        <a:rPr lang="uk-UA" sz="2800">
                          <a:latin typeface="Times New Roman"/>
                          <a:ea typeface="Times New Roman"/>
                          <a:cs typeface="Times New Roman"/>
                          <a:sym typeface="Times New Roman"/>
                        </a:rPr>
                        <a:t>О</a:t>
                      </a:r>
                      <a:endParaRPr sz="2800">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B081"/>
                    </a:solidFill>
                  </a:tcPr>
                </a:tc>
                <a:tc>
                  <a:txBody>
                    <a:bodyPr/>
                    <a:lstStyle/>
                    <a:p>
                      <a:pPr indent="0" lvl="0" marL="0" marR="0" rtl="0" algn="ctr">
                        <a:spcBef>
                          <a:spcPts val="0"/>
                        </a:spcBef>
                        <a:spcAft>
                          <a:spcPts val="0"/>
                        </a:spcAft>
                        <a:buNone/>
                      </a:pPr>
                      <a:r>
                        <a:rPr lang="uk-UA" sz="2800">
                          <a:latin typeface="Times New Roman"/>
                          <a:ea typeface="Times New Roman"/>
                          <a:cs typeface="Times New Roman"/>
                          <a:sym typeface="Times New Roman"/>
                        </a:rPr>
                        <a:t>Ц</a:t>
                      </a:r>
                      <a:endParaRPr sz="2800">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B081"/>
                    </a:solidFill>
                  </a:tcPr>
                </a:tc>
                <a:tc>
                  <a:txBody>
                    <a:bodyPr/>
                    <a:lstStyle/>
                    <a:p>
                      <a:pPr indent="0" lvl="0" marL="0" marR="0" rtl="0" algn="ctr">
                        <a:spcBef>
                          <a:spcPts val="0"/>
                        </a:spcBef>
                        <a:spcAft>
                          <a:spcPts val="0"/>
                        </a:spcAft>
                        <a:buNone/>
                      </a:pPr>
                      <a:r>
                        <a:rPr lang="uk-UA" sz="2800">
                          <a:latin typeface="Times New Roman"/>
                          <a:ea typeface="Times New Roman"/>
                          <a:cs typeface="Times New Roman"/>
                          <a:sym typeface="Times New Roman"/>
                        </a:rPr>
                        <a:t>Ц</a:t>
                      </a:r>
                      <a:endParaRPr sz="2800">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B081"/>
                    </a:solidFill>
                  </a:tcPr>
                </a:tc>
                <a:tc>
                  <a:txBody>
                    <a:bodyPr/>
                    <a:lstStyle/>
                    <a:p>
                      <a:pPr indent="0" lvl="0" marL="0" marR="0" rtl="0" algn="ctr">
                        <a:spcBef>
                          <a:spcPts val="0"/>
                        </a:spcBef>
                        <a:spcAft>
                          <a:spcPts val="0"/>
                        </a:spcAft>
                        <a:buNone/>
                      </a:pPr>
                      <a:r>
                        <a:rPr lang="uk-UA" sz="2800">
                          <a:latin typeface="Times New Roman"/>
                          <a:ea typeface="Times New Roman"/>
                          <a:cs typeface="Times New Roman"/>
                          <a:sym typeface="Times New Roman"/>
                        </a:rPr>
                        <a:t>І</a:t>
                      </a:r>
                      <a:endParaRPr sz="2800">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B081"/>
                    </a:solidFill>
                  </a:tcPr>
                </a:tc>
                <a:tc>
                  <a:txBody>
                    <a:bodyPr/>
                    <a:lstStyle/>
                    <a:p>
                      <a:pPr indent="0" lvl="0" marL="0" marR="0" rtl="0" algn="ctr">
                        <a:spcBef>
                          <a:spcPts val="0"/>
                        </a:spcBef>
                        <a:spcAft>
                          <a:spcPts val="0"/>
                        </a:spcAft>
                        <a:buNone/>
                      </a:pPr>
                      <a:r>
                        <a:rPr lang="uk-UA" sz="2800">
                          <a:latin typeface="Times New Roman"/>
                          <a:ea typeface="Times New Roman"/>
                          <a:cs typeface="Times New Roman"/>
                          <a:sym typeface="Times New Roman"/>
                        </a:rPr>
                        <a:t>Ж</a:t>
                      </a:r>
                      <a:endParaRPr sz="2800">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B081"/>
                    </a:solidFill>
                  </a:tcPr>
                </a:tc>
              </a:tr>
              <a:tr h="533650">
                <a:tc>
                  <a:txBody>
                    <a:bodyPr/>
                    <a:lstStyle/>
                    <a:p>
                      <a:pPr indent="0" lvl="0" marL="0" marR="0" rtl="0" algn="ctr">
                        <a:spcBef>
                          <a:spcPts val="0"/>
                        </a:spcBef>
                        <a:spcAft>
                          <a:spcPts val="0"/>
                        </a:spcAft>
                        <a:buNone/>
                      </a:pPr>
                      <a:r>
                        <a:rPr lang="uk-UA" sz="2800">
                          <a:latin typeface="Times New Roman"/>
                          <a:ea typeface="Times New Roman"/>
                          <a:cs typeface="Times New Roman"/>
                          <a:sym typeface="Times New Roman"/>
                        </a:rPr>
                        <a:t>Ф</a:t>
                      </a:r>
                      <a:endParaRPr sz="2800">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B081"/>
                    </a:solidFill>
                  </a:tcPr>
                </a:tc>
                <a:tc>
                  <a:txBody>
                    <a:bodyPr/>
                    <a:lstStyle/>
                    <a:p>
                      <a:pPr indent="0" lvl="0" marL="0" marR="0" rtl="0" algn="ctr">
                        <a:spcBef>
                          <a:spcPts val="0"/>
                        </a:spcBef>
                        <a:spcAft>
                          <a:spcPts val="0"/>
                        </a:spcAft>
                        <a:buNone/>
                      </a:pPr>
                      <a:r>
                        <a:rPr lang="uk-UA" sz="2800">
                          <a:latin typeface="Times New Roman"/>
                          <a:ea typeface="Times New Roman"/>
                          <a:cs typeface="Times New Roman"/>
                          <a:sym typeface="Times New Roman"/>
                        </a:rPr>
                        <a:t>І</a:t>
                      </a:r>
                      <a:endParaRPr sz="2800">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B081"/>
                    </a:solidFill>
                  </a:tcPr>
                </a:tc>
                <a:tc>
                  <a:txBody>
                    <a:bodyPr/>
                    <a:lstStyle/>
                    <a:p>
                      <a:pPr indent="0" lvl="0" marL="0" marR="0" rtl="0" algn="ctr">
                        <a:spcBef>
                          <a:spcPts val="0"/>
                        </a:spcBef>
                        <a:spcAft>
                          <a:spcPts val="0"/>
                        </a:spcAft>
                        <a:buNone/>
                      </a:pPr>
                      <a:r>
                        <a:rPr lang="uk-UA" sz="2800">
                          <a:latin typeface="Times New Roman"/>
                          <a:ea typeface="Times New Roman"/>
                          <a:cs typeface="Times New Roman"/>
                          <a:sym typeface="Times New Roman"/>
                        </a:rPr>
                        <a:t>С</a:t>
                      </a:r>
                      <a:endParaRPr sz="2800">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B081"/>
                    </a:solidFill>
                  </a:tcPr>
                </a:tc>
                <a:tc>
                  <a:txBody>
                    <a:bodyPr/>
                    <a:lstStyle/>
                    <a:p>
                      <a:pPr indent="0" lvl="0" marL="0" marR="0" rtl="0" algn="ctr">
                        <a:spcBef>
                          <a:spcPts val="0"/>
                        </a:spcBef>
                        <a:spcAft>
                          <a:spcPts val="0"/>
                        </a:spcAft>
                        <a:buNone/>
                      </a:pPr>
                      <a:r>
                        <a:rPr lang="uk-UA" sz="2800">
                          <a:latin typeface="Times New Roman"/>
                          <a:ea typeface="Times New Roman"/>
                          <a:cs typeface="Times New Roman"/>
                          <a:sym typeface="Times New Roman"/>
                        </a:rPr>
                        <a:t>И</a:t>
                      </a:r>
                      <a:endParaRPr sz="2800">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B081"/>
                    </a:solidFill>
                  </a:tcPr>
                </a:tc>
                <a:tc>
                  <a:txBody>
                    <a:bodyPr/>
                    <a:lstStyle/>
                    <a:p>
                      <a:pPr indent="0" lvl="0" marL="0" marR="0" rtl="0" algn="ctr">
                        <a:spcBef>
                          <a:spcPts val="0"/>
                        </a:spcBef>
                        <a:spcAft>
                          <a:spcPts val="0"/>
                        </a:spcAft>
                        <a:buNone/>
                      </a:pPr>
                      <a:r>
                        <a:rPr lang="uk-UA" sz="2800">
                          <a:latin typeface="Times New Roman"/>
                          <a:ea typeface="Times New Roman"/>
                          <a:cs typeface="Times New Roman"/>
                          <a:sym typeface="Times New Roman"/>
                        </a:rPr>
                        <a:t>Ю</a:t>
                      </a:r>
                      <a:endParaRPr sz="2800">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B081"/>
                    </a:solidFill>
                  </a:tcPr>
                </a:tc>
                <a:tc>
                  <a:txBody>
                    <a:bodyPr/>
                    <a:lstStyle/>
                    <a:p>
                      <a:pPr indent="0" lvl="0" marL="0" marR="0" rtl="0" algn="ctr">
                        <a:spcBef>
                          <a:spcPts val="0"/>
                        </a:spcBef>
                        <a:spcAft>
                          <a:spcPts val="0"/>
                        </a:spcAft>
                        <a:buNone/>
                      </a:pPr>
                      <a:r>
                        <a:rPr lang="uk-UA" sz="2800">
                          <a:latin typeface="Times New Roman"/>
                          <a:ea typeface="Times New Roman"/>
                          <a:cs typeface="Times New Roman"/>
                          <a:sym typeface="Times New Roman"/>
                        </a:rPr>
                        <a:t>Н</a:t>
                      </a:r>
                      <a:endParaRPr sz="2800">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B081"/>
                    </a:solidFill>
                  </a:tcPr>
                </a:tc>
                <a:tc>
                  <a:txBody>
                    <a:bodyPr/>
                    <a:lstStyle/>
                    <a:p>
                      <a:pPr indent="0" lvl="0" marL="0" marR="0" rtl="0" algn="ctr">
                        <a:spcBef>
                          <a:spcPts val="0"/>
                        </a:spcBef>
                        <a:spcAft>
                          <a:spcPts val="0"/>
                        </a:spcAft>
                        <a:buNone/>
                      </a:pPr>
                      <a:r>
                        <a:rPr lang="uk-UA" sz="2800">
                          <a:latin typeface="Times New Roman"/>
                          <a:ea typeface="Times New Roman"/>
                          <a:cs typeface="Times New Roman"/>
                          <a:sym typeface="Times New Roman"/>
                        </a:rPr>
                        <a:t>К</a:t>
                      </a:r>
                      <a:endParaRPr sz="2800">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B081"/>
                    </a:solidFill>
                  </a:tcPr>
                </a:tc>
                <a:tc>
                  <a:txBody>
                    <a:bodyPr/>
                    <a:lstStyle/>
                    <a:p>
                      <a:pPr indent="0" lvl="0" marL="0" marR="0" rtl="0" algn="ctr">
                        <a:spcBef>
                          <a:spcPts val="0"/>
                        </a:spcBef>
                        <a:spcAft>
                          <a:spcPts val="0"/>
                        </a:spcAft>
                        <a:buNone/>
                      </a:pPr>
                      <a:r>
                        <a:rPr lang="uk-UA" sz="2800">
                          <a:latin typeface="Times New Roman"/>
                          <a:ea typeface="Times New Roman"/>
                          <a:cs typeface="Times New Roman"/>
                          <a:sym typeface="Times New Roman"/>
                        </a:rPr>
                        <a:t>У</a:t>
                      </a:r>
                      <a:endParaRPr sz="2800">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B081"/>
                    </a:solidFill>
                  </a:tcPr>
                </a:tc>
                <a:tc>
                  <a:txBody>
                    <a:bodyPr/>
                    <a:lstStyle/>
                    <a:p>
                      <a:pPr indent="0" lvl="0" marL="0" marR="0" rtl="0" algn="ctr">
                        <a:spcBef>
                          <a:spcPts val="0"/>
                        </a:spcBef>
                        <a:spcAft>
                          <a:spcPts val="0"/>
                        </a:spcAft>
                        <a:buNone/>
                      </a:pPr>
                      <a:r>
                        <a:rPr lang="uk-UA" sz="2800">
                          <a:latin typeface="Times New Roman"/>
                          <a:ea typeface="Times New Roman"/>
                          <a:cs typeface="Times New Roman"/>
                          <a:sym typeface="Times New Roman"/>
                        </a:rPr>
                        <a:t>П</a:t>
                      </a:r>
                      <a:endParaRPr sz="2800">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B081"/>
                    </a:solidFill>
                  </a:tcPr>
                </a:tc>
                <a:tc>
                  <a:txBody>
                    <a:bodyPr/>
                    <a:lstStyle/>
                    <a:p>
                      <a:pPr indent="0" lvl="0" marL="0" marR="0" rtl="0" algn="ctr">
                        <a:spcBef>
                          <a:spcPts val="0"/>
                        </a:spcBef>
                        <a:spcAft>
                          <a:spcPts val="0"/>
                        </a:spcAft>
                        <a:buNone/>
                      </a:pPr>
                      <a:r>
                        <a:rPr lang="uk-UA" sz="2800">
                          <a:latin typeface="Times New Roman"/>
                          <a:ea typeface="Times New Roman"/>
                          <a:cs typeface="Times New Roman"/>
                          <a:sym typeface="Times New Roman"/>
                        </a:rPr>
                        <a:t>Л</a:t>
                      </a:r>
                      <a:endParaRPr sz="2800">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B081"/>
                    </a:solidFill>
                  </a:tcPr>
                </a:tc>
                <a:tc>
                  <a:txBody>
                    <a:bodyPr/>
                    <a:lstStyle/>
                    <a:p>
                      <a:pPr indent="0" lvl="0" marL="0" marR="0" rtl="0" algn="ctr">
                        <a:spcBef>
                          <a:spcPts val="0"/>
                        </a:spcBef>
                        <a:spcAft>
                          <a:spcPts val="0"/>
                        </a:spcAft>
                        <a:buNone/>
                      </a:pPr>
                      <a:r>
                        <a:rPr lang="uk-UA" sz="2800">
                          <a:latin typeface="Times New Roman"/>
                          <a:ea typeface="Times New Roman"/>
                          <a:cs typeface="Times New Roman"/>
                          <a:sym typeface="Times New Roman"/>
                        </a:rPr>
                        <a:t>Д</a:t>
                      </a:r>
                      <a:endParaRPr sz="2800">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B081"/>
                    </a:solidFill>
                  </a:tcPr>
                </a:tc>
              </a:tr>
              <a:tr h="533650">
                <a:tc>
                  <a:txBody>
                    <a:bodyPr/>
                    <a:lstStyle/>
                    <a:p>
                      <a:pPr indent="0" lvl="0" marL="0" marR="0" rtl="0" algn="ctr">
                        <a:spcBef>
                          <a:spcPts val="0"/>
                        </a:spcBef>
                        <a:spcAft>
                          <a:spcPts val="0"/>
                        </a:spcAft>
                        <a:buNone/>
                      </a:pPr>
                      <a:r>
                        <a:rPr lang="uk-UA" sz="2800">
                          <a:latin typeface="Times New Roman"/>
                          <a:ea typeface="Times New Roman"/>
                          <a:cs typeface="Times New Roman"/>
                          <a:sym typeface="Times New Roman"/>
                        </a:rPr>
                        <a:t>І</a:t>
                      </a:r>
                      <a:endParaRPr sz="2800">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B081"/>
                    </a:solidFill>
                  </a:tcPr>
                </a:tc>
                <a:tc>
                  <a:txBody>
                    <a:bodyPr/>
                    <a:lstStyle/>
                    <a:p>
                      <a:pPr indent="0" lvl="0" marL="0" marR="0" rtl="0" algn="ctr">
                        <a:spcBef>
                          <a:spcPts val="0"/>
                        </a:spcBef>
                        <a:spcAft>
                          <a:spcPts val="0"/>
                        </a:spcAft>
                        <a:buNone/>
                      </a:pPr>
                      <a:r>
                        <a:rPr lang="uk-UA" sz="2800">
                          <a:latin typeface="Times New Roman"/>
                          <a:ea typeface="Times New Roman"/>
                          <a:cs typeface="Times New Roman"/>
                          <a:sym typeface="Times New Roman"/>
                        </a:rPr>
                        <a:t>А</a:t>
                      </a:r>
                      <a:endParaRPr sz="2800">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B081"/>
                    </a:solidFill>
                  </a:tcPr>
                </a:tc>
                <a:tc>
                  <a:txBody>
                    <a:bodyPr/>
                    <a:lstStyle/>
                    <a:p>
                      <a:pPr indent="0" lvl="0" marL="0" marR="0" rtl="0" algn="ctr">
                        <a:spcBef>
                          <a:spcPts val="0"/>
                        </a:spcBef>
                        <a:spcAft>
                          <a:spcPts val="0"/>
                        </a:spcAft>
                        <a:buNone/>
                      </a:pPr>
                      <a:r>
                        <a:rPr lang="uk-UA" sz="2800">
                          <a:latin typeface="Times New Roman"/>
                          <a:ea typeface="Times New Roman"/>
                          <a:cs typeface="Times New Roman"/>
                          <a:sym typeface="Times New Roman"/>
                        </a:rPr>
                        <a:t>Р</a:t>
                      </a:r>
                      <a:endParaRPr sz="2800">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B081"/>
                    </a:solidFill>
                  </a:tcPr>
                </a:tc>
                <a:tc>
                  <a:txBody>
                    <a:bodyPr/>
                    <a:lstStyle/>
                    <a:p>
                      <a:pPr indent="0" lvl="0" marL="0" marR="0" rtl="0" algn="ctr">
                        <a:spcBef>
                          <a:spcPts val="0"/>
                        </a:spcBef>
                        <a:spcAft>
                          <a:spcPts val="0"/>
                        </a:spcAft>
                        <a:buNone/>
                      </a:pPr>
                      <a:r>
                        <a:rPr lang="uk-UA" sz="2800">
                          <a:latin typeface="Times New Roman"/>
                          <a:ea typeface="Times New Roman"/>
                          <a:cs typeface="Times New Roman"/>
                          <a:sym typeface="Times New Roman"/>
                        </a:rPr>
                        <a:t>Ь</a:t>
                      </a:r>
                      <a:endParaRPr sz="2800">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B081"/>
                    </a:solidFill>
                  </a:tcPr>
                </a:tc>
                <a:tc>
                  <a:txBody>
                    <a:bodyPr/>
                    <a:lstStyle/>
                    <a:p>
                      <a:pPr indent="0" lvl="0" marL="0" marR="0" rtl="0" algn="ctr">
                        <a:spcBef>
                          <a:spcPts val="0"/>
                        </a:spcBef>
                        <a:spcAft>
                          <a:spcPts val="0"/>
                        </a:spcAft>
                        <a:buNone/>
                      </a:pPr>
                      <a:r>
                        <a:rPr lang="uk-UA" sz="2800">
                          <a:latin typeface="Times New Roman"/>
                          <a:ea typeface="Times New Roman"/>
                          <a:cs typeface="Times New Roman"/>
                          <a:sym typeface="Times New Roman"/>
                        </a:rPr>
                        <a:t>М</a:t>
                      </a:r>
                      <a:endParaRPr sz="2800">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B081"/>
                    </a:solidFill>
                  </a:tcPr>
                </a:tc>
                <a:tc>
                  <a:txBody>
                    <a:bodyPr/>
                    <a:lstStyle/>
                    <a:p>
                      <a:pPr indent="0" lvl="0" marL="0" marR="0" rtl="0" algn="ctr">
                        <a:spcBef>
                          <a:spcPts val="0"/>
                        </a:spcBef>
                        <a:spcAft>
                          <a:spcPts val="0"/>
                        </a:spcAft>
                        <a:buNone/>
                      </a:pPr>
                      <a:r>
                        <a:rPr lang="uk-UA" sz="2800">
                          <a:latin typeface="Times New Roman"/>
                          <a:ea typeface="Times New Roman"/>
                          <a:cs typeface="Times New Roman"/>
                          <a:sym typeface="Times New Roman"/>
                        </a:rPr>
                        <a:t>Е</a:t>
                      </a:r>
                      <a:endParaRPr sz="2800">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B081"/>
                    </a:solidFill>
                  </a:tcPr>
                </a:tc>
                <a:tc>
                  <a:txBody>
                    <a:bodyPr/>
                    <a:lstStyle/>
                    <a:p>
                      <a:pPr indent="0" lvl="0" marL="0" marR="0" rtl="0" algn="ctr">
                        <a:spcBef>
                          <a:spcPts val="0"/>
                        </a:spcBef>
                        <a:spcAft>
                          <a:spcPts val="0"/>
                        </a:spcAft>
                        <a:buNone/>
                      </a:pPr>
                      <a:r>
                        <a:rPr lang="uk-UA" sz="2800">
                          <a:latin typeface="Times New Roman"/>
                          <a:ea typeface="Times New Roman"/>
                          <a:cs typeface="Times New Roman"/>
                          <a:sym typeface="Times New Roman"/>
                        </a:rPr>
                        <a:t>Т</a:t>
                      </a:r>
                      <a:endParaRPr sz="2800">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B081"/>
                    </a:solidFill>
                  </a:tcPr>
                </a:tc>
                <a:tc>
                  <a:txBody>
                    <a:bodyPr/>
                    <a:lstStyle/>
                    <a:p>
                      <a:pPr indent="0" lvl="0" marL="0" marR="0" rtl="0" algn="ctr">
                        <a:spcBef>
                          <a:spcPts val="0"/>
                        </a:spcBef>
                        <a:spcAft>
                          <a:spcPts val="0"/>
                        </a:spcAft>
                        <a:buNone/>
                      </a:pPr>
                      <a:r>
                        <a:rPr lang="uk-UA" sz="2800">
                          <a:latin typeface="Times New Roman"/>
                          <a:ea typeface="Times New Roman"/>
                          <a:cs typeface="Times New Roman"/>
                          <a:sym typeface="Times New Roman"/>
                        </a:rPr>
                        <a:t>А</a:t>
                      </a:r>
                      <a:endParaRPr sz="2800">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B081"/>
                    </a:solidFill>
                  </a:tcPr>
                </a:tc>
                <a:tc>
                  <a:txBody>
                    <a:bodyPr/>
                    <a:lstStyle/>
                    <a:p>
                      <a:pPr indent="0" lvl="0" marL="0" marR="0" rtl="0" algn="ctr">
                        <a:spcBef>
                          <a:spcPts val="0"/>
                        </a:spcBef>
                        <a:spcAft>
                          <a:spcPts val="0"/>
                        </a:spcAft>
                        <a:buNone/>
                      </a:pPr>
                      <a:r>
                        <a:rPr lang="uk-UA" sz="2800">
                          <a:latin typeface="Times New Roman"/>
                          <a:ea typeface="Times New Roman"/>
                          <a:cs typeface="Times New Roman"/>
                          <a:sym typeface="Times New Roman"/>
                        </a:rPr>
                        <a:t>Ь</a:t>
                      </a:r>
                      <a:endParaRPr sz="2800">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B081"/>
                    </a:solidFill>
                  </a:tcPr>
                </a:tc>
                <a:tc>
                  <a:txBody>
                    <a:bodyPr/>
                    <a:lstStyle/>
                    <a:p>
                      <a:pPr indent="0" lvl="0" marL="0" marR="0" rtl="0" algn="ctr">
                        <a:spcBef>
                          <a:spcPts val="0"/>
                        </a:spcBef>
                        <a:spcAft>
                          <a:spcPts val="0"/>
                        </a:spcAft>
                        <a:buNone/>
                      </a:pPr>
                      <a:r>
                        <a:rPr lang="uk-UA" sz="2800">
                          <a:latin typeface="Times New Roman"/>
                          <a:ea typeface="Times New Roman"/>
                          <a:cs typeface="Times New Roman"/>
                          <a:sym typeface="Times New Roman"/>
                        </a:rPr>
                        <a:t>Т</a:t>
                      </a:r>
                      <a:endParaRPr sz="2800">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B081"/>
                    </a:solidFill>
                  </a:tcPr>
                </a:tc>
                <a:tc>
                  <a:txBody>
                    <a:bodyPr/>
                    <a:lstStyle/>
                    <a:p>
                      <a:pPr indent="0" lvl="0" marL="0" marR="0" rtl="0" algn="ctr">
                        <a:spcBef>
                          <a:spcPts val="0"/>
                        </a:spcBef>
                        <a:spcAft>
                          <a:spcPts val="0"/>
                        </a:spcAft>
                        <a:buNone/>
                      </a:pPr>
                      <a:r>
                        <a:rPr lang="uk-UA" sz="2800">
                          <a:latin typeface="Times New Roman"/>
                          <a:ea typeface="Times New Roman"/>
                          <a:cs typeface="Times New Roman"/>
                          <a:sym typeface="Times New Roman"/>
                        </a:rPr>
                        <a:t>Ю</a:t>
                      </a:r>
                      <a:endParaRPr sz="2800">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4B081"/>
                    </a:solidFill>
                  </a:tcPr>
                </a:tc>
              </a:tr>
            </a:tbl>
          </a:graphicData>
        </a:graphic>
      </p:graphicFrame>
      <p:sp>
        <p:nvSpPr>
          <p:cNvPr id="454" name="Google Shape;454;p47"/>
          <p:cNvSpPr/>
          <p:nvPr/>
        </p:nvSpPr>
        <p:spPr>
          <a:xfrm>
            <a:off x="8440711" y="149902"/>
            <a:ext cx="3432748" cy="432000"/>
          </a:xfrm>
          <a:prstGeom prst="rect">
            <a:avLst/>
          </a:prstGeom>
          <a:solidFill>
            <a:srgbClr val="FFE8BF"/>
          </a:solidFill>
          <a:ln cap="flat" cmpd="sng" w="28575">
            <a:solidFill>
              <a:srgbClr val="45280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uk-UA" sz="1800">
                <a:solidFill>
                  <a:schemeClr val="dk1"/>
                </a:solidFill>
                <a:latin typeface="Times New Roman"/>
                <a:ea typeface="Times New Roman"/>
                <a:cs typeface="Times New Roman"/>
                <a:sym typeface="Times New Roman"/>
              </a:rPr>
              <a:t>1. Швейцарський педагог.</a:t>
            </a:r>
            <a:endParaRPr sz="1800">
              <a:solidFill>
                <a:schemeClr val="dk1"/>
              </a:solidFill>
              <a:latin typeface="Times New Roman"/>
              <a:ea typeface="Times New Roman"/>
              <a:cs typeface="Times New Roman"/>
              <a:sym typeface="Times New Roman"/>
            </a:endParaRPr>
          </a:p>
        </p:txBody>
      </p:sp>
      <p:sp>
        <p:nvSpPr>
          <p:cNvPr id="455" name="Google Shape;455;p47"/>
          <p:cNvSpPr/>
          <p:nvPr/>
        </p:nvSpPr>
        <p:spPr>
          <a:xfrm>
            <a:off x="8440711" y="662075"/>
            <a:ext cx="3432748" cy="540000"/>
          </a:xfrm>
          <a:prstGeom prst="rect">
            <a:avLst/>
          </a:prstGeom>
          <a:solidFill>
            <a:srgbClr val="FFE8BF"/>
          </a:solidFill>
          <a:ln cap="flat" cmpd="sng" w="28575">
            <a:solidFill>
              <a:srgbClr val="45280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uk-UA" sz="1800">
                <a:solidFill>
                  <a:schemeClr val="dk1"/>
                </a:solidFill>
                <a:latin typeface="Times New Roman"/>
                <a:ea typeface="Times New Roman"/>
                <a:cs typeface="Times New Roman"/>
                <a:sym typeface="Times New Roman"/>
              </a:rPr>
              <a:t>2.Один із головних критеріїв з яких має починатися навчання.</a:t>
            </a:r>
            <a:endParaRPr sz="1800">
              <a:solidFill>
                <a:schemeClr val="dk1"/>
              </a:solidFill>
              <a:latin typeface="Times New Roman"/>
              <a:ea typeface="Times New Roman"/>
              <a:cs typeface="Times New Roman"/>
              <a:sym typeface="Times New Roman"/>
            </a:endParaRPr>
          </a:p>
        </p:txBody>
      </p:sp>
      <p:sp>
        <p:nvSpPr>
          <p:cNvPr id="456" name="Google Shape;456;p47"/>
          <p:cNvSpPr/>
          <p:nvPr/>
        </p:nvSpPr>
        <p:spPr>
          <a:xfrm>
            <a:off x="8440711" y="1276673"/>
            <a:ext cx="3432748" cy="612000"/>
          </a:xfrm>
          <a:prstGeom prst="rect">
            <a:avLst/>
          </a:prstGeom>
          <a:solidFill>
            <a:srgbClr val="FFE8BF"/>
          </a:solidFill>
          <a:ln cap="flat" cmpd="sng" w="28575">
            <a:solidFill>
              <a:srgbClr val="45280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uk-UA" sz="1800">
                <a:solidFill>
                  <a:schemeClr val="dk1"/>
                </a:solidFill>
                <a:latin typeface="Times New Roman"/>
                <a:ea typeface="Times New Roman"/>
                <a:cs typeface="Times New Roman"/>
                <a:sym typeface="Times New Roman"/>
              </a:rPr>
              <a:t>3.Невеликий маєток, де педагог став навчати дітей селян.</a:t>
            </a:r>
            <a:endParaRPr sz="1800">
              <a:solidFill>
                <a:schemeClr val="dk1"/>
              </a:solidFill>
              <a:latin typeface="Times New Roman"/>
              <a:ea typeface="Times New Roman"/>
              <a:cs typeface="Times New Roman"/>
              <a:sym typeface="Times New Roman"/>
            </a:endParaRPr>
          </a:p>
        </p:txBody>
      </p:sp>
      <p:sp>
        <p:nvSpPr>
          <p:cNvPr id="457" name="Google Shape;457;p47"/>
          <p:cNvSpPr/>
          <p:nvPr/>
        </p:nvSpPr>
        <p:spPr>
          <a:xfrm>
            <a:off x="8440711" y="1966224"/>
            <a:ext cx="3432748" cy="360000"/>
          </a:xfrm>
          <a:prstGeom prst="rect">
            <a:avLst/>
          </a:prstGeom>
          <a:solidFill>
            <a:srgbClr val="FFE8BF"/>
          </a:solidFill>
          <a:ln cap="flat" cmpd="sng" w="28575">
            <a:solidFill>
              <a:srgbClr val="45280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uk-UA" sz="1800">
                <a:solidFill>
                  <a:schemeClr val="dk1"/>
                </a:solidFill>
                <a:latin typeface="Times New Roman"/>
                <a:ea typeface="Times New Roman"/>
                <a:cs typeface="Times New Roman"/>
                <a:sym typeface="Times New Roman"/>
              </a:rPr>
              <a:t>4. Дівоче прізвище матері.</a:t>
            </a:r>
            <a:endParaRPr sz="1800">
              <a:solidFill>
                <a:schemeClr val="dk1"/>
              </a:solidFill>
              <a:latin typeface="Times New Roman"/>
              <a:ea typeface="Times New Roman"/>
              <a:cs typeface="Times New Roman"/>
              <a:sym typeface="Times New Roman"/>
            </a:endParaRPr>
          </a:p>
        </p:txBody>
      </p:sp>
      <p:sp>
        <p:nvSpPr>
          <p:cNvPr id="458" name="Google Shape;458;p47"/>
          <p:cNvSpPr/>
          <p:nvPr/>
        </p:nvSpPr>
        <p:spPr>
          <a:xfrm>
            <a:off x="8440711" y="2400939"/>
            <a:ext cx="3432748" cy="792000"/>
          </a:xfrm>
          <a:prstGeom prst="rect">
            <a:avLst/>
          </a:prstGeom>
          <a:solidFill>
            <a:srgbClr val="FFE8BF"/>
          </a:solidFill>
          <a:ln cap="flat" cmpd="sng" w="28575">
            <a:solidFill>
              <a:srgbClr val="45280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uk-UA" sz="1800">
                <a:solidFill>
                  <a:schemeClr val="dk1"/>
                </a:solidFill>
                <a:latin typeface="Times New Roman"/>
                <a:ea typeface="Times New Roman"/>
                <a:cs typeface="Times New Roman"/>
                <a:sym typeface="Times New Roman"/>
              </a:rPr>
              <a:t>5. Філософ чий вплив зробив вагомий внесок у життя педагога.</a:t>
            </a:r>
            <a:endParaRPr sz="1800">
              <a:solidFill>
                <a:schemeClr val="dk1"/>
              </a:solidFill>
              <a:latin typeface="Times New Roman"/>
              <a:ea typeface="Times New Roman"/>
              <a:cs typeface="Times New Roman"/>
              <a:sym typeface="Times New Roman"/>
            </a:endParaRPr>
          </a:p>
        </p:txBody>
      </p:sp>
      <p:sp>
        <p:nvSpPr>
          <p:cNvPr id="459" name="Google Shape;459;p47"/>
          <p:cNvSpPr/>
          <p:nvPr/>
        </p:nvSpPr>
        <p:spPr>
          <a:xfrm>
            <a:off x="8440711" y="3270368"/>
            <a:ext cx="3432748" cy="537140"/>
          </a:xfrm>
          <a:prstGeom prst="rect">
            <a:avLst/>
          </a:prstGeom>
          <a:solidFill>
            <a:srgbClr val="FFE8BF"/>
          </a:solidFill>
          <a:ln cap="flat" cmpd="sng" w="28575">
            <a:solidFill>
              <a:srgbClr val="45280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uk-UA" sz="1800">
                <a:solidFill>
                  <a:schemeClr val="dk1"/>
                </a:solidFill>
                <a:latin typeface="Times New Roman"/>
                <a:ea typeface="Times New Roman"/>
                <a:cs typeface="Times New Roman"/>
                <a:sym typeface="Times New Roman"/>
              </a:rPr>
              <a:t>6.Місто де була відкрита школа для дітей.</a:t>
            </a:r>
            <a:endParaRPr sz="1800">
              <a:solidFill>
                <a:schemeClr val="dk1"/>
              </a:solidFill>
              <a:latin typeface="Times New Roman"/>
              <a:ea typeface="Times New Roman"/>
              <a:cs typeface="Times New Roman"/>
              <a:sym typeface="Times New Roman"/>
            </a:endParaRPr>
          </a:p>
        </p:txBody>
      </p:sp>
      <p:sp>
        <p:nvSpPr>
          <p:cNvPr id="460" name="Google Shape;460;p47"/>
          <p:cNvSpPr/>
          <p:nvPr/>
        </p:nvSpPr>
        <p:spPr>
          <a:xfrm>
            <a:off x="8440711" y="3899955"/>
            <a:ext cx="3432748" cy="776983"/>
          </a:xfrm>
          <a:prstGeom prst="rect">
            <a:avLst/>
          </a:prstGeom>
          <a:solidFill>
            <a:srgbClr val="FFE8BF"/>
          </a:solidFill>
          <a:ln cap="flat" cmpd="sng" w="28575">
            <a:solidFill>
              <a:srgbClr val="45280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uk-UA" sz="1800">
                <a:solidFill>
                  <a:schemeClr val="dk1"/>
                </a:solidFill>
                <a:latin typeface="Times New Roman"/>
                <a:ea typeface="Times New Roman"/>
                <a:cs typeface="Times New Roman"/>
                <a:sym typeface="Times New Roman"/>
              </a:rPr>
              <a:t>7. Пам’ятна записка у якій педагог виділяє найбільш суттєві принципи навченості.</a:t>
            </a:r>
            <a:endParaRPr sz="1800">
              <a:solidFill>
                <a:schemeClr val="dk1"/>
              </a:solidFill>
              <a:latin typeface="Times New Roman"/>
              <a:ea typeface="Times New Roman"/>
              <a:cs typeface="Times New Roman"/>
              <a:sym typeface="Times New Roman"/>
            </a:endParaRPr>
          </a:p>
        </p:txBody>
      </p:sp>
      <p:sp>
        <p:nvSpPr>
          <p:cNvPr id="461" name="Google Shape;461;p47"/>
          <p:cNvSpPr/>
          <p:nvPr/>
        </p:nvSpPr>
        <p:spPr>
          <a:xfrm>
            <a:off x="8440711" y="4754395"/>
            <a:ext cx="3432748" cy="1106768"/>
          </a:xfrm>
          <a:prstGeom prst="rect">
            <a:avLst/>
          </a:prstGeom>
          <a:solidFill>
            <a:srgbClr val="FFE8BF"/>
          </a:solidFill>
          <a:ln cap="flat" cmpd="sng" w="28575">
            <a:solidFill>
              <a:srgbClr val="45280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uk-UA" sz="1800">
                <a:solidFill>
                  <a:schemeClr val="dk1"/>
                </a:solidFill>
                <a:latin typeface="Times New Roman"/>
                <a:ea typeface="Times New Roman"/>
                <a:cs typeface="Times New Roman"/>
                <a:sym typeface="Times New Roman"/>
              </a:rPr>
              <a:t>8. Дати дитині основні поняття, на базі яких можна будувати і розвивати знання про навколишній світ це є ….</a:t>
            </a:r>
            <a:endParaRPr sz="1800">
              <a:solidFill>
                <a:schemeClr val="dk1"/>
              </a:solidFill>
              <a:latin typeface="Times New Roman"/>
              <a:ea typeface="Times New Roman"/>
              <a:cs typeface="Times New Roman"/>
              <a:sym typeface="Times New Roman"/>
            </a:endParaRPr>
          </a:p>
        </p:txBody>
      </p:sp>
      <p:sp>
        <p:nvSpPr>
          <p:cNvPr id="462" name="Google Shape;462;p47"/>
          <p:cNvSpPr/>
          <p:nvPr/>
        </p:nvSpPr>
        <p:spPr>
          <a:xfrm>
            <a:off x="8440711" y="5931120"/>
            <a:ext cx="3432748" cy="756000"/>
          </a:xfrm>
          <a:prstGeom prst="rect">
            <a:avLst/>
          </a:prstGeom>
          <a:solidFill>
            <a:srgbClr val="FFE8BF"/>
          </a:solidFill>
          <a:ln cap="flat" cmpd="sng" w="28575">
            <a:solidFill>
              <a:srgbClr val="45280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uk-UA" sz="1800">
                <a:solidFill>
                  <a:schemeClr val="dk1"/>
                </a:solidFill>
                <a:latin typeface="Times New Roman"/>
                <a:ea typeface="Times New Roman"/>
                <a:cs typeface="Times New Roman"/>
                <a:sym typeface="Times New Roman"/>
              </a:rPr>
              <a:t>9. На думку педагога саме з нього і розпочинається виховання.</a:t>
            </a:r>
            <a:endParaRPr sz="1800">
              <a:solidFill>
                <a:schemeClr val="dk1"/>
              </a:solidFill>
              <a:latin typeface="Times New Roman"/>
              <a:ea typeface="Times New Roman"/>
              <a:cs typeface="Times New Roman"/>
              <a:sym typeface="Times New Roman"/>
            </a:endParaRPr>
          </a:p>
        </p:txBody>
      </p:sp>
      <p:sp>
        <p:nvSpPr>
          <p:cNvPr id="463" name="Google Shape;463;p47"/>
          <p:cNvSpPr/>
          <p:nvPr/>
        </p:nvSpPr>
        <p:spPr>
          <a:xfrm>
            <a:off x="8443211" y="152404"/>
            <a:ext cx="3432748" cy="432000"/>
          </a:xfrm>
          <a:prstGeom prst="rect">
            <a:avLst/>
          </a:prstGeom>
          <a:solidFill>
            <a:srgbClr val="FFE8BF"/>
          </a:solidFill>
          <a:ln cap="flat" cmpd="sng" w="28575">
            <a:solidFill>
              <a:srgbClr val="45280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uk-UA" sz="1800">
                <a:solidFill>
                  <a:srgbClr val="FF0000"/>
                </a:solidFill>
                <a:latin typeface="Times New Roman"/>
                <a:ea typeface="Times New Roman"/>
                <a:cs typeface="Times New Roman"/>
                <a:sym typeface="Times New Roman"/>
              </a:rPr>
              <a:t>1. ПЕСТАЛОЦЦІ</a:t>
            </a:r>
            <a:endParaRPr b="1" sz="1800">
              <a:solidFill>
                <a:srgbClr val="FF0000"/>
              </a:solidFill>
              <a:latin typeface="Times New Roman"/>
              <a:ea typeface="Times New Roman"/>
              <a:cs typeface="Times New Roman"/>
              <a:sym typeface="Times New Roman"/>
            </a:endParaRPr>
          </a:p>
        </p:txBody>
      </p:sp>
      <p:sp>
        <p:nvSpPr>
          <p:cNvPr id="464" name="Google Shape;464;p47"/>
          <p:cNvSpPr/>
          <p:nvPr/>
        </p:nvSpPr>
        <p:spPr>
          <a:xfrm>
            <a:off x="8443211" y="664575"/>
            <a:ext cx="3432748" cy="540000"/>
          </a:xfrm>
          <a:prstGeom prst="rect">
            <a:avLst/>
          </a:prstGeom>
          <a:solidFill>
            <a:srgbClr val="FFE8BF"/>
          </a:solidFill>
          <a:ln cap="flat" cmpd="sng" w="28575">
            <a:solidFill>
              <a:srgbClr val="45280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uk-UA" sz="1800">
                <a:solidFill>
                  <a:srgbClr val="FF0000"/>
                </a:solidFill>
                <a:latin typeface="Times New Roman"/>
                <a:ea typeface="Times New Roman"/>
                <a:cs typeface="Times New Roman"/>
                <a:sym typeface="Times New Roman"/>
              </a:rPr>
              <a:t>2.СЛОВО</a:t>
            </a:r>
            <a:endParaRPr b="1" sz="1800">
              <a:solidFill>
                <a:srgbClr val="FF0000"/>
              </a:solidFill>
              <a:latin typeface="Times New Roman"/>
              <a:ea typeface="Times New Roman"/>
              <a:cs typeface="Times New Roman"/>
              <a:sym typeface="Times New Roman"/>
            </a:endParaRPr>
          </a:p>
        </p:txBody>
      </p:sp>
      <p:sp>
        <p:nvSpPr>
          <p:cNvPr id="465" name="Google Shape;465;p47"/>
          <p:cNvSpPr/>
          <p:nvPr/>
        </p:nvSpPr>
        <p:spPr>
          <a:xfrm>
            <a:off x="8443218" y="1279176"/>
            <a:ext cx="3432748" cy="612000"/>
          </a:xfrm>
          <a:prstGeom prst="rect">
            <a:avLst/>
          </a:prstGeom>
          <a:solidFill>
            <a:srgbClr val="FFE8BF"/>
          </a:solidFill>
          <a:ln cap="flat" cmpd="sng" w="28575">
            <a:solidFill>
              <a:srgbClr val="45280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uk-UA" sz="1800">
                <a:solidFill>
                  <a:srgbClr val="FF0000"/>
                </a:solidFill>
                <a:latin typeface="Times New Roman"/>
                <a:ea typeface="Times New Roman"/>
                <a:cs typeface="Times New Roman"/>
                <a:sym typeface="Times New Roman"/>
              </a:rPr>
              <a:t>3.НЕЙГОФ</a:t>
            </a:r>
            <a:endParaRPr b="1" sz="1800">
              <a:solidFill>
                <a:srgbClr val="FF0000"/>
              </a:solidFill>
              <a:latin typeface="Times New Roman"/>
              <a:ea typeface="Times New Roman"/>
              <a:cs typeface="Times New Roman"/>
              <a:sym typeface="Times New Roman"/>
            </a:endParaRPr>
          </a:p>
        </p:txBody>
      </p:sp>
      <p:sp>
        <p:nvSpPr>
          <p:cNvPr id="466" name="Google Shape;466;p47"/>
          <p:cNvSpPr/>
          <p:nvPr/>
        </p:nvSpPr>
        <p:spPr>
          <a:xfrm>
            <a:off x="8443211" y="1968724"/>
            <a:ext cx="3432748" cy="360000"/>
          </a:xfrm>
          <a:prstGeom prst="rect">
            <a:avLst/>
          </a:prstGeom>
          <a:solidFill>
            <a:srgbClr val="FFE8BF"/>
          </a:solidFill>
          <a:ln cap="flat" cmpd="sng" w="28575">
            <a:solidFill>
              <a:srgbClr val="45280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uk-UA" sz="1800">
                <a:solidFill>
                  <a:srgbClr val="FF0000"/>
                </a:solidFill>
                <a:latin typeface="Times New Roman"/>
                <a:ea typeface="Times New Roman"/>
                <a:cs typeface="Times New Roman"/>
                <a:sym typeface="Times New Roman"/>
              </a:rPr>
              <a:t>4. ХОТЦЕ</a:t>
            </a:r>
            <a:endParaRPr b="1" sz="1800">
              <a:solidFill>
                <a:srgbClr val="FF0000"/>
              </a:solidFill>
              <a:latin typeface="Times New Roman"/>
              <a:ea typeface="Times New Roman"/>
              <a:cs typeface="Times New Roman"/>
              <a:sym typeface="Times New Roman"/>
            </a:endParaRPr>
          </a:p>
        </p:txBody>
      </p:sp>
      <p:sp>
        <p:nvSpPr>
          <p:cNvPr id="467" name="Google Shape;467;p47"/>
          <p:cNvSpPr/>
          <p:nvPr/>
        </p:nvSpPr>
        <p:spPr>
          <a:xfrm>
            <a:off x="8443211" y="2403439"/>
            <a:ext cx="3432748" cy="792000"/>
          </a:xfrm>
          <a:prstGeom prst="rect">
            <a:avLst/>
          </a:prstGeom>
          <a:solidFill>
            <a:srgbClr val="FFE8BF"/>
          </a:solidFill>
          <a:ln cap="flat" cmpd="sng" w="28575">
            <a:solidFill>
              <a:srgbClr val="45280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uk-UA" sz="1800">
                <a:solidFill>
                  <a:srgbClr val="FF0000"/>
                </a:solidFill>
                <a:latin typeface="Times New Roman"/>
                <a:ea typeface="Times New Roman"/>
                <a:cs typeface="Times New Roman"/>
                <a:sym typeface="Times New Roman"/>
              </a:rPr>
              <a:t>5. РУССО</a:t>
            </a:r>
            <a:endParaRPr b="1" sz="1800">
              <a:solidFill>
                <a:srgbClr val="FF0000"/>
              </a:solidFill>
              <a:latin typeface="Times New Roman"/>
              <a:ea typeface="Times New Roman"/>
              <a:cs typeface="Times New Roman"/>
              <a:sym typeface="Times New Roman"/>
            </a:endParaRPr>
          </a:p>
        </p:txBody>
      </p:sp>
      <p:sp>
        <p:nvSpPr>
          <p:cNvPr id="468" name="Google Shape;468;p47"/>
          <p:cNvSpPr/>
          <p:nvPr/>
        </p:nvSpPr>
        <p:spPr>
          <a:xfrm>
            <a:off x="8443211" y="3272868"/>
            <a:ext cx="3432748" cy="537140"/>
          </a:xfrm>
          <a:prstGeom prst="rect">
            <a:avLst/>
          </a:prstGeom>
          <a:solidFill>
            <a:srgbClr val="FFE8BF"/>
          </a:solidFill>
          <a:ln cap="flat" cmpd="sng" w="28575">
            <a:solidFill>
              <a:srgbClr val="45280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uk-UA" sz="1800">
                <a:solidFill>
                  <a:srgbClr val="FF0000"/>
                </a:solidFill>
                <a:latin typeface="Times New Roman"/>
                <a:ea typeface="Times New Roman"/>
                <a:cs typeface="Times New Roman"/>
                <a:sym typeface="Times New Roman"/>
              </a:rPr>
              <a:t>6. БУРГДОРФЕ</a:t>
            </a:r>
            <a:endParaRPr b="1" sz="1800">
              <a:solidFill>
                <a:srgbClr val="FF0000"/>
              </a:solidFill>
              <a:latin typeface="Times New Roman"/>
              <a:ea typeface="Times New Roman"/>
              <a:cs typeface="Times New Roman"/>
              <a:sym typeface="Times New Roman"/>
            </a:endParaRPr>
          </a:p>
        </p:txBody>
      </p:sp>
      <p:sp>
        <p:nvSpPr>
          <p:cNvPr id="469" name="Google Shape;469;p47"/>
          <p:cNvSpPr/>
          <p:nvPr/>
        </p:nvSpPr>
        <p:spPr>
          <a:xfrm>
            <a:off x="8443211" y="3902455"/>
            <a:ext cx="3432748" cy="776983"/>
          </a:xfrm>
          <a:prstGeom prst="rect">
            <a:avLst/>
          </a:prstGeom>
          <a:solidFill>
            <a:srgbClr val="FFE8BF"/>
          </a:solidFill>
          <a:ln cap="flat" cmpd="sng" w="28575">
            <a:solidFill>
              <a:srgbClr val="45280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uk-UA" sz="1800">
                <a:solidFill>
                  <a:srgbClr val="FF0000"/>
                </a:solidFill>
                <a:latin typeface="Times New Roman"/>
                <a:ea typeface="Times New Roman"/>
                <a:cs typeface="Times New Roman"/>
                <a:sym typeface="Times New Roman"/>
              </a:rPr>
              <a:t>7. МЕТОД</a:t>
            </a:r>
            <a:endParaRPr b="1" sz="1800">
              <a:solidFill>
                <a:srgbClr val="FF0000"/>
              </a:solidFill>
              <a:latin typeface="Times New Roman"/>
              <a:ea typeface="Times New Roman"/>
              <a:cs typeface="Times New Roman"/>
              <a:sym typeface="Times New Roman"/>
            </a:endParaRPr>
          </a:p>
        </p:txBody>
      </p:sp>
      <p:sp>
        <p:nvSpPr>
          <p:cNvPr id="470" name="Google Shape;470;p47"/>
          <p:cNvSpPr/>
          <p:nvPr/>
        </p:nvSpPr>
        <p:spPr>
          <a:xfrm>
            <a:off x="8443211" y="4756895"/>
            <a:ext cx="3432748" cy="1106768"/>
          </a:xfrm>
          <a:prstGeom prst="rect">
            <a:avLst/>
          </a:prstGeom>
          <a:solidFill>
            <a:srgbClr val="FFE8BF"/>
          </a:solidFill>
          <a:ln cap="flat" cmpd="sng" w="28575">
            <a:solidFill>
              <a:srgbClr val="45280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uk-UA" sz="1800">
                <a:solidFill>
                  <a:srgbClr val="FF0000"/>
                </a:solidFill>
                <a:latin typeface="Times New Roman"/>
                <a:ea typeface="Times New Roman"/>
                <a:cs typeface="Times New Roman"/>
                <a:sym typeface="Times New Roman"/>
              </a:rPr>
              <a:t>8. МЕТА</a:t>
            </a:r>
            <a:endParaRPr b="1" sz="1800">
              <a:solidFill>
                <a:srgbClr val="FF0000"/>
              </a:solidFill>
              <a:latin typeface="Times New Roman"/>
              <a:ea typeface="Times New Roman"/>
              <a:cs typeface="Times New Roman"/>
              <a:sym typeface="Times New Roman"/>
            </a:endParaRPr>
          </a:p>
        </p:txBody>
      </p:sp>
      <p:sp>
        <p:nvSpPr>
          <p:cNvPr id="471" name="Google Shape;471;p47"/>
          <p:cNvSpPr/>
          <p:nvPr/>
        </p:nvSpPr>
        <p:spPr>
          <a:xfrm>
            <a:off x="8443211" y="5933620"/>
            <a:ext cx="3432748" cy="756000"/>
          </a:xfrm>
          <a:prstGeom prst="rect">
            <a:avLst/>
          </a:prstGeom>
          <a:solidFill>
            <a:srgbClr val="FFE8BF"/>
          </a:solidFill>
          <a:ln cap="flat" cmpd="sng" w="28575">
            <a:solidFill>
              <a:srgbClr val="45280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uk-UA" sz="1800">
                <a:solidFill>
                  <a:srgbClr val="FF0000"/>
                </a:solidFill>
                <a:latin typeface="Times New Roman"/>
                <a:ea typeface="Times New Roman"/>
                <a:cs typeface="Times New Roman"/>
                <a:sym typeface="Times New Roman"/>
              </a:rPr>
              <a:t>9. ДИТИНСТВО</a:t>
            </a:r>
            <a:endParaRPr b="1" sz="1800">
              <a:solidFill>
                <a:srgbClr val="FF0000"/>
              </a:solidFill>
              <a:latin typeface="Times New Roman"/>
              <a:ea typeface="Times New Roman"/>
              <a:cs typeface="Times New Roman"/>
              <a:sym typeface="Times New Roman"/>
            </a:endParaRPr>
          </a:p>
        </p:txBody>
      </p:sp>
      <p:cxnSp>
        <p:nvCxnSpPr>
          <p:cNvPr id="472" name="Google Shape;472;p47"/>
          <p:cNvCxnSpPr/>
          <p:nvPr/>
        </p:nvCxnSpPr>
        <p:spPr>
          <a:xfrm>
            <a:off x="689549" y="5231569"/>
            <a:ext cx="6250897" cy="14988"/>
          </a:xfrm>
          <a:prstGeom prst="straightConnector1">
            <a:avLst/>
          </a:prstGeom>
          <a:noFill/>
          <a:ln cap="flat" cmpd="sng" w="76200">
            <a:solidFill>
              <a:schemeClr val="dk1"/>
            </a:solidFill>
            <a:prstDash val="solid"/>
            <a:miter lim="800000"/>
            <a:headEnd len="sm" w="sm" type="none"/>
            <a:tailEnd len="sm" w="sm" type="none"/>
          </a:ln>
        </p:spPr>
      </p:cxnSp>
      <p:cxnSp>
        <p:nvCxnSpPr>
          <p:cNvPr id="473" name="Google Shape;473;p47"/>
          <p:cNvCxnSpPr/>
          <p:nvPr/>
        </p:nvCxnSpPr>
        <p:spPr>
          <a:xfrm>
            <a:off x="1903751" y="1109272"/>
            <a:ext cx="5696262" cy="14990"/>
          </a:xfrm>
          <a:prstGeom prst="straightConnector1">
            <a:avLst/>
          </a:prstGeom>
          <a:noFill/>
          <a:ln cap="flat" cmpd="sng" w="76200">
            <a:solidFill>
              <a:schemeClr val="dk1"/>
            </a:solidFill>
            <a:prstDash val="solid"/>
            <a:miter lim="800000"/>
            <a:headEnd len="sm" w="sm" type="none"/>
            <a:tailEnd len="sm" w="sm" type="none"/>
          </a:ln>
        </p:spPr>
      </p:cxnSp>
      <p:cxnSp>
        <p:nvCxnSpPr>
          <p:cNvPr id="474" name="Google Shape;474;p47"/>
          <p:cNvCxnSpPr/>
          <p:nvPr/>
        </p:nvCxnSpPr>
        <p:spPr>
          <a:xfrm>
            <a:off x="3792511" y="2668249"/>
            <a:ext cx="3117955" cy="0"/>
          </a:xfrm>
          <a:prstGeom prst="straightConnector1">
            <a:avLst/>
          </a:prstGeom>
          <a:noFill/>
          <a:ln cap="flat" cmpd="sng" w="76200">
            <a:solidFill>
              <a:schemeClr val="dk1"/>
            </a:solidFill>
            <a:prstDash val="solid"/>
            <a:miter lim="800000"/>
            <a:headEnd len="sm" w="sm" type="none"/>
            <a:tailEnd len="sm" w="sm" type="none"/>
          </a:ln>
        </p:spPr>
      </p:cxnSp>
      <p:cxnSp>
        <p:nvCxnSpPr>
          <p:cNvPr id="475" name="Google Shape;475;p47"/>
          <p:cNvCxnSpPr/>
          <p:nvPr/>
        </p:nvCxnSpPr>
        <p:spPr>
          <a:xfrm flipH="1" rot="10800000">
            <a:off x="3135442" y="6310859"/>
            <a:ext cx="2515850" cy="2499"/>
          </a:xfrm>
          <a:prstGeom prst="straightConnector1">
            <a:avLst/>
          </a:prstGeom>
          <a:noFill/>
          <a:ln cap="flat" cmpd="sng" w="76200">
            <a:solidFill>
              <a:schemeClr val="dk1"/>
            </a:solidFill>
            <a:prstDash val="solid"/>
            <a:miter lim="800000"/>
            <a:headEnd len="sm" w="sm" type="none"/>
            <a:tailEnd len="sm" w="sm" type="none"/>
          </a:ln>
        </p:spPr>
      </p:cxnSp>
      <p:cxnSp>
        <p:nvCxnSpPr>
          <p:cNvPr id="476" name="Google Shape;476;p47"/>
          <p:cNvCxnSpPr/>
          <p:nvPr/>
        </p:nvCxnSpPr>
        <p:spPr>
          <a:xfrm flipH="1" rot="10800000">
            <a:off x="7285220" y="2403423"/>
            <a:ext cx="2497" cy="2588302"/>
          </a:xfrm>
          <a:prstGeom prst="straightConnector1">
            <a:avLst/>
          </a:prstGeom>
          <a:noFill/>
          <a:ln cap="flat" cmpd="sng" w="76200">
            <a:solidFill>
              <a:schemeClr val="dk1"/>
            </a:solidFill>
            <a:prstDash val="solid"/>
            <a:miter lim="800000"/>
            <a:headEnd len="sm" w="sm" type="none"/>
            <a:tailEnd len="sm" w="sm" type="none"/>
          </a:ln>
        </p:spPr>
      </p:cxnSp>
      <p:cxnSp>
        <p:nvCxnSpPr>
          <p:cNvPr id="477" name="Google Shape;477;p47"/>
          <p:cNvCxnSpPr/>
          <p:nvPr/>
        </p:nvCxnSpPr>
        <p:spPr>
          <a:xfrm rot="10800000">
            <a:off x="1548983" y="322288"/>
            <a:ext cx="24984" cy="3140440"/>
          </a:xfrm>
          <a:prstGeom prst="straightConnector1">
            <a:avLst/>
          </a:prstGeom>
          <a:noFill/>
          <a:ln cap="flat" cmpd="sng" w="76200">
            <a:solidFill>
              <a:schemeClr val="dk1"/>
            </a:solidFill>
            <a:prstDash val="solid"/>
            <a:miter lim="800000"/>
            <a:headEnd len="sm" w="sm" type="none"/>
            <a:tailEnd len="sm" w="sm" type="none"/>
          </a:ln>
        </p:spPr>
      </p:cxnSp>
      <p:cxnSp>
        <p:nvCxnSpPr>
          <p:cNvPr id="478" name="Google Shape;478;p47"/>
          <p:cNvCxnSpPr/>
          <p:nvPr/>
        </p:nvCxnSpPr>
        <p:spPr>
          <a:xfrm flipH="1" rot="10800000">
            <a:off x="1878767" y="2143593"/>
            <a:ext cx="5721246" cy="19989"/>
          </a:xfrm>
          <a:prstGeom prst="straightConnector1">
            <a:avLst/>
          </a:prstGeom>
          <a:noFill/>
          <a:ln cap="flat" cmpd="sng" w="76200">
            <a:solidFill>
              <a:schemeClr val="dk1"/>
            </a:solidFill>
            <a:prstDash val="solid"/>
            <a:miter lim="800000"/>
            <a:headEnd len="sm" w="sm" type="none"/>
            <a:tailEnd len="sm" w="sm" type="none"/>
          </a:ln>
        </p:spPr>
      </p:cxnSp>
      <p:cxnSp>
        <p:nvCxnSpPr>
          <p:cNvPr id="479" name="Google Shape;479;p47"/>
          <p:cNvCxnSpPr/>
          <p:nvPr/>
        </p:nvCxnSpPr>
        <p:spPr>
          <a:xfrm>
            <a:off x="647075" y="4214735"/>
            <a:ext cx="3117955" cy="0"/>
          </a:xfrm>
          <a:prstGeom prst="straightConnector1">
            <a:avLst/>
          </a:prstGeom>
          <a:noFill/>
          <a:ln cap="flat" cmpd="sng" w="76200">
            <a:solidFill>
              <a:schemeClr val="dk1"/>
            </a:solidFill>
            <a:prstDash val="solid"/>
            <a:miter lim="800000"/>
            <a:headEnd len="sm" w="sm" type="none"/>
            <a:tailEnd len="sm" w="sm" type="none"/>
          </a:ln>
        </p:spPr>
      </p:cxnSp>
      <p:cxnSp>
        <p:nvCxnSpPr>
          <p:cNvPr id="480" name="Google Shape;480;p47"/>
          <p:cNvCxnSpPr/>
          <p:nvPr/>
        </p:nvCxnSpPr>
        <p:spPr>
          <a:xfrm flipH="1" rot="10800000">
            <a:off x="2508354" y="3657600"/>
            <a:ext cx="3172918" cy="19988"/>
          </a:xfrm>
          <a:prstGeom prst="straightConnector1">
            <a:avLst/>
          </a:prstGeom>
          <a:noFill/>
          <a:ln cap="flat" cmpd="sng" w="76200">
            <a:solidFill>
              <a:schemeClr val="dk1"/>
            </a:solidFill>
            <a:prstDash val="solid"/>
            <a:miter lim="800000"/>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3"/>
                                        </p:tgtEl>
                                        <p:attrNameLst>
                                          <p:attrName>style.visibility</p:attrName>
                                        </p:attrNameLst>
                                      </p:cBhvr>
                                      <p:to>
                                        <p:strVal val="visible"/>
                                      </p:to>
                                    </p:set>
                                    <p:animEffect filter="fade" transition="in">
                                      <p:cBhvr>
                                        <p:cTn dur="500"/>
                                        <p:tgtEl>
                                          <p:spTgt spid="463"/>
                                        </p:tgtEl>
                                      </p:cBhvr>
                                    </p:animEffect>
                                  </p:childTnLst>
                                </p:cTn>
                              </p:par>
                              <p:par>
                                <p:cTn fill="hold" nodeType="withEffect" presetClass="entr" presetID="1" presetSubtype="0">
                                  <p:stCondLst>
                                    <p:cond delay="0"/>
                                  </p:stCondLst>
                                  <p:childTnLst>
                                    <p:set>
                                      <p:cBhvr>
                                        <p:cTn dur="1" fill="hold">
                                          <p:stCondLst>
                                            <p:cond delay="0"/>
                                          </p:stCondLst>
                                        </p:cTn>
                                        <p:tgtEl>
                                          <p:spTgt spid="47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454"/>
                                        </p:tgtEl>
                                      </p:cBhvr>
                                    </p:animEffect>
                                    <p:set>
                                      <p:cBhvr>
                                        <p:cTn dur="1" fill="hold">
                                          <p:stCondLst>
                                            <p:cond delay="500"/>
                                          </p:stCondLst>
                                        </p:cTn>
                                        <p:tgtEl>
                                          <p:spTgt spid="45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4"/>
                                        </p:tgtEl>
                                        <p:attrNameLst>
                                          <p:attrName>style.visibility</p:attrName>
                                        </p:attrNameLst>
                                      </p:cBhvr>
                                      <p:to>
                                        <p:strVal val="visible"/>
                                      </p:to>
                                    </p:set>
                                    <p:animEffect filter="fade" transition="in">
                                      <p:cBhvr>
                                        <p:cTn dur="500"/>
                                        <p:tgtEl>
                                          <p:spTgt spid="464"/>
                                        </p:tgtEl>
                                      </p:cBhvr>
                                    </p:animEffect>
                                  </p:childTnLst>
                                </p:cTn>
                              </p:par>
                              <p:par>
                                <p:cTn fill="hold" nodeType="withEffect" presetClass="entr" presetID="1" presetSubtype="0">
                                  <p:stCondLst>
                                    <p:cond delay="0"/>
                                  </p:stCondLst>
                                  <p:childTnLst>
                                    <p:set>
                                      <p:cBhvr>
                                        <p:cTn dur="1" fill="hold">
                                          <p:stCondLst>
                                            <p:cond delay="0"/>
                                          </p:stCondLst>
                                        </p:cTn>
                                        <p:tgtEl>
                                          <p:spTgt spid="47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455"/>
                                        </p:tgtEl>
                                      </p:cBhvr>
                                    </p:animEffect>
                                    <p:set>
                                      <p:cBhvr>
                                        <p:cTn dur="1" fill="hold">
                                          <p:stCondLst>
                                            <p:cond delay="500"/>
                                          </p:stCondLst>
                                        </p:cTn>
                                        <p:tgtEl>
                                          <p:spTgt spid="45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5"/>
                                        </p:tgtEl>
                                        <p:attrNameLst>
                                          <p:attrName>style.visibility</p:attrName>
                                        </p:attrNameLst>
                                      </p:cBhvr>
                                      <p:to>
                                        <p:strVal val="visible"/>
                                      </p:to>
                                    </p:set>
                                    <p:animEffect filter="fade" transition="in">
                                      <p:cBhvr>
                                        <p:cTn dur="500"/>
                                        <p:tgtEl>
                                          <p:spTgt spid="465"/>
                                        </p:tgtEl>
                                      </p:cBhvr>
                                    </p:animEffect>
                                  </p:childTnLst>
                                </p:cTn>
                              </p:par>
                              <p:par>
                                <p:cTn fill="hold" nodeType="withEffect" presetClass="entr" presetID="1" presetSubtype="0">
                                  <p:stCondLst>
                                    <p:cond delay="0"/>
                                  </p:stCondLst>
                                  <p:childTnLst>
                                    <p:set>
                                      <p:cBhvr>
                                        <p:cTn dur="1" fill="hold">
                                          <p:stCondLst>
                                            <p:cond delay="0"/>
                                          </p:stCondLst>
                                        </p:cTn>
                                        <p:tgtEl>
                                          <p:spTgt spid="47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2000"/>
                                        <p:tgtEl>
                                          <p:spTgt spid="456"/>
                                        </p:tgtEl>
                                      </p:cBhvr>
                                    </p:animEffect>
                                    <p:set>
                                      <p:cBhvr>
                                        <p:cTn dur="1" fill="hold">
                                          <p:stCondLst>
                                            <p:cond delay="2000"/>
                                          </p:stCondLst>
                                        </p:cTn>
                                        <p:tgtEl>
                                          <p:spTgt spid="45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6"/>
                                        </p:tgtEl>
                                        <p:attrNameLst>
                                          <p:attrName>style.visibility</p:attrName>
                                        </p:attrNameLst>
                                      </p:cBhvr>
                                      <p:to>
                                        <p:strVal val="visible"/>
                                      </p:to>
                                    </p:set>
                                    <p:animEffect filter="fade" transition="in">
                                      <p:cBhvr>
                                        <p:cTn dur="500"/>
                                        <p:tgtEl>
                                          <p:spTgt spid="466"/>
                                        </p:tgtEl>
                                      </p:cBhvr>
                                    </p:animEffect>
                                  </p:childTnLst>
                                </p:cTn>
                              </p:par>
                              <p:par>
                                <p:cTn fill="hold" nodeType="withEffect" presetClass="entr" presetID="1" presetSubtype="0">
                                  <p:stCondLst>
                                    <p:cond delay="0"/>
                                  </p:stCondLst>
                                  <p:childTnLst>
                                    <p:set>
                                      <p:cBhvr>
                                        <p:cTn dur="1" fill="hold">
                                          <p:stCondLst>
                                            <p:cond delay="0"/>
                                          </p:stCondLst>
                                        </p:cTn>
                                        <p:tgtEl>
                                          <p:spTgt spid="47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2000"/>
                                        <p:tgtEl>
                                          <p:spTgt spid="457"/>
                                        </p:tgtEl>
                                      </p:cBhvr>
                                    </p:animEffect>
                                    <p:set>
                                      <p:cBhvr>
                                        <p:cTn dur="1" fill="hold">
                                          <p:stCondLst>
                                            <p:cond delay="2000"/>
                                          </p:stCondLst>
                                        </p:cTn>
                                        <p:tgtEl>
                                          <p:spTgt spid="45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7"/>
                                        </p:tgtEl>
                                        <p:attrNameLst>
                                          <p:attrName>style.visibility</p:attrName>
                                        </p:attrNameLst>
                                      </p:cBhvr>
                                      <p:to>
                                        <p:strVal val="visible"/>
                                      </p:to>
                                    </p:set>
                                    <p:animEffect filter="fade" transition="in">
                                      <p:cBhvr>
                                        <p:cTn dur="500"/>
                                        <p:tgtEl>
                                          <p:spTgt spid="467"/>
                                        </p:tgtEl>
                                      </p:cBhvr>
                                    </p:animEffect>
                                  </p:childTnLst>
                                </p:cTn>
                              </p:par>
                              <p:par>
                                <p:cTn fill="hold" nodeType="withEffect" presetClass="entr" presetID="1" presetSubtype="0">
                                  <p:stCondLst>
                                    <p:cond delay="0"/>
                                  </p:stCondLst>
                                  <p:childTnLst>
                                    <p:set>
                                      <p:cBhvr>
                                        <p:cTn dur="1" fill="hold">
                                          <p:stCondLst>
                                            <p:cond delay="0"/>
                                          </p:stCondLst>
                                        </p:cTn>
                                        <p:tgtEl>
                                          <p:spTgt spid="48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2000"/>
                                        <p:tgtEl>
                                          <p:spTgt spid="458"/>
                                        </p:tgtEl>
                                      </p:cBhvr>
                                    </p:animEffect>
                                    <p:set>
                                      <p:cBhvr>
                                        <p:cTn dur="1" fill="hold">
                                          <p:stCondLst>
                                            <p:cond delay="2000"/>
                                          </p:stCondLst>
                                        </p:cTn>
                                        <p:tgtEl>
                                          <p:spTgt spid="45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8"/>
                                        </p:tgtEl>
                                        <p:attrNameLst>
                                          <p:attrName>style.visibility</p:attrName>
                                        </p:attrNameLst>
                                      </p:cBhvr>
                                      <p:to>
                                        <p:strVal val="visible"/>
                                      </p:to>
                                    </p:set>
                                    <p:animEffect filter="fade" transition="in">
                                      <p:cBhvr>
                                        <p:cTn dur="500"/>
                                        <p:tgtEl>
                                          <p:spTgt spid="468"/>
                                        </p:tgtEl>
                                      </p:cBhvr>
                                    </p:animEffect>
                                  </p:childTnLst>
                                </p:cTn>
                              </p:par>
                              <p:par>
                                <p:cTn fill="hold" nodeType="withEffect" presetClass="entr" presetID="1" presetSubtype="0">
                                  <p:stCondLst>
                                    <p:cond delay="0"/>
                                  </p:stCondLst>
                                  <p:childTnLst>
                                    <p:set>
                                      <p:cBhvr>
                                        <p:cTn dur="1" fill="hold">
                                          <p:stCondLst>
                                            <p:cond delay="0"/>
                                          </p:stCondLst>
                                        </p:cTn>
                                        <p:tgtEl>
                                          <p:spTgt spid="47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2000"/>
                                        <p:tgtEl>
                                          <p:spTgt spid="459"/>
                                        </p:tgtEl>
                                      </p:cBhvr>
                                    </p:animEffect>
                                    <p:set>
                                      <p:cBhvr>
                                        <p:cTn dur="1" fill="hold">
                                          <p:stCondLst>
                                            <p:cond delay="2000"/>
                                          </p:stCondLst>
                                        </p:cTn>
                                        <p:tgtEl>
                                          <p:spTgt spid="45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9"/>
                                        </p:tgtEl>
                                        <p:attrNameLst>
                                          <p:attrName>style.visibility</p:attrName>
                                        </p:attrNameLst>
                                      </p:cBhvr>
                                      <p:to>
                                        <p:strVal val="visible"/>
                                      </p:to>
                                    </p:set>
                                    <p:animEffect filter="fade" transition="in">
                                      <p:cBhvr>
                                        <p:cTn dur="500"/>
                                        <p:tgtEl>
                                          <p:spTgt spid="469"/>
                                        </p:tgtEl>
                                      </p:cBhvr>
                                    </p:animEffect>
                                  </p:childTnLst>
                                </p:cTn>
                              </p:par>
                              <p:par>
                                <p:cTn fill="hold" nodeType="withEffect" presetClass="entr" presetID="1" presetSubtype="0">
                                  <p:stCondLst>
                                    <p:cond delay="0"/>
                                  </p:stCondLst>
                                  <p:childTnLst>
                                    <p:set>
                                      <p:cBhvr>
                                        <p:cTn dur="1" fill="hold">
                                          <p:stCondLst>
                                            <p:cond delay="0"/>
                                          </p:stCondLst>
                                        </p:cTn>
                                        <p:tgtEl>
                                          <p:spTgt spid="47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2000"/>
                                        <p:tgtEl>
                                          <p:spTgt spid="460"/>
                                        </p:tgtEl>
                                      </p:cBhvr>
                                    </p:animEffect>
                                    <p:set>
                                      <p:cBhvr>
                                        <p:cTn dur="1" fill="hold">
                                          <p:stCondLst>
                                            <p:cond delay="2000"/>
                                          </p:stCondLst>
                                        </p:cTn>
                                        <p:tgtEl>
                                          <p:spTgt spid="46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0"/>
                                        </p:tgtEl>
                                        <p:attrNameLst>
                                          <p:attrName>style.visibility</p:attrName>
                                        </p:attrNameLst>
                                      </p:cBhvr>
                                      <p:to>
                                        <p:strVal val="visible"/>
                                      </p:to>
                                    </p:set>
                                    <p:animEffect filter="fade" transition="in">
                                      <p:cBhvr>
                                        <p:cTn dur="500"/>
                                        <p:tgtEl>
                                          <p:spTgt spid="470"/>
                                        </p:tgtEl>
                                      </p:cBhvr>
                                    </p:animEffect>
                                  </p:childTnLst>
                                </p:cTn>
                              </p:par>
                              <p:par>
                                <p:cTn fill="hold" nodeType="withEffect" presetClass="entr" presetID="1" presetSubtype="0">
                                  <p:stCondLst>
                                    <p:cond delay="0"/>
                                  </p:stCondLst>
                                  <p:childTnLst>
                                    <p:set>
                                      <p:cBhvr>
                                        <p:cTn dur="1" fill="hold">
                                          <p:stCondLst>
                                            <p:cond delay="0"/>
                                          </p:stCondLst>
                                        </p:cTn>
                                        <p:tgtEl>
                                          <p:spTgt spid="47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2000"/>
                                        <p:tgtEl>
                                          <p:spTgt spid="461"/>
                                        </p:tgtEl>
                                      </p:cBhvr>
                                    </p:animEffect>
                                    <p:set>
                                      <p:cBhvr>
                                        <p:cTn dur="1" fill="hold">
                                          <p:stCondLst>
                                            <p:cond delay="2000"/>
                                          </p:stCondLst>
                                        </p:cTn>
                                        <p:tgtEl>
                                          <p:spTgt spid="46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1"/>
                                        </p:tgtEl>
                                        <p:attrNameLst>
                                          <p:attrName>style.visibility</p:attrName>
                                        </p:attrNameLst>
                                      </p:cBhvr>
                                      <p:to>
                                        <p:strVal val="visible"/>
                                      </p:to>
                                    </p:set>
                                    <p:animEffect filter="fade" transition="in">
                                      <p:cBhvr>
                                        <p:cTn dur="500"/>
                                        <p:tgtEl>
                                          <p:spTgt spid="471"/>
                                        </p:tgtEl>
                                      </p:cBhvr>
                                    </p:animEffect>
                                  </p:childTnLst>
                                </p:cTn>
                              </p:par>
                              <p:par>
                                <p:cTn fill="hold" nodeType="withEffect" presetClass="entr" presetID="1" presetSubtype="0">
                                  <p:stCondLst>
                                    <p:cond delay="0"/>
                                  </p:stCondLst>
                                  <p:childTnLst>
                                    <p:set>
                                      <p:cBhvr>
                                        <p:cTn dur="1" fill="hold">
                                          <p:stCondLst>
                                            <p:cond delay="0"/>
                                          </p:stCondLst>
                                        </p:cTn>
                                        <p:tgtEl>
                                          <p:spTgt spid="47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2000"/>
                                        <p:tgtEl>
                                          <p:spTgt spid="462"/>
                                        </p:tgtEl>
                                      </p:cBhvr>
                                    </p:animEffect>
                                    <p:set>
                                      <p:cBhvr>
                                        <p:cTn dur="1" fill="hold">
                                          <p:stCondLst>
                                            <p:cond delay="2000"/>
                                          </p:stCondLst>
                                        </p:cTn>
                                        <p:tgtEl>
                                          <p:spTgt spid="462"/>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84" name="Shape 484"/>
        <p:cNvGrpSpPr/>
        <p:nvPr/>
      </p:nvGrpSpPr>
      <p:grpSpPr>
        <a:xfrm>
          <a:off x="0" y="0"/>
          <a:ext cx="0" cy="0"/>
          <a:chOff x="0" y="0"/>
          <a:chExt cx="0" cy="0"/>
        </a:xfrm>
      </p:grpSpPr>
      <p:pic>
        <p:nvPicPr>
          <p:cNvPr descr="2018 Россия футбол Чемпионат мира, трофей, лента фейерверк, небольшой  ораторов PNG картинки и пнг PSD рисунок для бесплатной загрузки" id="485" name="Google Shape;485;p48"/>
          <p:cNvPicPr preferRelativeResize="0"/>
          <p:nvPr/>
        </p:nvPicPr>
        <p:blipFill rotWithShape="1">
          <a:blip r:embed="rId4">
            <a:alphaModFix/>
          </a:blip>
          <a:srcRect b="0" l="10500" r="20035" t="0"/>
          <a:stretch/>
        </p:blipFill>
        <p:spPr>
          <a:xfrm>
            <a:off x="2006031" y="1499016"/>
            <a:ext cx="2498513" cy="3732551"/>
          </a:xfrm>
          <a:prstGeom prst="rect">
            <a:avLst/>
          </a:prstGeom>
          <a:noFill/>
          <a:ln>
            <a:noFill/>
          </a:ln>
        </p:spPr>
      </p:pic>
      <p:sp>
        <p:nvSpPr>
          <p:cNvPr id="486" name="Google Shape;486;p48"/>
          <p:cNvSpPr/>
          <p:nvPr/>
        </p:nvSpPr>
        <p:spPr>
          <a:xfrm>
            <a:off x="4766873" y="254833"/>
            <a:ext cx="7105338" cy="6286939"/>
          </a:xfrm>
          <a:prstGeom prst="verticalScroll">
            <a:avLst>
              <a:gd fmla="val 12500" name="adj"/>
            </a:avLst>
          </a:prstGeom>
          <a:solidFill>
            <a:srgbClr val="FFE8BF"/>
          </a:solidFill>
          <a:ln cap="flat" cmpd="sng" w="38100">
            <a:solidFill>
              <a:srgbClr val="45280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7" name="Google Shape;487;p48"/>
          <p:cNvSpPr/>
          <p:nvPr/>
        </p:nvSpPr>
        <p:spPr>
          <a:xfrm>
            <a:off x="5501390" y="1956216"/>
            <a:ext cx="5643518" cy="489364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uk-UA" sz="2400">
                <a:solidFill>
                  <a:schemeClr val="dk1"/>
                </a:solidFill>
                <a:latin typeface="Century Gothic"/>
                <a:ea typeface="Century Gothic"/>
                <a:cs typeface="Century Gothic"/>
                <a:sym typeface="Century Gothic"/>
              </a:rPr>
              <a:t>Ви набрали максимальну кількість балів!</a:t>
            </a:r>
            <a:endParaRPr/>
          </a:p>
          <a:p>
            <a:pPr indent="0" lvl="0" marL="0" marR="0" rtl="0" algn="ctr">
              <a:spcBef>
                <a:spcPts val="0"/>
              </a:spcBef>
              <a:spcAft>
                <a:spcPts val="0"/>
              </a:spcAft>
              <a:buNone/>
            </a:pPr>
            <a:r>
              <a:t/>
            </a:r>
            <a:endParaRPr sz="2400">
              <a:solidFill>
                <a:schemeClr val="dk1"/>
              </a:solidFill>
              <a:latin typeface="Century Gothic"/>
              <a:ea typeface="Century Gothic"/>
              <a:cs typeface="Century Gothic"/>
              <a:sym typeface="Century Gothic"/>
            </a:endParaRPr>
          </a:p>
          <a:p>
            <a:pPr indent="0" lvl="0" marL="0" marR="0" rtl="0" algn="ctr">
              <a:spcBef>
                <a:spcPts val="0"/>
              </a:spcBef>
              <a:spcAft>
                <a:spcPts val="0"/>
              </a:spcAft>
              <a:buNone/>
            </a:pPr>
            <a:r>
              <a:rPr lang="uk-UA" sz="2400">
                <a:solidFill>
                  <a:schemeClr val="dk1"/>
                </a:solidFill>
                <a:latin typeface="Century Gothic"/>
                <a:ea typeface="Century Gothic"/>
                <a:cs typeface="Century Gothic"/>
                <a:sym typeface="Century Gothic"/>
              </a:rPr>
              <a:t>Ви дійсно довели, що багато знаєте Йоганна Генріха Песталоцці! </a:t>
            </a:r>
            <a:endParaRPr sz="1800">
              <a:solidFill>
                <a:schemeClr val="dk1"/>
              </a:solidFill>
              <a:latin typeface="Calibri"/>
              <a:ea typeface="Calibri"/>
              <a:cs typeface="Calibri"/>
              <a:sym typeface="Calibri"/>
            </a:endParaRPr>
          </a:p>
          <a:p>
            <a:pPr indent="0" lvl="0" marL="0" marR="0" rtl="0" algn="ctr">
              <a:spcBef>
                <a:spcPts val="0"/>
              </a:spcBef>
              <a:spcAft>
                <a:spcPts val="0"/>
              </a:spcAft>
              <a:buNone/>
            </a:pPr>
            <a:r>
              <a:t/>
            </a:r>
            <a:endParaRPr sz="2400">
              <a:solidFill>
                <a:schemeClr val="dk1"/>
              </a:solidFill>
              <a:latin typeface="Century Gothic"/>
              <a:ea typeface="Century Gothic"/>
              <a:cs typeface="Century Gothic"/>
              <a:sym typeface="Century Gothic"/>
            </a:endParaRPr>
          </a:p>
          <a:p>
            <a:pPr indent="0" lvl="0" marL="0" marR="0" rtl="0" algn="ctr">
              <a:spcBef>
                <a:spcPts val="0"/>
              </a:spcBef>
              <a:spcAft>
                <a:spcPts val="0"/>
              </a:spcAft>
              <a:buNone/>
            </a:pPr>
            <a:r>
              <a:rPr lang="uk-UA" sz="2400">
                <a:solidFill>
                  <a:schemeClr val="dk1"/>
                </a:solidFill>
                <a:latin typeface="Century Gothic"/>
                <a:ea typeface="Century Gothic"/>
                <a:cs typeface="Century Gothic"/>
                <a:sym typeface="Century Gothic"/>
              </a:rPr>
              <a:t>За </a:t>
            </a:r>
            <a:r>
              <a:rPr b="1" lang="uk-UA" sz="2400" u="sng">
                <a:solidFill>
                  <a:schemeClr val="hlink"/>
                </a:solidFill>
                <a:latin typeface="Century Gothic"/>
                <a:ea typeface="Century Gothic"/>
                <a:cs typeface="Century Gothic"/>
                <a:sym typeface="Century Gothic"/>
                <a:hlinkClick r:id="rId5"/>
              </a:rPr>
              <a:t>цим посиланням </a:t>
            </a:r>
            <a:r>
              <a:rPr lang="uk-UA" sz="2400">
                <a:solidFill>
                  <a:schemeClr val="dk1"/>
                </a:solidFill>
                <a:latin typeface="Century Gothic"/>
                <a:ea typeface="Century Gothic"/>
                <a:cs typeface="Century Gothic"/>
                <a:sym typeface="Century Gothic"/>
              </a:rPr>
              <a:t>Ви можете завантажити подяку за Вашу участь!</a:t>
            </a:r>
            <a:endParaRPr/>
          </a:p>
          <a:p>
            <a:pPr indent="0" lvl="0" marL="0" marR="0" rtl="0" algn="ctr">
              <a:spcBef>
                <a:spcPts val="0"/>
              </a:spcBef>
              <a:spcAft>
                <a:spcPts val="0"/>
              </a:spcAft>
              <a:buNone/>
            </a:pPr>
            <a:r>
              <a:t/>
            </a:r>
            <a:endParaRPr sz="2400">
              <a:solidFill>
                <a:schemeClr val="dk1"/>
              </a:solidFill>
              <a:latin typeface="Century Gothic"/>
              <a:ea typeface="Century Gothic"/>
              <a:cs typeface="Century Gothic"/>
              <a:sym typeface="Century Gothic"/>
            </a:endParaRPr>
          </a:p>
          <a:p>
            <a:pPr indent="0" lvl="0" marL="0" marR="0" rtl="0" algn="ctr">
              <a:spcBef>
                <a:spcPts val="0"/>
              </a:spcBef>
              <a:spcAft>
                <a:spcPts val="0"/>
              </a:spcAft>
              <a:buNone/>
            </a:pPr>
            <a:r>
              <a:t/>
            </a:r>
            <a:endParaRPr sz="2400">
              <a:solidFill>
                <a:schemeClr val="dk1"/>
              </a:solidFill>
              <a:latin typeface="Century Gothic"/>
              <a:ea typeface="Century Gothic"/>
              <a:cs typeface="Century Gothic"/>
              <a:sym typeface="Century Gothic"/>
            </a:endParaRPr>
          </a:p>
          <a:p>
            <a:pPr indent="0" lvl="0" marL="0" marR="0" rtl="0" algn="ctr">
              <a:spcBef>
                <a:spcPts val="0"/>
              </a:spcBef>
              <a:spcAft>
                <a:spcPts val="0"/>
              </a:spcAft>
              <a:buNone/>
            </a:pPr>
            <a:r>
              <a:t/>
            </a:r>
            <a:endParaRPr sz="2400">
              <a:solidFill>
                <a:schemeClr val="dk1"/>
              </a:solidFill>
              <a:latin typeface="Century Gothic"/>
              <a:ea typeface="Century Gothic"/>
              <a:cs typeface="Century Gothic"/>
              <a:sym typeface="Century Gothic"/>
            </a:endParaRPr>
          </a:p>
        </p:txBody>
      </p:sp>
      <p:sp>
        <p:nvSpPr>
          <p:cNvPr id="488" name="Google Shape;488;p48"/>
          <p:cNvSpPr txBox="1"/>
          <p:nvPr>
            <p:ph type="title"/>
          </p:nvPr>
        </p:nvSpPr>
        <p:spPr>
          <a:xfrm>
            <a:off x="5314014" y="1041816"/>
            <a:ext cx="6011056" cy="9144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452805"/>
              </a:buClr>
              <a:buSzPts val="4400"/>
              <a:buFont typeface="Century Gothic"/>
              <a:buNone/>
            </a:pPr>
            <a:r>
              <a:rPr b="1" lang="uk-UA">
                <a:solidFill>
                  <a:srgbClr val="452805"/>
                </a:solidFill>
                <a:latin typeface="Century Gothic"/>
                <a:ea typeface="Century Gothic"/>
                <a:cs typeface="Century Gothic"/>
                <a:sym typeface="Century Gothic"/>
              </a:rPr>
              <a:t>Вітаємо!</a:t>
            </a:r>
            <a:endParaRPr b="1">
              <a:solidFill>
                <a:srgbClr val="452805"/>
              </a:solidFill>
              <a:latin typeface="Century Gothic"/>
              <a:ea typeface="Century Gothic"/>
              <a:cs typeface="Century Gothic"/>
              <a:sym typeface="Century Gothic"/>
            </a:endParaRPr>
          </a:p>
        </p:txBody>
      </p:sp>
      <p:pic>
        <p:nvPicPr>
          <p:cNvPr descr="Иоганн Генрих Песталоцци" id="489" name="Google Shape;489;p48"/>
          <p:cNvPicPr preferRelativeResize="0"/>
          <p:nvPr/>
        </p:nvPicPr>
        <p:blipFill rotWithShape="1">
          <a:blip r:embed="rId6">
            <a:alphaModFix/>
          </a:blip>
          <a:srcRect b="34611" l="20470" r="17469" t="4768"/>
          <a:stretch/>
        </p:blipFill>
        <p:spPr>
          <a:xfrm>
            <a:off x="2968053" y="2578309"/>
            <a:ext cx="722987" cy="854439"/>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93" name="Shape 493"/>
        <p:cNvGrpSpPr/>
        <p:nvPr/>
      </p:nvGrpSpPr>
      <p:grpSpPr>
        <a:xfrm>
          <a:off x="0" y="0"/>
          <a:ext cx="0" cy="0"/>
          <a:chOff x="0" y="0"/>
          <a:chExt cx="0" cy="0"/>
        </a:xfrm>
      </p:grpSpPr>
      <p:sp>
        <p:nvSpPr>
          <p:cNvPr descr="data:image/png;base64,iVBORw0KGgoAAAANSUhEUgAAATsAAADoCAYAAACQAUPyAAAAAXNSR0IArs4c6QAAIABJREFUeF7cvVmzZdl1nTd3v093+8ysrBZVaClTDgqyJUrsSVEA2IgMyaQj/GKH/e4IhZ8cFkkYoAACBuVOdvjf2P4TMhsHAZFAVWZlc5vT7LN7xzfmWjdLDv+B61t1IzNvc87ea681mzHHHDP5pd/8/Xm73VpzONjZ2Zmdnp5a13XW9YMNw2ippZbnhZmlNgyDWZJYXhRW1QVfsrbv7NAcrBs6fS/JUuNjHEebpsnGfrB5miyfZiuyXK+VZrn1/WBpllk79HZsW8vy1PIyN7PZxmm0qq5tHAdrDntr26OVBdeRWd/31ne9FXlty8XSyrTQNdZlbVmW+bUPvU3zbHOaWLoo9T5919rUD1aNieWzWZnmNk6TdclkwzzpmhaLha77dru1bp6tXi5ttVhYmReWsALTbPM8W5okdnFxYYfDwVg7rqkoCqurWvfadq01bWN5kVmW5pZYYtPEfc1mltmcZtZ2vU2J2ZiYTanZZJPNyWxzNls+z7ZOzPJhsnlmWVPLstyS1Nd2MrPDsdX95mliCfc6T7rGPEn1c+002ubkRNfKc0uSxJrmaO2xs1pry/MxS9JM184ztZTr9OtgkfiZRbmyaZysbRqzebDMRqvryrbHg/W8b15allc2z4mN42RD11t/OFqdFXayXllVlXqdtusszTMr69KKOrdj21nbdrq37tjZPI7aHzxLng3XrP3DOuS51r3vO5uNZ5Vpn2RFakWZs+3scNhrr2RpYut6aWPHvpv1s3yyp3jerM2YzFZVlQ3j6GtjPFPdvt5nnkars9LmyayqakvS3PaHxiwv7fNf/rJ98uKZ3e7v7OnbT6w7NJYlqd2+vrbHj59oX3K9ZZXaMPW2Pezsdnun/c41Td1gJ1Vl7z99Yk8fX9lqVdhud2s3NzfWtoNV5cKq5cr2/V73WMxm1WRWj7PVSWpFyl7ItJajzWZZakmRGVuLa+d7ZVlaWWR2bI/Wj35mzRLtvylNLCtya4fOknG2ck6snFPLpnDveWpzntjMueAcTYMl86Rz9e0f/G+80IP9SH7xN35vbprGjk1jq+XKTk5OtDF4uGzeLGHxKsvzUovJZmHzzCx1MsvYcbiHiUX1gzYbG5OFGm0aRksGXscs18Fy4yNDmuXWjYOMGQ8P48B7swHrRa1DiMHj+8PQ6utc69B1dnnx2Kq8soSHNM1WcujY1GzgcZTR1YNdlJakifVdZ3PXWRGMnWFIMMp5YiMmKM9l3OZxst1hb3ldW1GWtqhrGbuUzTRNOoA8cd6L62ET8J4pmzDNbByGsB6931OKAXdjx2eS5DYnqY28XjB24zxZPw826nO0dB5tkyRWzImMHL/vn/yBQ8ns9c2NDlVdFlaVpYzaxL1jbPreUhzSojZOAdfsa4mZNFut1nZ7e+uHn+db1ZaXODTT2nENeZlaP/RW5gu9RpYkVuaJtc3B2q6xOUusxVpmhRmGYU5kqGQsusHyyWy9cmPXda3WCWuSF7mleWLDNNmxabVu4zBq3bkPLHkm92Ba337G4Lvh5XqLIreqLi3PU5uwRjwYm7VH+vaov7MvMl2L6b6jsesxoLzWPNpitdK6cL/TzA7gsE/ab3iBGic1p1bg6JPMmmPLi9kXvvwV+/jFJzIyZZXb3A92dXFpN69e2+npmR4q608wMNnozrxrbbfb2d31reVzYm9fXdn5emlvPbq0k3VlXXeU48QRjSMGKbOkSixJZltYZsVktsBBWyJjp71W5NZPo/U2W5KnfvYS9kumoCDPcD6DDdOoddD9saoYR4KGcdC5TIfZ8tEsGf08zLxWkVlRlzaM7oQweDy/b373f3rYxu7nvvbPZh5O2xzl7dbrtRbtcHRjxwbGu5VlHRbMD1w/tIpGWMyBDULQkWDoOBuTHY9HXygMz8hhYQ3zsPlybV6ivHb0hZS3KlJ5767vZVxXq5VlWWrHY2OHZq8/+dlkTuzRo8eWE2d0gwwZRoXDHw0Cjw5jl1elv27b6hCWs0doRZrbnJrNWaYIK80LKxcLnZ3m2NjqdOOvhcvEyA1uhPnE6HG9iojCe94fyH6wfuxlKDjcRC4cYNbSjV0mY5cXpb4vgztP1k69HMY4DZbOgy3nxOqc9Sr1Gpxr7omNTjS23e8sxZizubPwfQxC+OQZ8rOKxs0PPa/Bz6/WK0XTfA9vXxSVZWWh5859cPj55O/r1cZSrnnoFQF1bSOj0CejdRhPjF2S2zj7vaYsJg5umm1R1TJM7vR6j4ozIvRU0TSOi43D/uPa6qqSUU0tsaFv7x0Xv8c+4/qIvpfLhQ0DEXyn6INjTMTHfuMa9UwSv9/4jHCurI0czDTpdQbt4OneAGL4eHbzMNgiza3gOaUlqy7jnFWVffilL9qPn/3E97vNtigKe+/dd+35x8+0VhiWu7s7ywsPCnqe6TzZfn+QQSQPefvi0h6fn9rVxamtl74+PIvjsbXDvrWma2x15nt/mWS2SHKrMdwYM5wdji0x6zBCXL98oQca2pcZESA/a4r+FMVzljOuyTME9tI8TJZ0o6XY+hEnMOk8zGVmeV3JKZg+cQq9/Ytvfv9hG7u//2u/O2szdb0Wik2gCElebtSGKYtSBwKvqPQC7zj1CjYwGB7t+QKOw2T9ONrxeJBRwGMbhg3Dk7LRcy04m4K/E9mx2XlPorFjd7SONLWsZOw4sE1z0MHA0PFvIoBlvXLvf+ysCyldkefaILw+1z+w8SuP+HhYST8oLcDYEerrYGMQlPKmVoTDduw6u7g4twHD27bWt52MNpGA0jylVL3SQdYrGhWtDfcbAjEOFvfJmvjvY0iSsDEzNy5h+7CxcBJzOlqWzJZimGVQS0vTTBED76tcK6amWdj4ggvYsW7gWFdedsKYhaiTr8vYpKmVdSUDKKhi9N/jZPC9aBz2u60MIVFgATxwbG3CqXHAF5Xtj40NCnGJVHPruUeM+TALusBpZLxXWWit2QNACUQrrFvbu7HFwXJbXFt0qBxSnqunsqOuzU2LGy8MKE7x2DbWD53N86j3UmoLdAFMMmJzZ8vlDIi4iWLdOViaao8a2TCpu80yvoqU5sFSIshxtmVRWGYYThxUZsWisnc/94H95JOf2P54sKrIrcxze+fpU3v14qU9unwkp/bxJ5/odc/Oz/Unexe4Y3d7Z6uytMv1ib3/9LGdrJZWVXhc31ek9ftdozNQb4BPUltmpS2zwmpLLOf6WYg0sWPfaf2nzBT9xkyB+6vYN8lsBVEaz5mshkxKxpCI03ReyYqyMbF0TmwK57Zj3+SpHcnM2IfJZCnwyjzaH//J//iwjd1Xf/E357KolAZpHYkc2PuFR18YOyKwmMbGNJEQl/QwLXLhPSweB6cNEYPSWA4wu24C+5tk7BxvcGMnzzeM95gX703Iz+eiXioN42vC6fr+PkohreSadaC73gYZSz/kHEwOBMnmKIvq+AaGy4ZBaQTGjojN00cwu9lmsEjSwfB+i0WtaCRijtooRGkK9mbb7raOjZREXp66RGxMOBHGJWBAMnKkCconhP4pYOT3+FRqmuoMGnYN7z10RwM6U7SUkpS5seKaef8MQ0fkiPEj7UsyRWCkvbw3Dw7jEg2cIIhw2Pk+1xhxHowsRoXvE13hTEhz76GGzqOy9WopY8ItyFhx3Xlho4GlDmYDETxR5mRVQXrWGQ5os17L2O22d4RVtlrWiniIEHFoRFo4mOhEiO0w10TsrClpGdfM4dMakiWUGNhOTmwGQgl+oMgzM/aupdaRUWDAMVbgdxgMHEGS2v5wCHhXKmy3T2ZFekAzKRhu29siL/W6egY58Etuj995ah9/8rEym7LIFU2+9fiJtYeDvfXkLa3Ds+efao8/evzEkiyx3X5vr16+tNvXr+1ydWJPLs7s8cWZrQXVkDi4I+V322OvFJNspCSyy0tb5G+MXdwzh/5oBsZdZNZNYKJunBTZJaktMrNKAUgwdjggnj/rSErMvpUpzy1PMjnLpuusIfiYTWvBhsTQAfTMc29//L0HnsZ+9Rd/awarA5uQIQveNJVX4IA4OF7oYRchzZlUlMBLY+yUIpkpdSM94nV0oJU6kPcDcnKY3JjKEHBAUz8k3TBq8TkYHBDAbPArihR8nY3DgReGA5g9z7ZaLPXw5r7X+2HsOIgcDDBGDv8wOsDN4cAgkp5kIbJTMYPIhwMEppYm4fcSYUxCHoOB4n04KIoEI25H6qiM3r+ulJA0CqMZU1thbP4zIb/28IQ0Dbwk4CzYJjkY7oEIK+At/l4A5jjzUPjR10Y7Ozu1rm8dG1WU7NG3pSEdHTvdB+/H9QkqCJEb2FVVV/dpMNcHvqNCUihYkIqB5XHAX7++Fpb0+MmVlSXPqLXRiISIiAtFFTzHgnRL0TEOM5Xj41lvVmutZ7PbyfFRTJrG3trBv98cj7ZvDvcOIs9KRRvtobVxoPiTKQIkwsPQ4wWy3HFjpbAYp5DikyKDSR1GUt8Q2YGb4nR59gH7JGrl5yyPKeGoezIKZSz1sbWC/cl+s8TKaqFU+vLxI3v+/LkiHYw20dPjq0f26vmndn5+qevshkkwBc5zv9/p+sDsXn36ws7qpVLYRxdntllWVpSpnicGH+cyDA6wcW+ko2WSWZUqvtSn9ryZNVOnrGXOMXaDtZwDDDqRfWK2KQt3TKS5YKtAC3IIvhfreuHGLin0vAaMXdvangIfTmgDnCVQSs8KWOGb3/0fHnZk9/d+9Xdnoiiv2uFdwEDANjzsj6FvnhG9eQQnbyEwmDjYjRcHXYYOQNQwPLkD5kRHQ0tOpWjDC0MhlVPaykKO2iRVWQvg7/rO+rFVdTbLC6W0bB6ubyBaGSZbVB6NEn2RXoUAScBsWVCZLT1Nc+siY0R6IvCbCldRKIUWXod7zTIdIAx0e2xkeLleIoKQZ+nvjmlNVlaVYTS43+htY4rLv3EOMoQxZZBRjNW+2fa7vQw4hlGpt8MuvsFS96wOF3gUyoXKM/OzSWLn56f3BRLSfqC5NC0sK0rLFNm6UZQjGsFQD/L6fAILcA+8H1EP98q54N71Xpx1ouvlysq6tuvbne6VCnSeJ9bxPFl77QB3KqRg3M+q9Gok1eIYTZZZrkyUtDphf8iAg1E1gi7kYG3SexFx4ninIZGh4XqAUcq6cLhAoRYRsB9kroJV5mBrD1AWSBLbDWCgfJ0iEZjjZDORZ6hox4ic6LulqMTPz4MMKhgo2SVR6G63F1aDcaDKf3F5aa+uX+vwn2xWqjhfnp3an//ZX9jV5ZWdnV8IhlkIv5vt5euXuq6x6+321bWdrVd2sVnbe28/tUVNxDoL8+b+hesOXoBK0smhgOCcU9J5FQx93fO6lLFmPdjHXDv7RceLFBzoQCCt47S8Fp+qPAMFCT5ILJszYeDzOGsdYCHwgzgYJfh6Xpyx3v7gu//6YRu7n/va782kPximXrgPUQLVsj5EYmBLHDCwNjd2xEJKKwBf5VkdwyJ68BQLKkMVXhPv3OlTi69yOVhV8P5dp6igrha2qJZeIRtaW64rbYBe/AjwvFxUCapfSkfY2GBVbNLPgNRu7DCcK206pZK864T3p5pFuudpJweYFAYPSfke48Q9NNu9NgXWiYMpSkdIj2N1jwNKJZrUXekzRiVUDbkHqsP3H34K33yfjXVsnaKgiJZNTwXSoxTSEagdRJtenPDSLdewKEqrKCYIO1to0/bdaLvdwY7toHQLTG7fHq2octss19rsMuDADWlqd3c3igoViZLSyMDklmLIB0+pgDEOzdESjCevqWJDZcfj3truaIvlMpgZilWjHQ6NolCiEBlxKrwFDo90ulPkBYwBnHA8NIpaeP/lslZxxMHzVBEeVcnV8kwQCM8M2IKIl0hc1cVktvVm4zDJ2AGKOrzAoef1h842V5fWhvuTKxm9pqDKeoBT+B2cFU76cHSaxpzxM6kM2dh1dnNzJ2O3XPt+unr0yO7ubu3Y7EXvOFku7GSztr/4i7+0jz76vK03J/ZXf/VDu7p6ZJeXl3a3vVOl9fbmxprt1j54+rY9ubqwd5++ZXk+Kx3uhqOcGp8z0ZaKbYlwNgwcTsIo8KgA45kCEabS/8HTXqXfZExkM0AKoQrPWSuqwkr2mI4eqWym58uZwIli7BQk81EQYPA1CoEeOXPwcIb/1Tf/1cM2dr/8W/8JK6zyf6zkUemCHkCZ37E6ryZy7J2TBVbllU/HXqj4eHUNI8DhqOulsIrDfqcII0sDl4lKD+kqvCPRRCYtNu8T6SMJUWU22rE/Wsvh4wBlhNuOR4hbNk4CbNko0A7EMxOgiiEEEwwVT66RaFXRhNNGlBIKlyw8spihWzgnK3r+4xbOVqrDyp/gWDLq3F+W2d1uq5+nOBONndKPGWA4F3fMo7YsFBZ8kzou08kwYLyI1IItDM4F0D+1T++uragrp/1AP/GARsYJQy+we7n09L53ztwEVaJa2Ar6kHEQOluWta6dAoNHoFSbD9b3rWMyMuRw21I/JKPTVODDCU+difKcqkFhgYNOyit+G9CgKpX+/KHzaH2FCeYC9D2SbFSdX5aVDPuBqBYqS1ko1eVwLVcrAfM79suc2KJcK3HgwMfUmgjo2LeKxs8vzq0fO3En+76xk8VS1319fW3t2Nvq9ESRGI6PLIP7p5iAg6DgxM8K3pCTJ5uBRlcqo3FumUM6GDr2v/apoA5wXTEnla2cbdZ2/eq13dzd2le+8lN2fnllP/zhj+zxo8f21ltv2Y9+9EN79uyZDFXXHOzR6Zm98+Sxvf/uU6vq3HbNjd3c3Sisxx2rbqKsaFAWA2cQyGaETTD2VlHFxybBMgh7S8ZunrSf2OdKh3vHd8H06qUXpHB4wD7sOQqLGH5FveAQfLK/cs6AWZFSfXecj/8wkv/8mw+8QPGP/+l/NhM54H0jN47NDEeIzSgcCF6Y8CsvKkRMis1OSV5eFYJu55umqhacGRk7iJ4yduDGVW4FvDDK2tOscvyxAUvKbVEvnHQsAzBbNxys6Vs7UsUEfM8gSpZGSlTzNKgugUUNR1XmOHYioVJ95Hp7p4foa9q0oTQaDiObFu/GgQfzEL8qALjCsNpBRk6/G6q3MR1mW3DwnGYDudWJnNGwYZQpKXDw5QjwjJlXAjFMEGqVWlCNEDWAKq57UbiGaZnZLdXsFOdSiqyMARWHr2ltaFsRb0nFvUrLpWeKgLOissVqKcIvUWpFVMQ9csDzTEYKTBSKBYZaqSxrTnoE/gd+SkQmOIJKQC1M1c0YTrEX9YPDxb3x3iJwBx6iUn8MPusBGRsAPewtolCcFRVu1lQFqRb6CQWHUs6N9FnOtKgtAWbD2CXubHgfyLBUTuvNyqMOqEsY0qrU2oE1Kn0OuCm0KcEj4iB6NV/V4fAR8VZBEKRtXL+xl0Nxh4wGgyByPRw/IkOYBSBeni5++umndrfb2Re//CU7ubiwjz/+xE43p3Z1dWUf/+Rv7MWnz+2421t/PNq7GLp33rHHV2dWVpDqD7pvrhdn1XdutJr9Xte7KGtbL5dK/9n7pShEnkkRjKgwqD0ajJ2YFXBYK09LWcRQzSYDAj4g5SfaU2ZBhsV/ZDD355u7Za2I/ENqNM32X/7BA4/sfuP3/4tZeNuhcb4T3iCZlebgcQGLYZCL1hB4chgslQ5DpwS/N8LVA5CGF7Te2KFpFb6LggJRFuA9d8Y7G5sIR58doXkqQ4bXchb7YEk6yNg1UBpST6H1M1SmMH5ElBCO6YwgBsdLi/oBhubFFWE8LZghkSUeS4V7T2MUrjvniGTcf9dZ+2wmUWTYzhQEArs/kpYdS4MqAt4CgTlROumVPifXisenCpunupHZTkSHU4gVWyccE1U77qiooaADgijGibhULIlIoAc0u70dD0c7X584ZUBGwx0QWxS+YEX0IrAbvtukKJhnjPPCIABEY0i5btB4FUZmU3oKThZTHkX0FCCIsGKFeRz0OqTRn8UoVQEW3cVJ1nnpVCXhlmSRgWpEKkt6yiFyUq93u6iqODgMgrFW8QYDeuyVfi1Kii+JHbpWa5OHwwpYCdGZqI0IFTzSMQMnZEd8CsZApC+BDcJndEzaD7OqoRRecDpUZoFdgEsolqRUrj2rUWSnDGIW9YR1o2DBdcPBW242dnNzq2tf1JW9evXS7m5e2/b6xpKht4/ef9/ef/stOz1ZGcdqSnpF4eDGXT8pIsOwD8ejdc1Rho9zwX6imwfuIpHnfrfz5xkcOk4hchRV/bfCOugsBm7tUanvTYUFukfWC0eoHA3iP0m0imSzVUvHRLU/e1Lj2f75H/7gYaexv/H7//lnjB10Eq8fwKD3CqOorIrwKBTECMb5WZ4ikqLQgaGUhIeyOrEpSYSFOP2BQoCz1Vlk8fJCNwWGhWgFeEC0B9pgAEStFV7X0oaEsVPLVipSZkXbDLsJXhQFimDsvLvBuWJeSTLvnBgmFQyIkqKxa+jaIKIp4F0lAmKF18lAH+3k5NTylMjJo151EahNyaM1fkedINBziGQCwVjVWG1ALyyoQBO4bnhlDLGwMmFbXukWxzCQXTn8GNK0zsXlIm0uq8IBZTJF2u8GGP6ljB/361FioLNQjaaKSjsc3weXJOUPoDRrBT6VAEOAnUYKCy1oh4P13VHVOQoXOuSWK6oj5VdEdB8pe2FABRg9TwooGEDHj0jVSSOJNrl+MFyn0eBCMGSOj0ILUtdNnornBti+AMcDN2L/Na0qqVBZWKQDFf+ht6x0EjnA/3BsHIuDaCsuX2p1QeufG2RFMHWlv9PGB2VFG10pPI7Ki0nqwgB3nsASF/p+loLFJuLsicBduANk71W0ZO0be/XqlZ2cn9oHn/+8pUSox1aQAFHwfncnWsr29Wsrk8S++OHn7O3HV7ZQuyX4LORz0IPZ9g1Mg9SZBtw7xp89TTtXkinCw+mxrxphhm7slBkIy/YuJe6/B38oChvyRPQqwTZAJjLsTp4mFWfNMpySilPOV8TYLU9LnVWR2XvO+Wj/9bcfeDX2a//sP51ZLKqrLIK4XoTopWMtzcHB06IAcGYB3COzWDGtGzoejEdqHHqY5FW19PRlODq/HcMFxhJZ9KEzQAYBjlDwTBzKJAUba4TNDAD96jbADUKC9N5RyC6E4+KIwY5UKk0o7mnKCO5HiggeM+ItobH4gSMyh2elNAz2AeBt4oZxT+rdNPbk6on3o2IwW2gc3T0exT1wP/AA1WsZDH+sXnO4iKo83Z9FeyG6ZGNy2IWBiMaDLfDrjSRn+hmJsMpVJS5bjHZipQ38Dmxz6qAiwCsEvKfPF4Kw87PcsDiRdgSrm2YdlLoiehiE5Q0p9546ABj6mTHydJpwYIAJwFHzcqEKr7e74TSctAr+IwMX2gOhSoC1Ol0Jw9koXWdDLZdLq2qKT3DYiOILXRtGoV4sLKF6nJkoD9uGCi3V9tSScbBxfxRRuaQlLTU7QlnBAJDuY6D2B0VX68XS15qK75zYcrGxZt94Sx09z6HTR1lMd5DjFmUpBXYBgsDYtYJdcODn52fOS7w3dpMyEp0BPHMojr1++UKp89vvv2/vffg5wQdEgRiVni4kOj2axq6ffWqLLLUvf/SRemKzFAM0WpI7xAHPcLujyJPa6XKt38XVwP8UUiTKqBfC4keBoxLTwDMr4aAQoXFUYNb1woYyVTqL05TxDsU6b7LDkMKSnC0lqBkdukmz2colmQLwBDgzUNBkf/SdB47Z/dzX/umsCqDSKA9jeVIYMzY/lAKB/VAp4B0BWo+9b3IVJjwdoCigKp4a6pd6OE4KpSLqEYDoLEQyAu5zvT6vc7LZKGLbb3fabKS9lg6qRs6kL3CsOIBjYgUpJulz0zipUy1rbApniPAz2qRgK9Ad1K5G1LgIxse7FgRMU82TgffIhIetlHychJU4UdWxN8fUvIzPfYNHAqpTcYwcu3virtJj54bxulqHDk9KMCWSSYjwHAdVD+5i4f2rNF1j5ITjsGajIh6KAFwn+F1V1NZsO6uKhW0WdJkgLHD0LhEnY1mSls6dohgwTrauFx759Kwr7V7Ovlc6W3C9HmkROdZius7WHQeb88JOTs/l4Yl6SXFpkRp7OHJOiKYqOk5EIYN3f4RoTURXKrTgsUVpbdvb1IEJIpgwi1+3OTm1mT5PDlaZ2+0RjLe1isaF/mhz01s2UZEt1ekAgXYuITJ7G9Txbm+ruraz9capToqiIcrm2rsIWwAD0GgP1w2cy9sQKLp5C5wintBfi7Ojx5aIX6+jjILoP7PFci3Djdclit3dbe0ZBONxsC9+5Sv21nvv2pHiDYTqprP2eLRsHu2439vLjz+2Oknsp77wBXv3ySNoBaJ4FXXqHSEDFfW9jX2iVLXZ3Soad8iIs+X3G7md0TmSkZByR0NFOg91pwRrLAvrEIAYCTowasAr7iQExXB2RfaHgjKJmoUNAGoiWNCZum91NPvDb//pw05j/+4v/cYcq6VEOERLEHp5gOqpUzmcspu2hfCFyBdjsbzHNbe68LYfrzLmimbAq7SggXUP4A13DjwHD6k0JnGVCg4RFTOMHdST2TodgA6jKkWO3JIpsUoky8QmpcyJDIMAf8jNeaVSuh4sxo70kOLA5Lw3p8tIX0Rpk4PSTrRUBwEVLSq+BVVC36z4TtJrorJIDuaeAfkxdiInBzGA6HGJ1sQPXFTaSPTvEvlypPC6YrXQzhQq4OCR1QKYwIscHILb29fqr6S/jWoxUS7RCBFhMmd29/pgq8XazsDuKEBQpbTepmxS+pihVkIVkchonKzOC7VgYRSrZW0DvgPyMvaKw566OgqHp8wrYUSQY0nf6uVamBuKHXUJZw3OYiD0hv5SOajQWoRVLysOsPfe0gaGc2v2rfUNRprmp1Tp9Ob8TNyuZhqsOlnbkZ5cG6xIO7NjY9YMVmF05GgH66mILpe6brBPgP/T1cbOVmtD/8NFAAAgAElEQVRr9gcXC+CQ96Na3XCkOLDrV68UuQnU171SGHPuIkaSSqfTp9zRCPsD51UEjvPIRStxsq3by5uba7t+/Vrk96/8e3/LTh9f2V1z1HOCEI3zhr5y2N7Z7tUrO1ss7Evvv2+PL88tmXAs0IOgtSwVAOBcwMZibzCdC+pSIrvRMw74XigSOukcHpxzWLkXClkUHShgYdCOdNKIrkJHRqFPordI/he6B7dQNCsiO9pDcwUa3Oi9ms042B9964Fjdl/9pd+kVUC8Hm6SwIPITRFdwKc4lGwepf4CtD268SjIux+W1VLGziuyzqlSJRNTGboNxOSmI0O8KZftAScCbAVcPd2sAwDbCbdr596OyAbhf2jzwrsWhT7B9jiY6jncH0SL2KxPZAjgv9H2oiKEUHa8t1NlvLfXSbvCYEJRYaT/FbWLqpL3Xi4WdnN9o4NAZKAqWOiUYKOwyYSfxHacIC3heJ73fanIITzQa5lUmzF2/Az3Ehu0I+7njdz+O22zk4TRYHQadGLKYwynMVFLEdbqZHVi5ydnug/JHyn47WzXHKwnCiZth82vjY6xIUVrbXV6qhSW7hEqm+pvhsZDQUQ9qk44PT+7kKPbNa3WGUNxeXpifXOwmf1BJCVSNZ00Xujg70TyEoIIBPJSkV0lbHbqJqsL1Fhccmp5srFte7C7trXFBVEeEZXZukxsorjVjcIPobiqXzNLrV6vBegjXtFsd3a+ObVVVUlmCddMjzME9Pfee0+O4Md/82PbbbdWC5uDEN8oyiV9xYiS1bCXcXbKciaUb7aighCFa+9bYqv1RkIZ6qhJzG5vrgWHnF2c2xe+/CUrVkt7ef3auY5pbq8/fam93UKn6Vp7cnZu77/1xM7h8LUHaw5bS9LRNpu1SMs8QLdbboAwvHRGECkLH5bk1SSKjEemXJeTj2WAU+9HpuJdqjuptyMviDCAKtzemQLUo0IZEM/s7yWZMCJdIjuegaLzN2emG1v7b7/1wDG7n//G782KwODWebRu0zjb/tDeywpFzE1mJyhtsCEI+SXHVAOcurHrW48OiKggXZL+CtSPfbcAqLFyR5VQWJ/jf2ozYrtO9Ok1wqCkNlEUttpsZHT4oGIIo9txOu/6YFOvlmtFlVQbd93RNdqCPpk2TOCSua5cIuoGRQjOpDYONBKlAd7zKIoE1UE07QLPzgszjg0RCTv9wlNMXkP0nehJwXgA0fX1wakzpRtNb3NCOCHwuUKTu2gO9OtS2Sb6pNGbKIrrqirhUWCkZcqB8gp2pARhwJrO5bKobkJdIBqjCq0OmWCcMG6RYyhNv977nDGmRHk93ELhQ0GLjurtZ/h4YHZgaSrTBn05UiZgCqJcj7aPXvjJkUJybJM0FqWak9XGiikVrrfZbKydR9u2R3v64efs2fUr4bwFjrEbbFkvfY+BOa4WdnN3p9eCw8Z++fTjT+z5T36iai2N9URs4zDb5uRM+nK0NX5CY34y21JFCifLo8+HYRBEAbYZpJ0i11SVYqLSxUIRHREekSHGocKYFbn2/5/9xZ/bz/7cP1QnA/xG552OlvZeOSd9huiMcXx0fm4fvfeebRZkIPRqs4/9NYussiKjAORVfI4IxP4ovKEzw//sY+GyuQIFHAZ7Dw6jS31xT46/cZ8izYsB4e2gYG/gvBLsoCou2gnkbDh1wDShMwX8FagDDDIUAL/5rf/5YaexP/+b//GMB6H9xQVhHIycRu9woIVK0ck8CiyHyBk5VvLeM312S0UDcNvkIVUVcrFOjwK9qMHqO7fMOWeRAxcBflUlAxVD+FPsKSU8xzAFzTV+ngftWBvEX39oRHdsYLCgIRxokcNHDJPTEGTUKHJgdPFygT+G4RTgHroJBkUuXrKP0Z/zybzKq7SX15NeGFQVB4K8txh9tVbYSTQYGG1XSanDfQH4owQSih+QpbVeXhQBcGZDk65hPuFhSUiSPkaY/GeXtru5k3NhTe+BfvoiTzci50Y5Kgydei+BJeKBCa1j0WFg5DB27HgUQRT90hmx33mVnf5UoAKqq9AVBsCcwLULuB8HHqMOTkv0Wy9rq1YLHdC2HxRZ0rK1rleWza4Gcn5+bsvNWlXMq3ef2g9/8mOJEFTSxcOJZXZ2cWF1kKWSU1ut7EtILf31X9tf/pv/y7Y3t7YEaiA9VTU2sQ8++EhreX1zLfqHVyOdVE0ECqfQaUVSrVRkEx0nmC2qOhkZy+bE6uVCURBRGsUqqfekmf3bv/lre3V9bb/1T37bblCJEUdvFv4FJYafxSCy/9iXF2enUkhZ1qSTkyWS8+qdikMng9Boigs4JxfP1DNkz0n4BiaDU7hUPcaw92CgqAAtlH2o/DWPKm4RpXG/tNrh+FW1Fa2qELatDiPJpThrwHvLPeAAknDSOI/ZK+z//zF2pEoTtAdwAw6hmHXuFQB1xT1q1YMXgXgZNgifxUIH1ZU/vOGfsx8rj6QUMnYh4onGjkW+96QhOoqGhPeMNBfnY7kcUTQ2RBD3nQuhUujUjkR4GtSXlEZp5G9EP/A2IdEG6JHE2Er7ze9HRFEwy9Jxy24/yANiBGIbWHxvN4zO0YmpBMaYQxQjxFjMUGWWlilUkiuXrVL7VnvUezvhNmjO0WYXImG8LUYCA6vIDtFKIjtY9rxWURsGWVpzHFS6M4Jo6cXVhe0hc2MkfdmdVIsYA+tKs34wdjKsiiSce6i+ZzoVjkHvTqrQsPBrVRjFwqdSK93MkD8R4ULJoNIdHAKGbHN6ojYrvrbfN+qc4HBxMDnE9Aefoo59eWHr01M7uTy3//tHP7RXLz61fBjtZLnUdV5ePRLn8Pr6xj786CP76KMP7fmzZ/aXf/5n9vyTZ7aqF+K0dYeDMhRe/4MPPrCb21u72956JVJN8Z49ELlzHxRcwGUlSxFVitXZRzN9acvVxtanJwL6JVaw32vPwE8jR6czgvv7+je+YX/1b38kIw0EQhp43G0VWR/B8OAA5k4duTq/sKrKbOpRfiYwgBzvlBHa/bO0dNEJ9jBVVtJQbTiXooIbKc6mUnXfu+x7qDmkr8pkPmvsKLgHsY5Ig8IJoIhMy2J8DWgyrIFUY0JQEknn7tBH+8NvPXBS8T/4+n80R/llGQZoCR3hrkdhyKUrnJ3AujiATgxmkbv2jegihy6mZCLHwgcIiiCEy/fGzn2PA/5BSSRKZrsXcQOEoQNTiT2nRBdOenYAl8MZSZ7C0qImnoRFUbBAy84VObyIQnXWG/2VroaihHu7oMhCoQ5MErzjgHIufC9XWxHfSfJXbuBEwwDH09pgTL3J3g87aaBjm2ws7h8vyr+j/p1SVQo8aksiuuCeAI/Z8CjG0GXhRRRwMQo0bHDen3uFWLxcriRNT9SBgQd/I7pYrpZq5pbhRV0lVM7pucVo8jpyPIGGECNrPa9QqZYElWTeiZidX4mBALujP1kN6hh8KYeIv+Npqwe+oe91KYdEVZgOjr51uME7bFw5B4Lv+mRly/VG6rifvnhh++2tRFY3Qc+QiJjr4TrfevrUnjx5Yv/n//G/2+tXr2QkHl1eyvDe3V4r6jo7PbHVeq2IDvxZHMVQWWR9vWOolRABh1zMmyBbJfFl9OOKpS3qtZWLWvjuoYUWQgrrytAYPjEJTk+F133yyTMZRK4Vg9E3e9ve3ggrROJqvVwJO+XvZZlZXQMzYJxbF7bluQuZBNelHRI+pbeBSXtOe89HDWBstQ+CsaOXNkv4fVd10fkroFg5ZyXuTRHc1e7ojIno0GIXjyLcIBmGfh+QTtRg4Wf+6FsPXLzzP/xHiHeGNhkqNyxID1fJ9dFUsBg4TFAbiE5KkT456Ic9m8UNE6oobCIiOxYmY9BDMAyR3KnezGDs1JQfOhjuO1Ikohh6dOHsySOiyOEP1rscHOxXx0IoMHAIxIMLem0cJBUngvoH7U5ZAgHT8TM2rQvNelkUIw4+QhgkVRFwsz6zqoQ64tGajGsAhkU+bhox/aNBcm/oRFWXCsfI0NRNm5P3xMJ9c56Up8f+c46RjhOFDF7DjR30BykQh77j6M2jsYucPheq9Hke0iDkQFal7gcHQYok0jGRLKLJofrqysU0/lMpDg3mUYSVKp4q0SbaitxS4saT92XtRaHBuBHN0oVC5K/Xw1GOVi0XOrQi1/a0fLkjEAk6L9WiB3bIz7ksF6o2RLpH8b6qPLfd3Z0bmKqyt956quLAC4zhfi8Su1JKdAyzzI6Hg9rGKEIsV97OtjvsAhbpvEfeEFn8tgnS9Rl4bKH9zPNQRqC5FaUVWW0J2JaEAuAM0h1kVgvo924MxDmJgim4kerCMIBuQ5frMkvskx//jXTsnjx6ZI8urlz1m3bJqrSzM2Z7IIiKbiG8USdbUwnHmOJYHJd2ZxUhHf2JYQ54svZlqLIqCJB0mhvvKcGx+57mHCE6IMef0bu+0D0ogMFJT3DxOAP01KY2SrQU7hPP3YOMP/neA4/svvorvw1vMXhjNhv4HQRF0jIH9Yn8YJ4TBeHlCdVZPBUowrAZqB0cHp9zgIdwThAN9mCAMfUTRgbcQ3pUIN/koLgG9Uiu23ExXZLk0B1TEcgfeGD8m/kGnha7IRSNJTTlS4KppjeTw+/XJMUWKm9BaRiiret9+cMkXVDaJ8ECPKVHWXGTxSiSVIKNxudKxs4Z7FSpI7WFewb34HeLcuHS3nMQ4VSUBSm7ve+XxRh2LZgo9AEUKnJV6qigRmoEX1MaGxRbiDh8iI0LcXISMXRUWBmctNttBcJDe9G1LyqtLSkx0R+vJfXkIKHOtfMeLi+Uqg2PItN0JCJDzsvXmsglFopE+mb9ZURJox2zJc2VgCowAREthziDmOwyRoRSAvRPT2yxqsOBzOyOlioiETH9idR8zgZQCXw5MEsqq+y5tx4/VkTeNRRDGjcYQAmsg+TXMb4U1JxPBr8QgnCeL6yjms39UMdB3YsoSIOeJq+kVuwt0jkcnUtRQbqnaAWiqp7pcbSrx4+s6Tu7udvao6dPle4SLW0WC6un3n7yox/Zi+fP7Mnjx/a5dz+4F7oQ5SVlr41WpJMk1FO1a6W2rlbaV3f7O8fK1HIXcWLPIngOMVMSxCCBBdSgvZJLyknVXUFM4kRwYKEIMbBOGDsUZrhvqdNAN9OgKrKizJJ86VQzsEedu97+9E8feDX27/zq78yRVCnMTZVZphwxcyI0fxP5aM4EktqVNjxeIUYOAkYlExUG0sieuef2EQ7+sLw53rWzOASK2sJBJTzXsI/A5odYySID1BMZcE2xE4GrghoSH3gElpU2SgWZyM6LGq4KT5oJh+3NA5eibkg5/XVCwB7ENp097x41RozxtWNaq/RKQLIXQHi/exUNvT4ZXmVlgXS7r5GwTzwlWwoBgapQ5Ne0TE0b76embW9upFSreuE4BYl2r+SCX80pON0sqSVwVSIrdUD0vYYmOTm2Fe2G4gWFAgxilEly2ssbY0f6p/94BlT31ksFnlNzNGg5jgV5L3BoJZF4Z8d1sE7gpVJIVg4rA0lqSSGiwMjA24vDiahsZ4larFgD1o9o59XLF0qbheMGmIDoXnJcKny4KgvPnmcCZ4yMg9eNpGxFqurS8Wa2YcQxkZX4HigKDFkih00W07Q7a9qDdURR4HkF61nLEBOBqjoJcZexAHR3DN6ryzVtzk6t2pzYi7sbW56cBoqU2SntbkwVe/7MXjx7bhfn5/aFz33eNmFGBdeDoQOzy5PRFmQoJLB0iiTeOz5ko3VkG7rauPZhVEJoiRSJH1ggQDScK50RBv7Ahww0GiJnBjOpVTN07CCIuz+gMANVh34k5NS8TxlhrbxcKbKT9Jv6ywf7wfcfOqn4H/3uHFtQpA0nIjAqqYUWDjxIGmJhdB3UCaICDhYRHw+izMCAEqUVwsOkDQe+8P9t7IjWBMiGwR8AyOBNExtLHRxOC6HqqPaf0eWZnK/m6a8Tgd8orijVDGmtyz1BwvUGbm93gwbixkKcN5SZQ2osQ3w/qhBSNan4G/HS+6j0Xmb9TTcFh8QPa+WCnn0veWsEUV2NGL06Cgusiavr4nWxe1TJIN9yRce214Fc1Bs7WZ/o4EPxkIQi07rUc/tGJBUOorTKiGBLn4xGQYMuAZwOaR6RiKKFzcYWqITw+6FgI2OHmklQddG0NSI5tdAlNkAQZl06nyexrHxU5aE9CpvCuLcMzeF1wHEX3o4HjwsmfotsfUrlFnWWSkbwgLFI4Kut7Xa3teXJSgRookhwttvba+ncgW/m1cJOTk+sOTT3bXqsLQcbQ07qisHC0KlaHCbLcV9gmXTqQOlojneOzakIQ7Wb+/CshSiGPlkN2YFYixxUXkvIleIW/bQLIJrUJM/U3m5tRsVaLWGsU2ZX77xtL7d3ltULm5BpIrI8HGxDQW17pzR2s1zZRx98ZOfnF0qnb29vNMej6/ZG78jpcmnny6XGGiYtkMpkA1p3IvAHnboAZzi+6pJY0elKKSgWquidVgcQMIWT/l2EAvjEx0+yT2FWbNkrmiRX6KwSCetEEbjg+FKk20O0OEz2g+8/8DT2Z37lt+dIrlV7VWgGRnGBhebwEO7C01muwSW8N09j2sLMTfAY6d5BAA5gfl5qmILPqgwCmN647q0/MlxBXli0CI2Fg+DqzG0iDYwnD6uiSkkEqJmtXk3j92MlVwYs0FAcN3PVEm9fCzM2Y3TJv4OWGsbU2+EIZlxxd5oSFSXK2uWXVKUMv+N4nxc4VKCBHU8KxdQriMdBhkiUHWF1bBgfyUeaykehqVNQyEi7AZIdT5PIQlVro8Gi594xFqSSdD5gQBzDm0SaTqtCqTO8rmbo1IHBnFiu8eb6WrQaKYEId/XZoohkgo9KtDQUeoiUYPkTAQpWIBpmbkLf2G6/tbQd7GJ9IoxOfEY6XaRUAnuBViSfcLVYOzGWFHZqWutub21BW2DqgD6GUB0APM+6Vuophn93UNZwArl4d+dipnSKgMkyGyVOSItCDBIY9UNMNTEe5liEccdEwz4pP/9yvJlrF2HbvI2MfSa1GdSJEShAxrxYWFEuVbGW8YOJQAqIk2P40nZvY3vU1DeEJE4vLy1fLu3I3gUoowWSotNuJ2N3hHS826oK+8H7n7Mnbz2VA3z56qUd24PNOL25tw/fecvePr+w9vbO2jvv2e4hiAdOq3fVuHNXpqG9inP3qXLqnCCyljaGS58hyCqx1MBjjQrYBC20p2leDKmuBBLdCfosKM94FLwQ6Iin6apEP3jwMyh+9bchnd17RvFtmCgG5ytNVTGDJS7dM0iLQdHXW8VgYLthkWAmxk5a+JMVNbQNFEwCjocChVInbyeLHDn1VobChHpcgxQNkZ+3WMGP9RYXRXK8X+g+iKkV7xejr0ipIG1SISL0aXrF1wF211zzSEYqIlIOUVOpZMZ97gUYjkeqqnbF4kM4TLy2jB0RVOYyTLGAgZtcLGlT8vtVEwcqFMIyQwu2ZKy87whjp/dU2k2Vm2iWgSmlNjCabfhYZthy+RJrRAYKagLtVTnDZVBeDnptKDXTHkd8SiUUonPg1wHQSp4KRwC3T2Ko3krEgeG59Ols277x6u6WLgY2vVdSoZPEOaykrhCCkRKCk6ZiDsOpmQfbdOp0eSNu6u2BHDL0DMETibxF0KYbZbWw19fXTogmsl9t5FgjHzN2oUSZ/CgUq+cTZpTE4pNDEB7JEElPjP2kDQ5DSsYyvBkhoK4Ehfa5JcybzWs5Bir5LoFP9jfK2A2HowxfxKwhHI/QTMCMNY/DHWaCQTwerEPodBjs8vLc3n33fTs5PbNjN4gWtN9v7eb1C0un3r7wwbt2sVja4fpa7X1c39mjK62r9nBQCZIRUqk1Dmpyw6RWMBHo2dpebFJqnDkdSdEgXFcV4zy6i2NQE4Qg4FZS8df8FF832ADuVLwgSJDyg+//Lw+bVPzVf/w7s+NSjkOQEpA2giFQEdNMU2nGefQUgfgY5ZDueRgNXcInwsuwYDbY7KGvNhorDr8Y/VI3ASNibivCA3FiO604rrMlOehQbYoVWVUE76VsAqYYH6gk5cOs1dAS45ig3xvpiiSI1NcZx+/hzaIis1frVF1GWJFxgRhcTVlKQtXSddLA7zBmjBTEHolfVdEt4vM1ANMlj6OIkvvxIpA4caHFCpxEsyDQDaQTghF5LZSI7o2iifidk6LbNRVOtQ0N0nXDwBGtlctanRPXN6/1+rTNna5PtH50mwA5SH6TqlsoZCg6ZX0hhUPzib3D4HIQwjcrSaYfbu7s+tMX0owDBI/GjugXojNKJejLaWYwRr3tLekGzTrFYWqcUagGxslzGG3wRFI5GVcUhZeV3WzvNK1MCKpKwWEuLtXxqDQdKu7oL95XyTVuksgzzPUNUIUk9VXddzkjsD4wZy4UB85BpmgzUAknioZRoDm4SFoRleuJuc4hDiOk0XR9QDnRoBscR5gLwevRvZHh8K9f2rhHc660p2+/JSFPHM3+gKqNC2S0x71tVpW9/9YjS/vBDre30mqEeF3UrknotCbf01JAcS0SN3qBLO4ZgxspiaIC4cBDzoMxVErqo05d1h6KkXP2kKwi9UYZxfUHkXbvbWr3PntWEbCT5b/3/f/1YRu7v/Pr/yR2dd43QguTaJCApgE/qJZxSKRX5nwzpbJqPg4aWmyKHjloH/asB8DwlTCrkm4KT38Jxdnggw4BkaKajoIXixEavwfgGiusrPJn1UWI7mJJPhrpuDEIueEdqQIaqos0d9MWJa08GT1AXI8cSAsY0AO+N09hCA5Tn6B0UOHlMAWpJ64dDI6oA0oLkZ3oEYzFU0uZ4jdP16Qr5xuOFFSVYKXWGEMa5QNpFNoKUU6CBDoYVKdqMDI96lJAPTjPRJ7l9TByDZPDgDdxNBXPCbl1iMow6p1kGiM7VUixHUipg9uFtfYC0GAkd3HqlA8OT21xsvFWLmCM2zvhf1rvzKeGgbthwTX3F9VoddogDUVRwmwBOZY0CudC7EzKrUotuGTlcyiCGAP3Qr8rOnULSMjaBF5lJ6NwrTpPyXwtIWUTrTm9h+/HtCu2HvIzmk0CNKEZFRi7Sp98gPt5tgYZGiPH0HT6hYPystS1XWeQWq2zAZg658WNer3UoHK04hhMpA4FFIEw9kwm4/WPwD+5quMUBCAdv7650Z559PjKzk43dnG6sovTjeEmc6Z6afLaZK+u75QVyNlLK9ElwdTdwpDv9dIJ5z0gQugIEq/Vq7s4SMmlhf2tAiIdLqEaz94TZ7b2yYBHGVZvg6T3eZHhYF2GnhXg6//yew+8Xexv/dLXNCSbDzYHi8BmLZlngJcLB4pNziGjGRuvKx378HsqpdNeFGanEjnx/QVaaKryvSHcahIWBk89fj6wWO+tUFv6Ki5FE4Q2YzXUIyIH0GVIwYOCAKOrVXgjvzaHplNFGXlXP+G+vLTu0tS8Lb27bGaCL4ydqgap97MiOIqBIgrhWohY6UP0NtVCIDibA+UOUiFFg+L1ueHGYIBDcT8w9VkTUhruIwoIyHhHyXZFSqSYEJg1DEBqLVKPgU+maNEPKvdLBU2YF+kVyhUhjeSAcjigSgi9JNoO0Sn0Eza/hplLphwdQSZ++TVzLUrhSp+7SyRkYF1aHyg2ODImiYXJYQD38Ncw3mr2LzSX11ufQhO9lIsRZfADI2095k0cGGoUpLaQoDo7kfoJSr9yhCjehNYvWux4fyJUccOkq+eyR14pBxd14xhxLaJGCVWESj69olQoq9JnfqAmLNJ85np9Bo6MgUXaiGg7EM9Zb96Dr7HH1KRflrY+3djLm2s5fKI89gMbqQfrplvk2TMrNYWuCI3+KAy7hh8E64vzMzs9Wds0HLUPz89OjDjYqR5U9ysfNxr5m4qu3pDzKUjBBNDYUdoh74Vl3djlahUjS/Ih38AjSJrF/mjwPiAQx4zJ4LhRxDsmG5qD1dBi4mQyCcPO9u2HPkrxSz/3a3OkXqglKxi7VcFAZKchsPlZlAP8MkmFO5Cpae1BIkn9dWilkWYGPXyakzmkRCgRe2laFGwHDZOh+qrXUeeG/x7VPN6XamZol78vCOjN4njHYCSjEVR6GwZP8/soYnAYIHziVSE2O2bn7TR1TeTBWQbk5ucQqsSw+axaIj+avQHX2cRsUlp/fLJ8ZpvNiTYjze1gaKSwRIBKjcCHlrUmVHnXwZ3LmItwbXayObH9DiA6pGoa5E27FqmHF3s6sC9koIKxI/V3tWLUKpxqIc8eZmGAu5ICs8GRNVKlXIIC7ghE1UBfL3S/REclDcnPtJOR4oj3GGTRwW9Jc6HL8DqiKaBWs9s534uDhVDDeiVeIlVdLL4Ixhp07XgZA5ygG+Gf1quFj0lUYAUZulC72IHZtmUpg+bpI3w9lK9dN5Cv08GBsWUtxJ8U5BF7qmNBiT3rqh/0a2Pw1GGDYgg3hPDAditOI7w7uJBGtZLoO3G+pTjfoSjAdRJtiWKUeR/y6mRtr25vQseKDyMSnYk5yHdbu/nRXxvmql5AID4V1+6CVjH0GZ0PpRTy9avnShuXy0ozZv3eaju7eORZQuzF7t0Au4EmGoXb6A4BY6dCWugK8l5+d2LsayJWDbgK50cZGedZPDt4hj4vpMhdiitBLKHf+9hLDZDnvCf2x9/97x92GvuVX/h1T7xExoxSN4lVtC6heKp+0UIAt4+b61W5ihweB0hpPnYFE03jSgBIC58mRbopdVpPYwFoJdWj4cTeniT8TxPlXY5I0tCIJoa5q1Ij/n9NtI/yUl6K94pUHGTNLgEjU6RHMSQrfPoWtbggQ+RN0r5Z2Aga8oLAZ4HB41qp3qmpQveFkXP1ECe5chR4bbwtqUGcbcsBlIpzjgpLbTu0zPZ3OuCKVo69hgsNHVww8MHK1U18KKVVC1fW3W4PaneICtCkahwCPlBjkQoJLVo4k5crVwAAACAASURBVLC2t3d3ag5frxBmgJM/3xs7RcNgqBC3Q1VPEIP3kjj+I/Z84HJNZv2hFeWFtI3qKUaWiAZjEdvQSPtUYAGvZCcx6CgA9VybD3mhcojhbvV3Xg9nxLPXiMbFwpbrE7vd7/XcD8fGlirGeJWR6iF/BzuOhQlFl4rsIEM7YVw5BGotVW7d1Cq9nkd4nYkNmmMLhccje+8aQdKM4dusSyGga0pJu6Ogq1c7Ix8Rp8e1I17AfBRYChh78Fvx1SBA44Dutma3iKbSX21KV+miODs9lZACVCJgAWTdd9sbQSu0V1K44BxWy5UG5viQq9AeKVydglIwdmqDdcUa1tRnpngBD6M3oH5DpRZjZwgx9DJ6BBlYcvYJArSimbEHRbp34QoGMBUGxcYJ6CrmpYl95zsPnGf307/6DVFPYttTxDzcg/hAGg4CEcR2txXVAS/Ghwt5zjIIREv3faea65rYGvpAUih1wdixGRvoHvDQ1isbIaRKLgkFW+fTaTIXWI8UR1xCPaav9zSQgB1JhQU6hBq8MUQUSUgXicqcrCpjJyFDF2DUgVdagmqJp4REmhpZiKik5tni5H0S+rFhAlqja6efUJwx74+Q11TXAi2nzElVBMQELLAnHze5vXmlNiYqchjk25ut6wLORI3VfVcEg6dJs5leBVGYObBa41B8YUP6FHeMXeBCBrl0DB/UoObYyCERicnYhQp2dAgRN/Q5u2HwUJDcUiVWvcQcoF5Gcn+7k4TU+dmpR4ep2eZko2KIp4tuOB0T87mtKaoaRWWDoA4iairqDk+gI8czAbPjGZBagXUi2V4uV7bd7UVLUfubYgin+IiK0SM8ioHzyjtGT6RteHyavhZmlHBYq9yakVkTZAs4W48qpcbNPJSxE5VinsgqiOYoUND6xqIQDvkwbX5G1ylhDJc9Pzs7t8ePH9uLly+1d7Vm5qrLLn6bWs+s2GcvLKEIUxX25PGVvfP223ayWnkR79gY3ZSkm8cGtRTwa4WScni75mir1VlIW+PITY9eXaHFRTv5kEpxqEg71cav3ftqXeGEPUnRiwdYLl2FBqe3P4Q1lEQ93S84qtwWJYpAqLuE+dCaxzPad7/zwMU7v/QLvz6T3mjYcsC+WHjEIsWnCixtpRVEZIGHp4MU0jJvgEeG3XvohKfJ07rIoaI1f5K+cTSrApzAq6Kw3dm0kr8OJGDvHcUohYb20GCuKE+VXrh2MreePkAjaT2N1mBlTSrzFi0/Oc5PcvJVLNkjl+MDmp1j5+KibGpSCzYqlonoSsUv5dUBJ8oLV0RGbaJeoCkrCgJzxgHlq0Vmy0VpU9uokgn+xcZjBisVu/12Lw22Tb3Q+shZBJ4h19keD8ovMYAdAqJUAM/OZJhvXkFKXcoAqzUqdII4JomOYCEZes2oRfobqaLFQhQSwGdSHAohiqjh45WVFHiJsEbGWPaD7bcHYW8zrzmM6jmliR1NPdrE9gytCSoy7AsDwpByBhpwlY1UNnFUmuwGy9/7LIlseUaK7kiLF5XwPiljg4fREkd0U9JxESbUNXQ4eG+qHLOlwu98pi/GbuG4VNDhg9qSVT6tDGVk9QfjgCO3LgjOesFD9HE3XFK/dKVuuKDqzQ6CDs+ev5CEPP25GFccDqoqF1eXImzvxbd059TvdnZ4/sy6uxtblZV99OHn7N133naNOrXPMfNhtBmnob5TF1CF7sIRANeeeiI5KsMebNwT5UVfdXiAlDrKpmOMSGsly++RyD1+rfGdjbf84UzSMKnNR8Vy734+5MDozybdT/nUbEWvxo6Tff/7D9zYfe5nf3mOFc/IUyJtPYxQGwCKfa6o7AUYiVJEn+OpKFCNxl4NiwdPFVBFSD5cV0spFip/unKvE2Q5qF4I8LQVHDBEdQHPU8Sg6qEXKMAV+9lnX0qEMmB4HCoJGOCY0VyTsXsjpR5Vc30GKBEd6g8QSenNDTJJgVzsTW2T1VQvA/VARs6JTN7wn8BBPEpifrGmVchs24Sh3gnadbkkzDF2CHEqLcuQOuc1gvILRlnDd32Mo9rkJfhJKu8bnEolOCkdCsgJEbm9enVjVxePfINKxcWHC/nh9b5XiU0SRfNvoifEG+mV1Xg+99S0VUGi9japwnKUfOFgkV6iJowDo/d0D37j4gt0FVB8aTlYYZQg+BPTsCiKQA1PwS5Fz6GK6hgskZecndLHMEaRSBZHu6hVlJDqccCCRYkAMwpE7hHdN6JcnrEieeTURWy5n4+iEQIsL0aR6ATIWdOxBps0D8OjQkXC0nfz6EjRm8QrXLlFbWn07i5rydnT8/vjj3+iVPvi4lJ47fNPnktT8fLRldSWj4OLrSoIAFv8+Mc2bm/1+++/8649efJYrWcUoIjoECfFoaaCaIBCvGqNsZI0+xxGeZKViIojwqUKD5riBn4IRqrJZ06hUTxBNYlIE6FUBAJYdzih0JkYyyhjV6jVT62cEYVTUcnXws+6q7HcG8I5te9977972JjdF3/+12avYnno5FQLZ9HHw4NHZMEAeb2LgbkMRaiA+tSjSLGIxEdtdDAhedNJGw7+EORj90gu5UQhgBQagB8vzT7TzFP08INqsBu8UP4n0pnAvYgAgmZe6FUcO48ioLlEYQJFPfG/0PfqDd6ucae2IrlDSJdaAadsjJ33E0rM1KuD8sAY/NBVgRw8xm59eqFUaCc+G4U9ZJRolQIramwKE+jFfFffZuFCBkSTYaIXm1GdFwySZgBPKASQumHsKBIR9ZDiUEl8+vY7viZgnQFXcQiC/mWvIIPTYOw0vSxlxgeGl7GDTvdxNr5TGqQVSMRR0n1QWE3kiFdnLuuBqWNo5zk3kgMyly4TD1Nf1fgRw9zo0IN/5SXta4w/9ECDPeJxhBPWEcLk2qmaLpZwynwCFlchPBZqhJwqIxwdIwZSoK8UxxChFJRieMYuZ+/QBYO2wRaBToiauXZUg6U8jfFl7m1oN7yv9nON0m1Eht01/NbrpdaNdO/5i08V2aGth7F7/fK19v/55YVlVWmHjqloXtqfjns7vnxhxvDutLAnV1d2fnoqDBijBeUGE0ZXjMv2j4IgKAJJQFbCCagZ034GCOBKOpr3Sg6h7MqHXCWTK0sT1eH82bxEqbtDIwgHGELCpCr2gH96OxxOk9eO7AZlQWHmMZonKLJAeZLzkBpObt/7kwdeoPjbv/Ybs5M93ePKaJF6Bs/n+JVXXn0GrEd2RGPCjkhTQk9qCKC1pfEezoPzqe4+v3W+l7BxKSnIle4RNYkLrtvoXCJkvdU7CqtdlVff1K4B52MDHREP6sGQKSlAaPYDA7Xx3GEgSTB4FAHUQaHrD0KZRJM+cTPw7DzrHaEE5K7PJhJwwM+UJgfKC2kYhY1qudY2ZM4tm6leL5zeQnM1QLxETinGpA4SF4W4V+AqcRgykaYKb2qN86qm5l6kHs2Cs3Bf7TiJEHtxeRVwFqfcaO6t1ElcERl8kuuhlQwjuoCOQ1RMeky1GAVhOQW4gJmiYq1pjIpCtEear7GBpN9B1QRQnKouOKF6R4OatWZ/0LPLnN8UCXRSSW8RA7YQLQb1lqKUsfOmftSbXYhS/D+MGp0pQYl6gaQYjf9EK6SzHFLRPxx/1Z6QM/J15YP3vLi88F5fBrG3rR32B/+5MMtD1AtVrTxj4L7Z85GmRFGEIVKs2WG7VYRNb+vp2YUcyfb2ThHV+mSjcZSH7iicgxmx7e7O0qYxxgqdV0u7PDm1FViZjJELxdbAMKMP/WEfu7Ye09kQTsisoN2QAhUmTnM9CMCJYz3p5mdU/aYzgu4kjGYgYmPstodGwQJ7yTE+118EV+b7d4e9InqpDQUdPBXvtBTw9njmvfesB2fyvYfOs/vpX/66hmRHflIkFoKJqG1HIpo+ElBgs1SIXSpJrWHCyLxf1aO7oB8i5VrqQD69STy4fpLCLtw1QHIwGeYN8NpU5VQmR/ttGO3u4H2SgO0gfsLcZDC8OuTtam/mV+CB69JH9gkkDvLgwhwlIeWDYFwI0fEddP8lr0SlNYMo4LNWHRsiTXDJO+dyBRl5hhGH8n+MgrlmaDlEhjRo06fK5hUSpDGKTrNgtxP1EMUKSiT9lEw89wM1BqK24590IYCzVUR4yZsNh6iixLPEHXxj9DHIYINEeRgHceUSCkIu2Lhkbi5tZc3BDoe95cjDi5lfu7CpikyeAik6kM6Zj4TUp9JtV9XguWGUKASocld6f2+D9psk5Aurs5Wm29NDihGlCkjBRi1qYJIH9NpGyanHYpJH4Yx77Hw8JvgvpOHQHUC0F4VWWU44bGCEOGs3qEgXcT+lxA+Y7nV3e2v9MRKQU0V1rA10FxV/Qu8o7wV2TXQHfsgzx4gzdxdjxxkgslutNvre7e2djACFNoydMLcslWDn9tVr629v7Wq5sqcXV3a5PrElgg1QW4jQ5lFGnjY28YsCVEKmyvQ8/mRPaTg35wy4R0bSRXHJtOIwbN6Y6Fb4dpjhCzyh7sQwlFznm1ZCzigS+VRiMYZyQB7gRBaEio2079Vg4t6DLDn/2ey73/3XDzuN/du/8DVVYxUdBGUFDJM3Tju3SzpqDH6BrR2Mh+gYTF0KgL0PgA5jAsEewH6cKOR4aee0lFg9iwRmJHjcaBDZQeZNvA2nbZTCePcCBYMYN3IYfdYnh5i0hoeDJ3RdL0/LiAy86uhzMPkkzcDYRUxRqV432vHQOYt+prODKI4pY2iqeRivtK6uhQ8RAUOlAWD34dY0lvd2zaEamBtBxEgV0qt35OUYCHV38D0OY5mLjsKMVaYlqhskgSQMcZvOjcmmrrM1UaIq3xGPI80suCDbgb/J67pKMgtEmgd+pgFBS09XWvXnjraAWoNqcHu0PbNZhU8RxXuVvJY6r0/fQtuMJnFen4ILkVqMlpFscsIvs1UJZrwdDMPZzrO1rHFe2unizKbBjZ2a9XF+QAIdabcz/jlMqJgQ3SCPLpqF2scGCaNq+6hNjGg6Oh3PFiT2UPjf2a/3M4hPTiRxVdcre/3ylb1+8dKl10NrItepUZdUUQOxGvA+kr0pEqiXGKiGSA/5+O1OXL9FRUV8KYxXbZXsWzphqOwzWChP7dWnn9rti5d2vL6x968e2YdvvW0XmxNboroNx5EGf0jANMcwz4VUJpCYmfFRMhpbw3DIXDyyA9JRxRaMWkRfFyx1CpQXKTxKcxl/Is6UqDRgCMqiRE9xR4l4BdkTRh8DLecexi/K0KrnnQqxR6Fel5vsj775wPXsvvorvznHSqzaeUJzvPo/4U/VVdBpGyTgiVePRYP7tFV6jJ7zk06wqSVnrm4AeHduBCUUiWdXX2kXqrHO01IUQWocpm0BUIOZydhNYbZnSFml/IGRE6nWWfJSMtHBwXC/6QjheUPnEO4TyJG8H61QGLtD09l+C75B2wxEVB8WXhRh4An0iKqy9Xqje0O9hNd3DT+XosKw3d3t7Hg8+ICiEOVKeHKcdNgwzEQOVB/plGDeBxsKg+dCA6RgAMdoiE22QwaoIpUK9AfJ4vuQcQoAexUDXLGCe4MwC9GX6AdjJw1VYTIeEVcii0Kw7Vy+Cb6VxE3J2We1d6kdTcajUfXTZd6J0N2RcZ1Sh9ZsYTA853VhcVR8SVLrcqfklEb664YoAv6khPyb0wnnzAU3fcAQzsn5kRzYSZihBhop+nKqTGzv4/k7dO6GVlJODb2uoyrWTBWj6ntzc6dhPF5N9zSPdA+jAKmWiIXvifMXOHQYOwo7FF8Yq1kyHHy3t4uzM0E2PFOxDwKZmj+3h62ibwzDy+fP7e7Tl1bPiX345KmM3elype6NekFxx6lWPAc5CmHCXpFd4pAgABOJQq4PWo+cI54HxQ3eIyoPOwLqESDRiMZz0vJFUFEtfIXCMB3RUMpCzxR+HYR+0bCotZHiJpn2WiE9QcQKbi3hniiWCULJ7L/5Fw+8Gvv3f/13ZOzgLYm7hKEIEZ6GX5NKocM/Dvq+CLOhQhp7U9XDqiqO84DUCx88bsQKMHguje0Av4uB+jQv73KAszVro6lgMg/Cg0R4lHpHILtGmkXPjAavtvroOTyrp7ARFdccVJXbw0jDoPwajVFZVMJiaAMjvVbbjLouSA2c14XxhWoAKE3KAF+JUj5puyTphVd6vyiYpgYFEQUGzAurc9jv9X2MHbQMJE2QetIwcJrU0YCDZmC0acHdg6JB432myEcDXrz921NKuFNEBqIaOKEXUJl0i2uQuKo6FFhfJJZo40rVzQFel4ORsckRaCUtZvh1UtgK0vI4WnPYWUpkS+QEUM6zY3IcIg+keBmzZVl7qAren0okMWDsGAhTVPeEZBW5AhYV5bEir5ODy7Phg2E8Mn4UT4DSgA6IPsFC1QFiiqy0d2S83GioWERqFkQ8T8/P7enTt+2vf/Q31jWdfjfuU/pYYZsT1YnDqfYsx5MjYZjUzo0dHQW5FQhiHo5q5I9tcjIcVSl8FsLQ7e5Wxo7ndP3yhe1f3Vg1mH341lP74PFbvo/zRPAGtTC6dojcSd/duTBScVD0DT8VXqf0F1F9IRqfCTSY+esjL93YxSKLcz7p6iGQiMYOeCJStzB+LKBEQSVXv/d1EBmdebEoMKfSLKylFtTbrkES3+ezZKU71D/4wwdOKv6ZX/i60lg20H0PpTCSz6TnQVYGw0WqprA64Hzex+ryQBgyr+wS/cSpXblHXFlQPRXO5woLRI2u9uHtRRxmdSTQx9q3wjXU/yoCpvdCEn26TX0j3Em0oV5a6ea5x3J6iVe3NK8Csc4wIxUCKI34uu+ZAourG2M4Ie5GPFB9h9HASLOPrgSMHMau1DCV9WKhA3rYb0Xw5IDgIBB21DwCDWN2IjKHhetZruA0ArQzys6Nndj8CcoW3hMJcCMD7oN8g1ILhePckqK0xWZtt4edKrUcAE2PhwbE34M6NFEqEQIcORRwqUaqjQxFj0Vtee0VV/T20t5HF1IYER2xmFVZVetrUQWBVgxPa+3YqoEcvBVtNw4ZlJrV5tRq1EAYdUk7FlEG0AcdKqRJcgC55r9y2G7ubgUtSCKeSrKyAKcwqcUvaNexp3hWdJ6Axwkv1j4Ds3SIgIMcK7R87+52d9/uJeyP/ckUNBws0EMgQoMJs3oaRRCq7EoD1f2TS5sPNscabA56EQ5lGGy9WXtRoyqtxWlJFGOy6xcv7e7FS8uOg33xvffso7fftZM1YwyCxHvfaG8TQVUF/eO1ciGquaxB7PcmDIUviGI0qt/bvbfJ+b73Bn2CBJ4vrYzEGPAl5ZiUBreaIObOgclyiDGA2eWqprO2UdKLog/0KHifCBFAB2s6WslcwTsWBf/kew8cs/vpn/1V5Xw+OyKQNjEetND8O9pZUDP+3ZGGPorQG/hDWUKbNUMjK7DfeTAM+KAqxKZzQ4jR9AojJ4uWI/W8BnIvqTJ4Dqmiqquk06rUejN2ULdxflQYAkN1NTLMVR2mGT70hBKxOSbpihY8PFWZ9X6OJ0Wdf++59HRFdAzx8rh396Y+VNsBYiqKRBsQOXa7O6UjeHeNuYPyQAM8uGcY3CPqjrodiAQhoXK4fQgNhGpUjdMw6AWsSylLIEwzbUofOI6ikLG7a/Y+8AXOIkktqrOR1xg4be7UU8sUVHsalCPeSCpH32+QFEoHiK6z5VNiRZXZcTyK4oODoZADb5EDCFG3mzobUy8UQaOoJeFPCmWW0s2gApSnq0i6E8VkgytE8/5Sh4HaRBwr4D4T3kihpgJXIl38TAeIizq4bh0RTORdCl8M83Ax+NLqEw6HUvRC+xLjLOPJHiD9Dqk/syNkJKX75qk0h18qHxjvaba6qC1jgDbkZ6VyufMTY0FPmB2pofMbwU2vX7yww/WN1YPZ5995x957/MQWlUdQ7P2B8YnzaBWKI3mm1BWjwvPm+1yDtBWVmjo2PSde4NN9KCKliOfVVa4Vp+7zYEsnzgtuITqMdBywXb4MZud6iD6gyfFlIm8iehwXEV7X+8hUesm9aQM4Y7bvff+BY3b//j/8tVnDckNrSRwI7Wmppwj3PapBGcNjMJdcgrIg/C0QMTFQqpKpkukMT8i9iiACE5xNRtSkITFSvOU5MA3Mp2P5BHU6IwgAvBkfIUvUIDRVSQnImxGBqswVTBvLhRPJCNKREObFOlE1ElB9iA4VSR+TyCwMUF+nmPB3GUbFSp42SuKGCEe8pTCIe9/oIKFCC9ETFQ9Hih0bgcOE0ixG0Um+gbisVH7UwB1SA6UyqliT/pM6+QwE1EzkbEjbP6N2IdVk8EIm0lOFFFDPa3tVD2MiekLoCOkHDjz6ZPRpplaDXy5r63i+Egulj3Iw6ybLwCKzXCIJ7dQqYlFXAkOAgvPT6EewOlQsMTCBiqNWQLTzULalcnnhVUvIvAkdDBq+4wYbgwIlhpQe0U4OK46DdeC9SWd9P4YWwEB5ce1WJfMhKgmDyUNxzfmTnpbSixzpONHYaYg3zha1Fo0c6O5l/gXQEx0uEQYgQsLgmAGiiKdGBoAxQNmG/RsKKjxriaEmFIJ6u3312ob9wVYzxu5de+fRIxWhyBYoeWtfU1klshJu5o4YuXs8sIpLJUIQvSr6OKioUO2wBNooLl3vOLfjcsKpIatLep55MJ4B8doKZJiBEmYYSzGawlZI1ckEuB6k3GFP4IjRaSTlFeSgWRyZffuPv/Owq7F/95e+PtN4LZItvCt5cPdCEuWMuJhSI4xAMCafaVOSpw3KxZGmIWUZDtTssxe8cvRGzp2oCXAZEFVHQIKJnn4SFRDiC0tIsyAVlVkLmx9KTCD4Yhz1HkElpVajvD+Ply9f6LUI7fGAmoMalFj501MjF44UNUWptKcyPnSENXBjR+EiTlIXtpdm9urTF0pRIYvipZlEr0hGmBbTs2CzB4n5MBIyTqVC4BKKFEKSpNN8+HR2FERqq6qlp/VBYFPjCINoqfDNDP7aIP038e80TMW5Ym7sZkvvI+hZnR5MCaO6iLGTRDtYWVHJ2KHBNrejJURUYDtVYX3iPcyCDYj2QkeMiLNEJSs6QqgEuqoIVXAiX2n84QATCjKF0mfFTVA8jl7cIt1EoQUYA3wUwBx9Ow46ZGuXWHpTDCCip+IdU804ccyHcoeJW+JXOtShXmvBA17cEDdUKd9sRwparGsweN6NAUbrbYDM3F2tN7ZYrOz25lb3zTUpyhFFCv6g6xLGSEu6hEYHSWPb6xsJcRZ9Z1989z0ZO6JyqB/SgVHfrdka6g/OPHeqlSL5LNN74Ryhtkj9BWOH0Q/92I7tkj1xPy7l+WaQO0bZdR6zUAiJUR/KLm7EwcadTkIQIA5tmFFbw0EE2hkH9XezxxCzFT6YZvbtb3/7YRu7/+CXvyFj50YkVIDCBvhsifveewRj5zlV0MxSl4Rz3mLXBWRYpQWkZcHYxcqQKnRTL3FPaAoAxwCrgV8QvJnEzrSBSSewXBg7B6c9BVUaHNQ/0BMjlQ1Bp2SvFa5rHkEYtKMD6yKaEZ/hWthMXCsRqvoQM2fRU55XSZ9qsqIJFCFcjfiw3elyT6nqquPLQWYx/50foIlfUoeJ0vWhhxjRAwwGOm0YO9YF1j8cvzKntcsJv+5EGKIdpLOk2uK8N/oy2ep0VeAkfPIfDgPfjLHzSjiBJNjhhKAknSr0PE+DLU83KiqIt9cjcQIn0Fuy6FUeM6ZNOdFZgvUYAz7BvIpM80JIC2kr0wjNflQFFYmm22ZvN4c7dUYs64UoL1JMpuI60Ya1dLpNKDZQwOFaqZBjCKWUQlQRJruxPmpFQxrsngbkhSjwNfaO1HmYoauCg/PXcFOScxd9yCXTD2IBTC54GodKh1ZHrgFKEc3+3DccPc03ZvgTsAote8uV07LYF4r8MVadqDpAGTcvX1kxT3a5rO3zT9+xJ1SdNcuhswQsAWJwgpo0GKDTqIB0jr1TsOBWAiFtUVJGHEOUd9oCB3VUAAmhTsJ1wJdT1wUFNc2MwCl6nRr9QHA78DvNfSkRXKAg5RLsZAai4DCD9tAoMyFmpCDG+ULVBexVoz05p1lp//KPv/WwjR2RHV5FvDThX97fB6gtblIg84ZmhZBGOL4Rm5NdI86VKWCvE/Kz5ERVGDsNnQmRgWZ4MgCFSe01wokL60hTSNUkSMcegMtGB0Li3DnmBnQUULwdzCMxb96O/DXeiw3KoWMTLZY+Ac2nSnkKrfsJ8yucLwhHjnSyUlQh6o1S91wVNjxgLOkLeyRCgyIi3i2pp1eMiSBEtA1gOUZM8wkoiExekBGXUAUOohEOSK/IhlQWAQAXH6UaCR/O6SYsY1Q9iWof0D+4B54XnpnKr1Ir9aq69qAGWdKmptDUB4PT46o+95SxjY2tT08sCcZOg6tHVwYBQoB83SWuxEHERtsbrU0z0kQuNSJZeJzBakm6mtoNJFuM72IhqfI5h/TrHE3unfuLXRPraqGJW2B0RHusO2vLMxDPLkxsU+rnDBpDfBOjf2/stE/ftPkpc5ACNoN4GiuLVEUArVugIuH8wOo89WdmsXeraMsFPiik8NPTMxk6qu6E9+i+Uaw5OT+zzdmZ9UeiXVfy4XqoBDf90W6uX9mL588tH0b7qQ/ft889fmKXTDoDs6QgV0JqBoMDo/MB1TgpjG/UInRj45QSZUncA+IZDRXj1OrCizS0KXLW+gkH7RAf9z7yHIlk4fTp0NKbHLotgiS/cEd1jKDyTKW9k/OmDY3ODrKD3XGnNjRGgdb1xspyYd/+1jcftrH76X/wKzOeRQAoBkB9jYSuTLYKTB7p1XnrlA/hDRp2IcLStHgIqIE7R2QgMi8aWbMLZ+qMCGD2VE+ClyVk5ere2PnoRVIEmqVpLQt0iCkRPYRnh+fHQIC3SClDelxhelWYFsaBBvs5ds7FE871meljoZAro9E0LpYIoC0iJ2F7CWl3KwPyRqAgSGTj2DYuEwAAIABJREFUWRM2XanWJTXsS9iS4eLI7UxOasV4cp+A+UGOh03HwGw4aVTQaMVi86vwE6rXUHREawnKyxJXAHOJ09FEQGbz+swEGRMpyKAyjLFjjRHX9GiJyi1r39F+pYKCqzbX65U6LEhjMXYl7XLqdGmlgEu6p7m2BdO1OHC9jZpDGyZQgW1SJdeYRPTRGEeYWr6sNFpRoqKh6kfazLUcka0ieioqWxOtK+z0xn6ej4fsLuga00w2oYB2qep4NZIOFA4iz81lpLz7xEsgodOHnuCgyqL+4SBTJCAmiF9qQLunKPctj86pXNtut/dRngHbQw8aeSSiVyJZijlErVybpLW6RqMgXz5/Jnn1r3zwvr17dWWXXGM7SOJ8tYLoPYkzt2t2RiewZPLDxDeRrUNhCQfMteBMcfTtrrF0gtlAloNDdhoJlVrNLgYT1QHNxASQ2oMEPX2aHpiwRDSIhCGFE53mpOXg3AwbZ9A48v9wKXnMRKsURChOrQzv9d3vPPA09qOf+VnJsqtYI3E/2sOcta+vB7069YNKYNUZ+ZIGR8lXEaBXeNSxQEcAioUQi8XPArwPUYuqPz6vU03nYe4D7VqIgbDZ9fiG1lZVrmb/ZbVStLa9u9OmdImdSr2zeFRSGCICrpkojfkNvAelfkJ878cMApVhYyuNVWpNQ/pBBxbJJH6XG6B/EP4dkY1X56AmeP+lSv6kG/VCRFYJZFKhpP/ygBjioOn1DEaONB02ozsIRApo9K9EZhbWknmVm9QidhCQiIKfYOS0VqqUk465l9YMj9ZHA2r8Itgj/bsa/+dS8wDompcrTDBVFwCbGjoPJ5z0tyfClLq0FybgS2LsGJeEMVTHCY8Fige4ropDPoEKgw1t6CgctZMG38nFmU3wB4lc6GqApsKeoCEfcFwqD6Mt8tIgXGDsUqguIbIiUlSlebnUgeQZcy+QcYEMqNg6nQgIg0IKA4g8Oj+2lB+gyVAxT1UBptVM/bEBjxP5WbzESpQdIngXnGXymFdi+ZoKSklqr1+98sFAq5Wlde4S+Kp6FlYlua0Q2YRUvN/ZoT/aYXdrt69fS6H4o7ef2DvnZ3ZBCth1Vku6vrBuPNqu2atIEnmSHCBhsgQS0ET0bJ34jhArESbEZ5r+k5Ez5dQnYdYMPgdj0+D1kD2U0GFQhQ6qP0F+Tc9a0JMrZEseDVsX+t453zha754geKHIgfFjLkZq/+pPHzip+Ct/7xdnJ1hKUdI5cwHI1EQuGvjVo+jdCXhJbTilhU5wjLQNft+laNxgcdgQSCwyPCDArlNURGKmods4lBhIb/Hi33hbRhim6WBLujdQbGX0nTBFhq946oAhIyL16p6nSlGyJ5JWiTQlrQ4+I4a74yztEXyN62CyPLMNHC/j8ChFbFqfKxqyahlMDg6Fmzh/YxptRSVxGmx7d+uS5cKNHEwGBlBqDJ2gLm0PIbsf7PL8Uu99ODRBwXxW1RaDFcc+4iQulhullXRl9NI9c3UTb5WCvkEKTOruBhmjCKCtAgUSTjglMw3GwchEcq06YFQVV+32PrWPhpY1xNDTByqaAxQNxBrgkX2G2LxcbeQcOHhKlzlolY8ghGDTzkhxsYCk2kHVpOvV69zDcyR1JpIhpRQo7mtCsx59reqZD9LjSusU/Xg3hhyVWtbYm05lIQrFeEjEggo4BUj4i6hUG5SZYAwFtruD0cQ4yZh5RwzOG6MMzQZlY2aHjFSNMX44UxUifL8hEgAeBi5LZHfsj3b9+qU1r1/b2xdn9v7lxt65+H+oe8+Y7dP0rO+46//u/bmf9tZ5Z3Z2dmfWs7ve9e66gMGKEkRsEEXAhzjhUyDCQkgBBdITiyZHhGA5JCJFkBDFNEVKkBJkCxyKHBe2ze60tz293L336Hdc/2eWSOQDxtjMSK9mZ2fe573L/zqv8zzOo9RUpuueT/0+mTboxvh812BnH22WUS4ktbGNPIYZ6KLDBMPFy6kh/WuFGcOKRRJHFfv9inE4/AcJzLHllg01kpr54iVJLDgGgXfbxt4TTsIYI2wEJ+8RGWqX50Ct4nOZTobu8AxnGT/e6U/9yY85qfhTX/qNOwqUMQuPDNxwjJfBcvwuRCeEqNAOB9DcLTe3pBO6wvr7zsnE3mOxwwgC+0KO7Vb5o/Qis8IZnTGJnLByDytzW9LAUdtAS0FOA0DK2jv+71nFO+E8TuoyDgKmECy87259i8G9vsfgkNuOUTGAyi6KPBxzcKI7sjNjUPD3NxgOXcKWROE9m0lvfIj2PnRgLFhg/yPh4WHn/zMvkAUCRp6EluTzBuyjYt4bRzoQcghYUPDeg59Y0kapppMgBYs3b2mufkdbzjweo6M0DG2boKSK+VIgSsfh1iyI+Pl3WsdMIWfM0RhYjIlxkEmBp0ih8fTBjoO9UYvccRbpXu4oDClHT65CSpwLabD78eaVMW8BlBCen4yDuFOOV9zZCCJEFAIFzOaM+UELa3cPmPlehAX+HD8DcTqHjiUBY6upE4FLFJYmd0R2JGUxHcUjqHW+ss8hJZ6NciNfiotd1jSgYBsWXKV59u4+J+OCu51VJmGjHD4TtsdgjFw0FBQKtn2BnPEbGVedL5aarBYazcaazSYa9XraTCZ6tFfXp+4dqFXKeVG0nIyshS0U8iEuE4wMowqbyQX5JJ01rxueIYsk7PzvZGnu3CDzo1TieUzAUCj4NZiszvcAuR+vOpsjoEgZhC2rta3gsUHmGEjLXAr4HCIZhFPIdpZni4YGmd9OS6hU27XyUdJZKnwmf+SPfswxOzo7m2ja2ywOvDa9ISwVAk+H1jr49nPNeF1vwD1o5ujsTBSObZsodovVPEQUJrMeRRFm88CZMOwHNLTj4wlWNDljIYxFlrQ4cR4Lb6yhMw7fgYVPB8W200aUvpEZK9loBpdltsq8nlK5YkyDGxRQngfbQUKoKWIMy7debNbpmLo4Ad04F+O0R8YQtmxSsxPXA38vJDqFhK/AZYpjBmNeHAUGi3HE7DmUCrigLHhtaZWLJd1eXgf+HD2FTS6zStI9YKcUb/nYnoaQYpYC5J5iokpyfbgUuLLpSn1wnYYWxmlnfRhrxDEtfC+8Vx5W/psgW8u5uPD7wuUSAmiCwiOI+pdw46AexcoAfu7dksdWSHe2UAvoHcFCyLK8LH/uxoYFFHrDjVu6n1BMKWQcP6yQ7IMXexLSHPLf8LnbhTnGhcEy3djZ7DVocRnhHAMZJ8hR6IJpAYd+Y1C/XigFi3imFKdnxWaVsfdhMBYIGDTDSDB1yHrjDjQDx42gJLBTLk9cnM0F5UI21pcyXYSFx2g20WCE20lH6dVKD1sNfebhsapACsRejgfKpnhfOWtS3SHSyTnNLvxMF36kjfGzxgIKjmkyE6yo8CYMS7UQHcm/g2zNxTVnix5HfoJHsijDoizQoMKWOnxWQdZpSIUlJGYR6ZQ3r4GkjFwNtxPoRMj85ipEKdXKbIilf+ePfsx5dk++60s7ilzIVw1cND6g4F7Llx9IlEFnyKGDbnCn1wwHnYMfWO3BnYJrOeBybPGcxeh1ucdiUzPi7VcCSdVGmSivfK4cLJBswAg9ALxmZxIvXy5MfFpzihcPTcAPcfwIqV4c1PFkbGcJRjBuOsYcuk4TN62jTCgfhS6Qg3e3AWV85cn3aO0M2Hz8e8H78NMLsTT8PXR+S2t3g+QsODIHekToXmzvzdjPCOBgoaA8IT6PDunD995TvdoInEC8yxz0E4qdnSooSrgDx3IdPgcbnMb2RHxXdEGmXiBdc65GUEgEze7K5FjeI+N/kMHlPoqbxG231x/GxN3QsVr3HHeAHGqSvlz4bOEVPPycGEJH71BqLHXDOGXci01eLqc8IHySYKWFcznmC7bRgdjKSMV3Z54jhqTxRRkUKsEOnmclH2FIEJZchirYNMcW/fy/PA+GPVxkw3LMYnmWJFzYkKfp4q2KIGAGWWCw3A+J97zfaWy/Hy4351jEiy4ugMls7O6K0ZL35fQwFkxxWp7zN/hE0tjxL9XpXuvm7EzZ9VYPalV9/tXHahQY1rdazCBMB8NNuu0Zz2KWdL0g/bNiAl8929uHuEZKH+ePyYkqaCgiVuCEzX6g2XhCMN4Szpk5dJYthgs++CCGMTS2Lwmu31waUdbvgRxbOmKbvuKj5/xbgto3KmS3ipIEYk30J37if/p4b2Nf/a4v7SB20mkxzhp/QfVAW0+x44PiBoEisAyrf3txuTMKXQPFLowYd0lfAOCByc2UgAmhOV+2DV8rbfkMDyJ4A84KaGTBdYKki8LA2MmqPo1elFHKYSlh3KA7C/mhbNFQbASahwFtNrGAupuNR0ArOugwYhoDTiJ3dBpTU5DJ0G2kUg5OtvdbqejbjtvPJGIUFHQ6thcP/Dd3Sy52gd4AhSLkw5IVmlOl2QoB0vQ5hLxs10EjmUjo5OVLNas1JSCAQuTO5kOyWax1hPk/HPRc7MOvMMZ5xOUXluv+vIN7M+8v5GOgjd35UqgS9bjbOZiZ18uG2Hw+2x0FaReyIBevf8KlxWM+PzeWne1Wi7AJtpsGod6hA/BSI5uLDS7RMwdFCEulwFNk257zAsNaTqza3TXHIdRI5RyQHqInN/G2n/fGZtxE39jVxslycVqcn5sUoTB0pziGhN9vhx0uB0sLk9ot4BUGfhnjq7tG8GKC27GjoouNyeU8c3fpcBRHFgksv9A7c7p5T1BU0MgmYaPYsBZydlrpSkHb5FanZy91/uyZyomk7pUr+vTxkVqVgh29N9hlxZ2Wuag8uHTXLFIo+Iyw8cWyWyxdaIARAg2MDp4zETisVCyf1djIICwWaU4CF/SOKQEDILikBKpWaEbCVj8E1QcPQkZYLiZuBhoBnk8mOHI7UAaVo7XyqbUiLfQHfvyvfLyL3Sc//302AvAoH78VPsCoUAh9Pmt9GN42WwzGkOVySdPJ+CNirtf6cdJXiDik60F8z3gV2/SYHMsIGxQGjDPc/NM5FAU2PgWPVnR3Ngr1CBuY7QDaUFYosiwB6CTcBaBXpfPL8VohzwaOGBjdcjX3KMLB4Ma6cy3GkokHJpBXA2/MGF8m41GOYpDBJhyXYQohhwOeHx2b0LkGDhzdHYXX3cdi6YCcNfbr6bQA7wu1mobzqekr6D/D2B30h2zdJsNxIHEnwIjyTtgKqe+Bv9frXruQuhDFVj+2JuL3c0jsHBN0msaYrLYIZgCDXtcYEJ0kh5oifudLCOUAdn6tWtcMp5Z4u3n37zkQZu7HG2S6jX8yWzZ0BCFdjqJEEDpjE/CEDybYGX50papHyNkEX8JIpWLJny3jPJ9rIpPwMmPjrncbJIMxW5+CFLhmoaOxntXu0WGCQLqGaP2uY/RFS7U3nhiwxflgYBcRj+m7nTHTu+/aAUNWaoQu3cJ/b5iDCoSiPZuiYJj6O3B+CNQpfnEelmh3c1ahpKsFbZIbffDet3X+4YfaL5T0uNlSM5vWXqWkArI1tpvoZ/39MLmmndGx1FZT62XDNtwOOutgoc794vhDnpuYlcMExmvjPSEv88LM+6rYKQZMzrGWMBOgZsU27xawBG0t5+luORf0wlx8QU2EdZf7d/JZML7YrVQr7nRQj7RXjvT9P/qff7yL3euf+95gcW+rHIoHlIJgpPmRLAaipi3Yg/d/sVgwfmaS7UcOxQEzCvKUEPrC7REeSMjKgT+HiJyvyBuudEajCQUqrUK+anCaMdaRf1jgxJbgQTTP9hSOW7DECRkXAPpkUYRQEjZs3FA8oNvNXLPJ2F8+DsaBFB0eBs7RnQaYVv9OAA5OQt5AEh5XUprMFwaBoRjgBstNS1dJYYEUymGim4LdDycLiRadJDbt62RSMzzr3F0ErTAYHARdCLX9TtdUD4v0IRJn0c8GbMVW4JNB8PNzxONdVgbLjNhpmW3kR5bnwXHmrrvr39461KXdbP1/RtQ70T0E4GqlFrBYj6AxFhSHKA0Jf7YZA6xmusUw/pmgTVeVLwTsLcYoKfbgtRwYDs5kPle+XHO+xZQUtVxO9UrNHScEXQAgzAiiUs7cPIpfCOdmGggTBQeSz8wbfeN3YQFGIeASdNhMbKkeksHglmFJlTDhFzE+jjFhARPGaooxRY5nGFqH5WPLpS9OCl1YkgVLrH73WvPZJEQGYFawkXKptAqodBjfWYpEaSVLOfPmvvHVX9bF06d6tbWvT2DYmU2rWgTr4yxRyLcxLoe6Ia0lhZaUNtNGgu2/3bbJ1HD28CYYqAJNmLwMFBRoXUHgH0xO3d1bbggxnbGV76fof6aDTCYCwT/EWGLOwOfJM8nlmjWuaoqKKU58tsieg5IitVtqv5HRw4OyKtmd3viRP/HxLnavvPndOx6oO7AaBrm1izGjP+wjg13Sd5juOfV73Y8A6zvg+jsqhSC8/w4uRvEDbKUdh2S78iHm4RoMJ1hlOCeTLtAed1zS62DZbWyCxcfmO24nAd8JHCB+rfDgj5cePJjZCMr9WtPxyC1+PgIUD4x0Nm42GfXhAtcLoxzFmYcF/CLBAiSZVHcw9PhVqzZChm68OaMIUBjp8jB4AX+yrxviai6NTKREPu/DgIWUA1xYLHgrtvRDzYGk+AXpWlg6GMtaBskZXaCdaxnpsKu3uUEwn/SWk07WW9rAEeMv/mwadCRLxSh4o9ks8y4/w6TxtIaj4Ufj3B1+GWCFgKtS7CLemLlfwWMunYWmQ1hN1jw4gqLpGpF6We5F6HMUKDDkH2SKFJOkhp2+ilFe9WpNixni8rWiYkGQOHKVguEStr+x57jlSXfbdy+KYl5YKHZB4QFuZj7YXSF0Ol3absHmNLJ5nfCdBAiADhhohNdXqSBJC5kXHusXyyCLclA2yyIoPVn1b6/s6MyCwPy79VaVXF61XNHUF7oxQocShaymi6m+/os/r4sPnurTx/f1qeN7OqhVVcyFBUOgO8NPXSuBfIslFMstLhdvQ0NDkNpKaWR7dp0A31u5wwbnZOTnYrZl1nbjDBPw2kAhSjiikzNL4QISWa3DGUzYnYZN/dgu1SGPlw4crDvARyFveRniQzMplXJZtWoVRcmVjvcLOmoXtRjc6BM//B9+vIvdk09/YedZPpU0YRdCLECteWCxcwYPFg8HYx4PCGMsByL4/Qc5UqAe8KCGDAXfljFw7wXGLqSeG1oARM4QxYgUZ6koX/Y4ikMHDy08IyJWQPbs4GDtbIia48vnRqNrpNtCAeGtcezsWq2VgtVRVur3e16MoMopFktqNBoG1BnFJxOchecB1PZtFxjH0DqCgUQqRAqmycZgSWN0xK/P+Z84s5gjFvhRToriaBIiQ9eQzaqy13DmAQE5d50xLrR4h9VLFXdiHsHYeMahRRTSFZ3iahkY9N5So2FNBtpEzPUDVxyORprOwogK/xCqxHI2V4ENpENoggwtWNQHsjMH9+TkxIc+kLEp8sswusamrBwKcC+MA+gYwb0wL0XW5wDwYrCk92XGRpJnhc+Di8rJZUlFlYqqlaYuT89NkkVqNh4OtXewZyUCxS5bBLeiaK9NBsa5hu+RjtfLILS3LA3QDwv7/EnIP8XJ2AHh3wmSyebxRWRZQcxmVqiotnCYwRzh0TlLBasx8ONgUBreM4ufyBgYUEKAb1DWjHV1e2UdMJQRrroi2RZ04SlcYTbKV4rK1yt6551v6PbkpTaDoY6KJb316JEaxYL2mlXzMBmH3XkTlMN4uljGn4E09/gNXQlP153SwdPWnRwEZG+jrX0NnbzHWsMf5MOEcHDw14WJ+TsX7tWGyzzmtSboGp3ZJu1W5vsFv0cCpoCMwkQBNothbK2Q1fFeU61KXtnUUvVyQpVCQuP+rb7r9/6Zj3ex+8RnvrRzR5ZJezShzWdkAdC9+4uWmcLQ7/f9gDHGUiwQdPMQ3Rl/8nPuHCmgLtxtaK0NTeGLDwzoJALfPnR28N2QjNkUIOaZIV1JIVWh44zt4XkC2N7Zkn250Hg0tmCbrgiiJa+Bg8utTb5Df9z1jXh8dN/turMj2P4iiLfXXTCydI2jA1rg8gHrHHIvByznoudNGQsKblu2eSYw8zCB1WHnHbAYJFXQJejKHB5UKKhQK2sLwdN2QIG1R7FbTmYeZXlyvM3GYSbWWXrp445tHR9QYhG/U+woeCEyjwzSmMoT02Wces8SCZKujQXW/s7uttJcZrVy5SPHF4B3PrM7XO9u8eLDyWad5cXd2FoqG6sz83+7cSh0oLsgcid2L9iSO3s2ldbe4T1/N6fPTmwJz8g/7A1EUTK+lkkoVy7Yn49LhYJj4vk6YMQsbzye4rDCIoOMDWyH6F74yvgRsZOxg5Ro9JJBEsWEkE4htA+QBb+fwk4OMPgisrPxcBBPKoFxYLUJC5dCQVuK3Xqmm15H6XwwBWUrHdFRgkwQrIQksFxUphDpW9/8ukZX18rM5zrIF/S43dZBq6pqpWT2Ad8l3TEXCJ8Fz8gcW6vlSjPnV4Sc4xQfBOfGQUpzy/8C6Rdb9mB4GzifKXd/4MngyJy1OQomyMcsy5CGrVjPA3nwvZhYZdwwkwrFjs7Ok1EyMgl7ixppPvNS5cFBQ/fbNa2mXaUSY0WZrWaTgb74+3/y413sXv/sl3d0WRS4oDsNREU2rx714nzN2XyqQSzZotgxWnJQ7rq+YLnOGQzKA0e2xe25KSn06I4FxCxgqUq15o5ltWITR0JVwKa4wRBh051ghWTsRrGBpw0dQxo60qxGreHDCGAMiIx1Ngf94vpc2/RWjb2GHtx7pNFwrOfPX2jQH3pjyvvktra0zQsArLhp9aFDZFQqV22LxEjAGIzywcU/GSzX6cIYHUfjQSA+xxw4b7KgbLAxRdtYyNugkuQxfq4DfiZzTYYju6WEsGg6O7zSAr4EuE4nzPbtn+zs6Hj4jMHNUApQ1Pm9VhE4RzTlDRrF1DkiuA7vdup0Ou6+QmeTcfceFhpQDYL9FT9jPMZpOWiNudjW3iAiLwvCeOg4FAIOOIew1++H8dgpccjlcCUJ2B/fPWMvv//m/FqtWl37zZadnVFB4PCxy8jJXGmHObFRD6lgOLDA6aRQeuLgoDpcOk4186WVCA4uH0Upxu7LaHKx01/tVCi1QpgQSx5v0UPAz5yOfjoJMjjJqV84iVhdkA5SSVQRw9Vcg8XE3SefF517Btx2vnJhL1erKpRLJlF/6+tf0/y2o2i10WGhqHutuu4ftpTPZT5y6XGGLf0UlBXrugMFBeUDcjrwabJWkNVQ7MbzoQplXGQyNl3A4YTLgIYE9cZqulBkl5+EyC+2mwscPjiNdNKEbDsyFCodAAxnCZ/IwAllkuLn0QXTGhLpmd4uddis6PHxvo7qeU36l1oue4J7DKn9sz/6X33Mi93nvrwzV81bqGAy+R0JUKCMcDM5+pBRJZV09xci7QInLNBO4ih2e+Ft7Q7hsdD/nhGU9ho968xb01q9Hi9BEH0HmZW97DaoBua+uemq8hCScXrgUXF4zUTj0cB26CalbhO2xTk8ONSD+/f9Z59dnGqX3mlvf0+vvPKqut2e3vv2+7q9vfUozgID6Y4DbGInFIrdZDr3eE3HiLyLA4ikjDEL8jMLlAgbI1v+bDSZjoLluXWsFD2MNsO6nwwF60+JOCRNykaJGc3GMxe7vUYzvkhCZ8dHGdQoYC3YYs/8ORcLFKewTabzDJK4EFSzWAE6U9Sk1WKj8XDkzTBdAgUIF+U7bhbv1+RYbMTRks7QBAd6UBh1MQ4IcAS/J1/IuQvORXm19trKF4qmKdA94ajBKOvOnWcDWdts5u4YSIHiQBEj9Obm4toXV71SsV6X73YJ/kpQUCHYU3GpRLli3NnRVOK2kfloC8t4erf8opCzNSxEbDnDawX5J2MYdJ3PgwOfLTWkFOB7wB4pMB65R0MTmmuVsjHNUoFRMIx8NoBlqbJd6WY61HS3cucGvxFL+TzFc8H3HMb1Yrnszf+3v/4NjS4v3dndqzf15PhAj+63QycZ+0LCk1otZsajrYjhRPD/QReJ5XtmztCrwcejC4OilU554QNBnoeE18g2upLnXJBru9MI3DSWoM0Iy3FaWqCkWMLoEYIRmEhJswMtjbSVmILryW45Vz650712TY8PW2oWM1pOb6XdROVysGp/9Xd+zMfY1z/35R23KIWFzsOZqtyefAnmVgXLaZM6obyCbURwpkIn5y7C+RX8M4qDQLIF+7CTRWzY6W4FuyNbHoWMAYqHvbJiu2seDIJcKtVy6CK3jr1WaoMNAxgeOQZ8bwulEsG3DEH+PmPDwYHq1bpfC4EiiWzCfLmjo3sajca6OL/woWSzSyVdrrC0ooBzC0qzBSPf0Fw/qCP98dgZsOVy1RjOCG3hVsrasy3nTRmHvYovHFu10TAUvNgklPELCydvG1kMWIEhzSdzO0w06w1zyfgcvcGOIxGdyYvN+2zo7rOQLxmPo8nxVtsOzehBWdysPEoP+0PdXN+q3w3dFqTcWr3l10fnSjdHEcXlguI26PdC4pYx0EC/8AVj88+w5YM3x19QY6q1ugseo1Rvgo/eVkfHx3GhRbEAiBnyQ1IK1IdGu6X5dKGr83Onc/E98UE7DBpTTYjK5DLYuQMqUskqG7vCmDcWbLz83BHjiZ1RjK/yGZtYDA0EeRjbyUzKqp0F3QtsgqisVITrbybwICmycceKe3LByyUuSriCjHRJK3XI4xguZrqZDoQlQioKYvs8dBfkVHSNjPMmIuP4stWzd9/V+Ppam9FYD/f39dqjezpqV5UnsMhk9ETQlGOVDsvBSyuIJ2CM7FloKoLbME883xWLNuRv1jhzeYK6ORYTl+OkJwOKHePJlEsEOGG303S1sMtwgFqC27id0yy95BIJBq/hvIfPEJOH5G6paj6t+82KR9haIaPdeqzEbqpiEQXKWvd+65/8eHd2b3w31JNgaulRkodf8YJtAAAgAElEQVSIrZCDXkKndReNyN/vUuPt9Gu7oaBJtdMuxSAm8bLluksbN4XFwTbhwHGg+oORi2uhWHJHh9Mr3USjUdX+/p5X7PPpXPPRUus5UX85Hbbaur+/r1q5oG7n0uNInu1rOmOp2BiAfrGyp1r76MCHtlatuc3v93ph2cHWaRenJ9mwAGCdL5Pg47FGw5lxuZPLc6X8+iqOpcOZZUXxpWhRqB35t/HSg6LbubkOsqM4a4NQGYKhrVU0jzGkYsHFgytQhJEfy/FsrxXnVbjDxeZ9NTXWcpd7cadNNXU0IQ2H+K0tTXwdjbAjYpQvmNO2Wm51eO++rq9uwmKiVjHsACBPJwImR0K9LbkgPpuDFWRn7uzX/LdTb1x5T4joy5Wax85kNqV8iW534VBuljMRcjcyKHAeQZjPuM5IDAVkxNg4U7lUUsbfe8+YaxEybiJ0q1ySfM5cLGh2k5kgurdSI4vkEMNJXmfYXtuLGTA/dj+ha4ZT1gOH22JfVVJUqNpT8E4B5CBtRn6eZ0xh4+013a8zjxO4BJcMmQwZdTdLrSAYxssBaCdp+PaLtSV/jPU23ZxMdfHihXY4mcxmOm7v6dHxgQ4aJWVTbFaDhRXwAgUHCIjvDyqMLxmrIkIUIn93fIDDqJCszY1vorGG1+fAqQX8UvOswhgKcT92zWHa4OeSC5uNuDCoxUwdOxsNMFYX8iGsnM/D3zW+hPOpihmpXSvosFHwcqJRJMR7otWypyx4aGKre7/1T3/8i52deD1+APCzBw2mnVYO2F0EblyQgHEjOYLOZgABowvjqleZIT+WhQbFLv535vHFsi1uFf4ajsZ2W2U8gq1eLBV1/9GRSmWcR3Z6/9vfCJbYWW6ZuvbKe7rXOtBevapcOqnh4Ear5dRfHgf6ptfVYDS0PClHTmeh5Ifj6PDYxWw47Pv1T8Y4lEycAYGXXBgfI2VzRc0mS4+yAOxnlzemUFAE+XfbJBSXhIOguUGhYHAg4WvNJxP1ul2V8gUVsYpaLe0EvCPFi8UDNkvI0Rwqg2cYXC381oLZwB2xNYS/xBbr6XWwsEKJkM6Y3e5DP5ubwDyfj71lnYxHlvIx6iNBgww6GE305LU3dHl9o8Ggb2IrxYz/nnHW+lkslAD8Y1dgRsNgcQQ2uPKfwRjNhcc2GW1pvlTQ3mFb+wf7pkLQISIYZ6xK7dIeW7Ge8t6R5YG7ipDcReA33f3l5UWMUQZ7cPA7toKlYtXFDkPXdC6vBaMseBoLD2eVhIXX3aKHaEcuC2ekcJHstr7w+NMR7oMJO5yHUZeuMMYwLcFDusYiCasm45fh+WVjn05H9gI0+Z0OKFYCRcm0HX0XQ8a6sosdz/iw13P3mmeUTkhH7T3t79V0r11WWlhj4WISsFTgk1K56NF/spjGtvfBDdqRlpZx8ZFTyEMnb8TaBqohSSyYc6xFvKmpQOYHMvai2Ya0PbcyJpMPnwvr7t0GI1MgoUiFPAsZGAdBAQWXcLOcqVXO6d5eRXuVtIoRXNCCNsuxJpNrpRIrNxWPfvuf/3gXOxQUd2MDH6CpDknoHyH/ga0lrh4O9mX8QHYVS5i4HYIXWPh9xn/YaiLVcS5CyJINWr47G+4wtlFKeWgA+yfTsY6P9/X2597Sej3XxdkL9W4ubPLYLLd1UGurWWyqmi8oS6cxm5DvbONCRj0ODQx5cLab21tNZgtrbnk47t27bxLnkEAX479s8zaqVfHFg58WtKX5fMl0GUaCRDqrk4trnV/daDicKo2eNp3TfL3VCHxrtbJrLUsM21VNZz4g+619VSsVTZdzpQo50ytMnyBEBicK+GjrtYr5vC2E6IjsTWcHjMB1pHAwC+dLkUbjvn3M6JYporTOg05H/e6N+oNu2Pwi5k/j94b/X1G5qOAtZLEccMdO99YHPrifkLqVtUcaC4kglwvseVtSEZzNyAhBOCEvFHgG6GSYVMFr6826mq2a/969udZ8OPYYmE9lXXTto8d3BA/QoxkB2JDCCXKZq9frqVgu+sIEz8QBhOJYzOPdVjZGSke9xmwAJ2cvML7jchOYhEEXbc02nZHNWoFDQnoWNCoKNc+Z83ytEiEsCSPK0CmSFUEINp0wxZgujWLHgoJLAajB0shSwW7ZOazS+wNPCH5usW7abOxfd3N+piLLn1yke8f7alYK2qvmlcaVm4URShfrjpPWDnPJLOkw4/wMKF7IJtG6QkO545Y6iB1zefBrAB2bWIBfAoswDocoA6MILDxmk9ide6WozJSGljfrDBG223TWdxnE5WrJXS7uKMn1XEfNkh4eNlQvpZVJMHJDlJ9oMLx0savXKvrk7/mLH+9i99pnv3dne3S2p6YVBJPICiRS23qDxYRNmLMNYhG/yZrItmKBcrFUsS8c/mkUR9p18+s2G/W6A7WaTVUqECF3urnp+MGGvvHB+9/WV778RX3PF97W40f3fMvAJTpo1TXs9JTkWV7JN+qo09N2sVC1WnGR4wak4ADIpnORg1J4GBhnz8/O3JEksznVmk0TOCl408nURODDVkvlXMZjBw8FhopTNs6zoRa7hCZLHHELurnu6PTkUuVGwzmrF/2e0ry3VMJiepYBkxH8r6VqlZoL5owRvxCpUIWgjWg+hOAYCEbmhkmmwX8A8eDIYfA5NgoFx3MAM5iNQ8MXZsCzVJiPx1ovOYhJj/EQZ+nGsQsqV+raax26uNgLbotMaqaXJ6ce6cA1A26UtNwPyRrQAV0135n1kXSB2yAKZ/SsRJEeHh2pWSmrAAfr3pE7lMVsovV8asF9s1S2lRHKDVQSmXxO0+1WN72BBpOFFwWT1VJXNzfq9vru2kbTic6uLlWsVL3l5X26+8hEKteaWuMADEiayarR3FOz0dJoMNTV2bk7VZYkuHYwsnFZomyhQw/BSknji4y3Jj7HBHDoPtClKF58/iw56OqW4JPQprIZd0bDIVv7mWoViMFF7bX2jNNBpOfCh6PIuPz86Ye6Oj/TfDRkTtX+XlOvv/pQ+82GDQEQ9XuJFmYfR2iaRrPdWLNcLAPhJDQasbRDNmnffI/Uy0VQK9F52sMgzloxCdxBO8HpxeFQsb1XaCKg4SSUyBH7uA7mqLFTkTXvcXQkLAocWbazkY5aFT0+bKiUlaLMRtvlVNvVTP3+rbL5lGr1kqrlvA7/1Y85Zvf6579/R0vObQonjFNi37flJuRJ8oHCBWPrFxtg3onqvWn1TUPYSjH4pBVw/J07xQq6Cg8hY1qlUlU6jQaVw5SwiwkYwtXZS731qdf0+pOH+u6331K1zDg51sXLE3OOuFG3s6VT2RMUEQwpC3mLsANzfO2Ch2qBMYjukpvz9vrSWyoQkQhuGSE1w6Gmk7l5UvV8Qa1yWQ+P9u0QMZwMNVlONV7NtQFbzOY0m6+1mq7U6w28wEhEkUaM8JmURsu5ugRBJ1MaD6fuVA/2DvzQDiYT5eplZRgZ7JKMtQ7J61sz6Pl8B/2+R1NGVGtDEfHzAMZdjNPgPfLvNJ+BJQ78dzpuxP5sGMfDvjtGijxxCbl8Wfv7R4E6RPECK1ptdHZ1Y2z06OgoBBHNpxpjEEA3UwB/Cs69dPYRBWQ50+HhoY722qrlcmqXK8oTZp1O6mC/4S1jkkjF2ViFZFKtSol1sM5fPndB4H2nS0Vd9gYa4sgcwwDd0dhY7Wy91enVjT54/lI7cLlUymMmVAp+Qf1RLq8t7IBcQfliRdUS2Q8L9TodF/psIatMPqPZMoxtPGd8ByZvI3FzoAxk+LAQQ0uLbA35n8dXpFIUxZhQzcaXJQdW/pC1mXZZeFUKFbUbTXfGNzc3pv3Um1VdXZ7r2dMPNejeKs3GVVsdNOv65OtP9OBgX+vBSEnTZEKhY5WSTgeuKOcJvTIwDiM8DjYsxuhwWVEEa/ngLQksxKLQNmO+DJlONh7ZKey8HjMmSF+Ll06oNlB3YLUGidm+4XSX7ggDvYbpAo+d7G6u++2KHjQrSgvb/Zk2S55nPB+nKpYLqtSKWq/meviv/6mPd2f3ma/80A7uGLcKWBQogUNtNoChsT4yji7kwPKXiaRxSju3KKA03QVtOLcrADScJhLv9/bqQcbCA02Xni3ai4skqyiZUCVK6ge+8Hnhb1vMZYNbx3arzuW1cjg/bBU6uuVCjWolYE6w91GECaAXkH7ODtDOrazmwSLGE7qKkcb4cqVhvEtDDDSd8J5Qo1hWLplyx6LExoEq0CrIM13uNtaOnjw9US1fUblY0dX1rSYUq0pBw8RGneVcoxVxgDh7LL2NLOVK5j+R51o+aH0UJM34wkPPYWWk4aCxQS0VMEWEHhIyORxt5yIeJFpcNPDd4B2y7aUzZNQEe7m+Yrs8t5qlvX/ATtJa1EZjz93t7c1V2LYl0ur0BqrUarp//57dVK4uTjXq901OBX4IsqyEao26cqWCaS+PHz/Uo3vHqqSyqoAZoiferdWoFZXPUFbWWk36wiSoXozsMnJzeeGxuL5X92E7vbnWdW+sLVkk2YKWuBFDAFdSLy5u9c77zzWcQ1BemcdozqO7yoJqewdKQ7spV5XMZFXMBV7isN/3xNDab9ptZLLAFHVuvidAPJGLdLSeVuLM48CQCgloOJaQjYJW1yaVxEXyLGeDy/JsMTU9iQt8v9W2s3STTnO10tX1tR1dKrWKzs9P9ezD9zXud5UF1lktddBq6M1Pva4H+/ta9XpKxzQhFnucBSfieVEVzg9nBl+7GZd5UPQH/z+Ixm4HqWYhJ5dibQt+R0BuNJyOg0dfTO+iIBLMYykkUESwM1YuduoJTISlHXYCpSmv5GapXGKhhwfQTerK7OaajzsaDbv+s5z2BmaZlgbDvj7xO/7sx7vYvfXlH9oxMrFhhCLhSENIsmA8EEXBdEwhoTvh/AX34u+I6kMmAoaKofCFWEA6GrTZe+26rm6uvZ0rlCsq1/bMZVpNpqpkU3rtcF8/+KXv1s3ZS52dvPRDWi1VVM2XTN5km3d9celN1uFB21s8W3BTCDZw3cDLZsYlOBCMHYyN8+XED8QQRxICYbY4uq5NvKWzq0SFGJeUxekrLW0NtbOryM4339N339Oj9j09uv9IH37wUufdjrJ7Da2KGV3MJ+rMxkrECe6JoMbRirEtnVJ1v6XhAqcNIgJLxkrGg6FNJ8v5gnqdvkoldJosD4IELqS04xQDGQPcJGw8GQ3xynPYDM4cqaROnj/3xq1aq5oW4rzZXFGFQtnGod3OdXD8zeSM3cEdpNh1u9d6/uH7Xqr4UkPnSSeUzqrVbqtWb3gzfnDc1mGzocIuoVomp3Ypr9R6qXwWIm5CpVxCu/VEmd1SEWRxMkFmY+eeHhwfaryY6OLmVje9kZbcTOlM+A7WWy13aV31pnrv+YW6k41uBhN1BoHUPJ+Dx2bU2jtQplBSbf9A2XzR74/XSpYGjjbN/YaVOPPVzGl1LmYQw02Ghx4VLLNsbR5bOlHEKHhgd4ywQfXNBQxvkNEYn8CxR0yw0nar7Vxg3F2Wi6V107liyV6B3e6tTl4+17h3q+mwr+VooEdHR/quz7ylfZZT6I/j5iD4PQaSfsAbw7KFbT1pYDQJRFq6I1/T5Qd8L+TfBmpPMU+eLNDGzgRjukEHzMfZJl5yQIwOqkatdoFTh8sOEwTg6XxGyE7WRQzscrMcKb2Z6sF+RZ9+9UjVQkK9m1NdXJ4pX6zpzTffNG43GvZ8pp/88Me8s3v17e9zsSMTE5sbG2ja02plOx5/KbHnv8EDdxsQVwH3Q0jxXVwbHRe3B/KoCFnQdq1Wu6rzy3MXp3sPHun4wRM/aMPrGz1o1nRULuheo6be5blxpGK56tEKEvF8Qp5lwGQYi/f2W8oVIvvhkfvJwzcajjQZTZXaJN1ZFTIF3/LTaV/jxUz9+cIW2IstIDdtqQOePEYz+oCL9Id9DeZjbxvBHMGE1uupxt2ejmptVfJlvf/uM10PByodtbWrFnU2G6q7mNi9AtlblIqU2kG/AOuLlClG6g77PoStVlNRJqXubcf8tnqtqZMXJ36Ag3FouPFD2HWwt5qMu8YnKY7m4cVcRv7ZTiVWN+S8UTb5ulBWe//QXLWz8wtNJgOVK2UlWawslmo2mzo8PFCnc6VnH7znSwtsFN4WGuNsVFC9sWd8kyVGpVpQBTxvK+2XyzqEhLtdKJ2cqVJMqVZN29gxl94qCXfSuCIqk4TxRo71jKzYJaadGa0Z12ZLDSczzdZJDebS6dVEo3VapzcDnd10NJiM1R927dIBWTyLGuHV11Rr7zuIjOWXnZnJrd0iy0uHaEIWZ87rmJsSw/YR5w/GNjh4SMWsDJkhhE+GKcQE6DBW3o3vcB2J0ET3DX7YqNU8Prr7W0GNKqqx17YZ6OXFuXrdGy0nA3WvLjTp3erN117XZz/zGeWSO0V2xQloHQuf7/jMUcw2Wi/hQGZcrELuLQas8bLKDsNcgMjwQnayi10253QwljpELxL3y2LLfnaMwLSHxtm32iUx7lg4YQ2sMs13wIeYDJ8H6MpuNVGUnOu4XdCbrx1qrx7p9uqlTs5OVG0e6jNvv63rk/c1Gw1UqbfU+L4//vHu7J581/fubCCJSBpZDPpUiLAwzi2iDkTTEKAczAPv4l09/kByjMOnyywpIN/uqCgJ0zs++cargUiMgWS1pmq16fE0tVrpqFxWObFRkQO+mAahP5u41Vaj3shZpyRLsRHj4BYr8LySioo5h9ig++x0ui6KuWSkClkXKQwIk5pMB5qtFxrMFxrSIRl+ZJbEtXJrzy46H5QAjLujxVQRvDi2xg4e2ilP/z5daT5CHbBVoVZVul5RZznRL334rsoHe7aDGk/mNjVIJXBUIZQ7UrqQNRWGWx0BPodq0Ou72OEld3vd9U3N2O0s1AIE2Ky3i4jUuzdn2ixmITHNLtG4XcSmi4kQpswSaJcIqodSuaajY/SoGX344QfGW0rlkjsHktv2Dw7VbDZ0e32uly+eKcOWhjHIRpRQjkoqFivG/8oV/nekUjajejar41pFe8WcknRy6YVq5bRy0VKlfELZFFv7MHZziIdTOtGpitngJs1ojfYZnHY2X2m6WLnT6402uh6uNd7mdXoz1ultX4PZWBe3F6Y6TfsjO5G88qlPa+/ovvqTiYajiTFZtrlYbNnhhg4Fcng8haAbNkE4U9ZwGLrFIIEM3ngUBluaMy+icmHR4ayQtDek4+lIs/FY1WJZtXLJyxwUP/ABS2B41YYXYi9enmg86PgCmA67Wg4Heuv1T+rNNz6t9WSk7HqusrfwgYfqIZXnnH70ziLdXM2wSIJYf+c8TZOwEZJBMDTiL7PKWU4XNLyI/b3BNfcztgmD5wilxl0jBrmM6DMbBjBJODFwg1ojZTcdMLh8tNNeLaPDVl6Pjsoq53fq9849su4/fOKu+Bu/+HOqlvJ66+0vKvHaH/p4F7tPffE3Me4HTk6cr+r/7YjAEFvHB0bwMOTZZDKxSydTCW5xi/7xGgJrWO/Uau6FtPQsATLkky705a98wYfHXmQAtis0hjvVMFDcSdVMSvVi3n9efzTUaLHwGLYhEAfwu9VSpVY1fQMaBx1drdXQOrnV5eWlfxEgXM2W3IFFgsOGZnRiy+nhcqEh4ntOPF5hi425T1GcUsbmcDifOIqOP8PSqclIh626GpWK+lcdDboDHewf6cGTVzVLbPWtpx/o537hH+nBq0+ULRR03e1pNJlpg5yIjhcqS7loagWw853/mB1PVhy+yORVMxmNm+XtJAyNhUCcXu9W1+cvtInDy5FiIZA3CTvuBg26k0AVBYVEuVLxWMyy5umHH1oDyc/FLxA54CtPXjNWc3b+QhcXZy52dC2ctlSKn1u26wedoT3forQq2UjHjaruNapq5hGxL5VNzVUoAJgTRANZdWPtpeMO2fIiRSNPF7pLrA7Qlj8HE9cAkzCk3/Snuu4v1V9EOuvO1JmtNVlvdH575u3pfLDQcDTV8StPdPDwkYaThcZz8koynkKY+gz2k/EwJUSIDTWBP1hlpZTPVDQeTrypDLSX8Lqstb4j0GdCoePC47UzHmLXtIFVkMmqWsw7bB2sDb1pOioomyup2x/5M7w4eaFcaq0S3eV8rif3H+qVh4+1GA+V2c79+035WQYJoV2gY8pM+Gdw7DDS2nkEKRlNBQSaFDBNKHaoWLgQ77JSUG9AqwK7w7POGm6x+Ai2YRT/dITqBNnlzosZTAPsfLwju5jPY6JSXnp0r6EHR2U1K0kl1gPNprduJBrH9/Ti5Qd692v/QA+OD/TZt79HiSf/3se82H3Pb96FlK1ALPbqG5Liav1Lu936/04ms7+USS3fWdxs3/na1/7Pia8oSW+//Rtr69z2MLlJv7rarD8zn86/1Gy1f9NmvSnAJaLg4eP/+c9/1hwuS7vSHKCMSrg2jCeKKHZRXqV8ztIY9H/TzVrdbldl2vZ0SnutlkNryCGdse0tF7V/79hfyMuTE52dnthCqF6ouNilN8mQbL9Z2k1jAgcPc0lW8Lw/NqxEJW6DTxjjZo9FxnzqTo8HD2pHPpPW8cGBRv2Rf+3vH2rv4FD9+UTffPfbuu7cqFKPuWz9YcgTgPqAg0YqpSngbxF7Jsi1seHA3ZgCKRT8ZRXwUbZy9XrNxa7LAuHyTOcvnznCkOJoBjyOyxHFiDEdQ4RAqGVh02w1VSpB9YHSMNLZ6Uv70dE1dnpj5fIlvfGpN13MX7x4puubS+OvfC8hMDxhUi/LCgBsukaKVTUX6fFBSw9bNbVKKVWKdHJ0++hq1ziLK4tW1oUnSN+gfLibgapkGhiupawQOcjroFFdrbVJZnV6PdDtOKmL7kqTRKRNJqeX12fuyFbjlV6eXql2cKh7j59oS1fDBAHrnwPuKIGkcxvGo77tiaBcOEN3tVE537C1V8iOQB0zMJHdXRSSxzxW+JFjG1GGYDYA7WS+nGmLvphMDYphLuOph5Ec37BcoabRZG7Kybe+8VVFybXu7zeU3W112NrTg6MHWk7HSm3nqiDkj1P6gj163H3FecwufpaAoY0Ojt5MHIyhCcLT4eLZ0okCFZLnTDon6Bz6EgRjlmZuUoJHomVpOBRnIP4DJMMjxWgAwwMElwj6+C4mitIbvfakrVceNFQrImW80no5UGu/oWQhr2cn72rYeaaDvaYajSPtfdef+6cWu+6Hf+7BcjX/7fPV5LelM+lKslAoPz/vVp5+2Cl/65fPUs8+HJz1+jpfKne2SCfONpvNP/qHP/MzP31XS36t/p745Bd+cAeZ0lKqROKXpO1f2WxXf+OXf+b/ePEreRFvvf1DP7JKLH5PlM/+HvAX8LfHjx7q4dGhjvcaqmdSSkynSoCfrLeK0jgflw30D2djdUc9kyMbpZLF461G0yPwNSJ+CmSxrCLpYbmMumg86STJac1E9ojLJiLjMXSYbEWxvZ6YGI3rcEaZjSzEtyFllFGlVdHF7bXOLy9Ua0CryJrmgXEoPDMODKButdFw1/L05XPddruWUs2nU8t3UFngTJzM5bWLcrbtIWLPtt3QNOJMW5NAbSIKiZccD0cSBSeLXE6j8VBn56cGv+kuyVCA3EvBSCdwXC6oVGIjHYivwfZ+owcPjt09d29uvLDp3lxhR+I/dzbbKJMt6NErr6rebOrmhvd6FtygY+0smCtdoykbqbSePH4siBzVKKOH7boeH9RVY2RN0tnPlUoulc+nlUqC2SFcp4Wjo2cRgTIiSNCMB/Ietwkl1xTApZYkwGFESZrYOqkXVxO9vJ6ov8xouJI33ISn3173dXp+rXSppKMHj5WrVDRfbTSjUBruCEHoSMDQvJKEtcJRx8U2pXq5reV8bddhR0jacp9ckRAcTf1t7e0ZHgFj5TV3uh3TpQrpjIp0qwj5KRYE06DDTaSUzVVcjM9OTtW5udB62tdBrSQtZvrE48fa3zuws0pit1AJyaB994Lo307aducKmllvZpchm5mCDIEbepKDjXBrofGIYxB5zU4/w3uP3w/9CWoVF2GE3yKYJtMTMr2Ndimw44yXOYFMjCsObslJO5yUi1kdtqt6/bUjlfIbVYo75TNLjQfXKpQziipZDcbXGg7PrP9uNo5VuP/jHxW7TufP39vONr8zl8791oR2v3k86GrGdj4LJgqdaV/PnnX0ja++0De+eapvfdjReXemCW4s2UgHe/uj5G7zN6eD8d/6u3/3Z/7mr6TW/LP+nsSnvuc377JR7mez2egnfv7v/I3//Z/1B/z//fef/cpvejgYDX6sXq3+kU88eaLH9w5tfdOMkkrOphpeXYdlQoosTQjNCc02Sw0mPQ2GPR1SeNJJ0zMcXD2da0q49S64pLA9hhtmHhV5FUqqlC8pSpItETSXpjkkdlqwVAHQhyhLOA8g/2ruURu33IvOta5vr13A2FDCpwLPsV9eIsQswuZnzL64uvQCpt1qmsYCKEzB2vC66OoykfBHWZGwliJ4CAkWd2no7hjDKCqQkUMcYvg1Hg91cXGhXh8HaBCFED6OLQDbOORC2MvT2YVwbDqU4Kt3cNiGZ6+b6ytvyicjJGSjsPwQpg0JNfcOdXh8zwf6F3/pF02M5bAxAvMLHmSwp8/o/sGBdpgVlHJ6sFfTfiWnKMFnPFc6vVYyvVGUTXsUzgNZAIhv5kplIeYGvz3GPoqdjTsXbAnZ/nGwWRLs7OE2nq11ejvTZX+ty8FOp72xJuuVCtWGdtuMnr44Fcrs+v6Rqs2WO+fBZKrhdKI0KWZ8ztOZeZl0wY7qyMBHy6lR2Vevg36YzablNrFVVEjTAhrBeYeRmH9PsTs/P7O8rkaBbdXd2QVPgqRmOM7sMHcoazie6vL0VIPOlZbjrmr5jPBoeev119Wqt5wBkk5vTe+w/hQLJXC2OJDKjQXdPViiMyEg44T8ByYO9/upYFyL6B/4h2KFA43pJ1uD8GcAACAASURBVFwou62G44l/Jty5sAiJF1mYS5By6zDw4NDMogOpYR6ua1Laq5X15NGh6jVMNkZqtyJ37lBPMtm16vsFnd8811XnRPVmW/v7r6jY/g8S3cs/++ZmufvRTUI/ultt9zL+eUnNR31jlykWR6m8lisiFEo6Pe3qF776ob757Fa9WVLjbaTZko4WCMR3llKbzf9TrlR/8q/+9b/+P/5q1Z9/2s9JfPKLP/j7vv3zP/s//4v6Q778u35X/nsePP4f7u/Vf3ctl1J6Mda831MhmVE5X1YqiSB9Z6VDtpjVaDrUbfdKSThd5YqlTdAA8KQDF0xSzNBrkrLutPTgv8Y4kEuHQG5A+vF0qQlFDewxHhvKxaIauPWSlTmfmFe3S+101bnVgI1TpWLM7sXLl6q39lSuN0PHg4WSduqNh+qPBnbr4OHkgc3sAn1jMd9oCpdpmxBG6AkIxYW8StWSKSWs7r1VKxbdPeHEAlAOjxuB/snJS52enigbZXT//v0gfEekHYvtkZEh9C8WwPbwIuMBh5WfUr1ecTdxe33lgwFY3+tcmfnftKICqsJCB4fH3v597etf88aUw8SWFlwUVQpjfZRNqpLPaTPo6V6zGux+SpEyO9K6II8zToG9kbeRcq4o+OBmB2a2VVQksDqh+QRTz42mw4mWWKRvglEA7xWbr8ZeXb3hTJfdmbqTlDqzjF7eDHU1mXBDWL1yfdtDuOxCB/0klc9rgJSLZddew90S1vuT/kBbqxV2yuQYPQvKJgsa9Eb+8+CeOYjGz4s0mU29LKPYQf+48xF8Qdd+e6N2q2XMFvqU/RM3OOnMpWTWsZez6VxXlxcadq+1mfSUS2xVyWf1uTffVKVYVq9zbRki23LGbWhFjkKMi52LL1pcRmk4p3epX2zZGWNB7eLXDJzApYHpBhisL7pU0htZDAtYVuCuY1sxukeKGpZhYOZQldJBCjhBFTIaqxwVVYqyunfY1ne//Qb6DY2G56oUtipEO2WT+CiulC0ttdREPUKrchVFBbbQ0U+lk9l/QzsVR2jNocxsUmY3EOgunL/74fugCbh//xWtldHX33+pd046uhpK/VlGs1lKnc4ouAaVUbEgdZshe/zZXKb0k//d//pX//q/iHr0awY4/jc/8eO/P7Pb/NR63M9OureqQBOJiphia7NKKM8WsF4xofX69lKL+VjHRweqlkrq3XbUv2V7WXAwDxt0AoqdjboLlIPJBK5dUo1qU1GuYkum0QwfMPIrAgjMw4fGD9PKyXRio8cJSgha8MXChQip0AcfPtX9V54ogygdOg5OJGh4l3N3n/D8rJ3kAUxmlYJWMZqrPxxrsd5pTa7rZqVyvaF8uaAE8h0bJoZQasbQy4tr34gA6BB9z85OTXlot/f0iTc+qbOL82CKOSU7APyLsSoXFzs2sehVEwbQEXdPh+g2u/FYtFC/3/GhPTp6aLzp/PLa1lWlSlWdbtdUCjh9rUZLDcjEHHoON+PPZqmiVrpfr+iV47Za5bzy6a0LYTrLdhfeGIaj4IKE38ATI3x7p0whdKrpHa9pqvOTE00HPMhFZe0eDAeScXin6Xqr2/5SN8OtbqcpnfbmOuv3NFpA8yhpuliqUKmqWodAnLRcrzebaJdNq1Cr+HuFh8khFss0sC46BYKeN7GVBaPiam1ajHEz8kUgHUc57bXbH3V2mCNw4UApwXWn3aq76FAkZ0gSIS5n81DuPQ5fnJxocHupxHKsaLfRQaOit974pAvLFHuyXcjkAIdw3Cg2UxQ7NsDO+cVWPTJzAOI8BxEvwsCnDPEEngggC3tJESylvJEFiybEG8mec47D5WfWBIomrMawiHJ+cNDIDjtdLZHARSVviQ/3mnrrjVe0Wt5qs+wrl50rsRmrUcW/j7DxW9X2azisarrJarJgq55TFRxSUu/2BvM1bdYprScLZTYbldmKjFfWbw+6l6o1qkrkchoudzobrPTey74+eD5Qt4dpQfDKPLzXVrlc0NXVlaajuaq5Oouyn/4v/tJf+t2/2gXv16zY8cL/8p/+919fzSc/PR+N3qJTKWaKiigWscg5lY00Rzc4GdlvrlotqZTP+rBjN15A6J4phC0UOz0Cc9Z4sS3U7fa1msN6P1ahWFVvNHY6GOOsczoZ6ABq4aZZMB5UC9yO/KIb4YYHyP7w6TPde/jIQDojCB0ktlEGhndgdLinjGxUkEtltVvtNBkv7JiCpXe6VNblaKhcpWzDS/68/cO28sXiR8qT0WBgag/4ILIvJG5c95VKyMp4fnrig2ZnbjpTgGjbjUMPyqrV2nM2Ay4aANGjXtddDrct75PXSJYIfniMzeA7jDu8R5xhLq+ujZUe7B/o6PBI9WpJxULkX9ndUqlZX80opYNaRY1SpHyGDaxd1Xwh0U2QK5JKYWAAKXmrqJBSIhPyQipR2Rjiu+98U6PeWKVcU9VKW6VyyyoBdMhoZvvjtZ5fDvX0fKTT3lR91AV0/ZW6FtCEUACQtZDP6+jBQ513bzWYT220sISGMZ1os1gowqiSsY00rU3CsAebay44uiroMKbuxHQPMjX29tv+jLhUwMeuri51cX7mC+fgYM8UKrwBKSwYS0B4x0iTxLTnH7yv3tW5CqmtcomNHh8f6Mnj+/YbRFMOC9W28cYHg/bZtqvgrxk0uGjNkYKxmwaTJXQ8cAG5SKz/vQtgx84qDq33z9lt/ZrgkUKGyHmxhAFvoLrgG8n5wAAUWIKfNx9NnKPRKlS8eGpA5yokNJteq92kiLGY62u/haJmptVuoHKrpmSxoVW6rMmKUR+vRAzHV+agwitNbiKtJkstB2Oll1JuFym1Xas3ODGxOSoX1Tx6qHTlwLzKd759pYvLsc7ObnTb76lYK2j/aD+E3A8mahZRrbT19Xff+emf+st/7Ve14P2aFru7Sv1f/7F/+2dLudJvLGXzqjJysKUkHWm11pytFNuzUc/6vHIhUq1U9BKCG5CFBvkVjLF8qYi4Ocw31z1t10ndP3pFiURGT09fml92txAI2RLBK27NDyIoZ7c11YORgCUE/w0mAmfnl9o73DdGN53MPIZiRhryCVCIzLVy251Rar3TfLIwRoUFVJIRs1zRDEC5VLZ2E/sdXEKgOdwtBejmKJihG1uoVGaEJJMDEvXUFBIKEyA5B5FNG/gN0ZGEizOGsU0sFAt2GR71uzYJYGQ7Pj42ZwwaBl0FB5/C7oWGY/cIICdvpKxapa4DewQWlU0nTDlhZC1prtx6oUYhp3a1oHyaP39h15j1bqFiGfOBpZTANQW+mpTJEZKzs4lmo9nWZjrR6ctndlEuZBtKp2sqFttarZI6PT/zZ9YZzvXyeqhnl2NdDKaa09HYQSd0MXwOLATYnn7hK9+rq0FPl/2ukkUiDHdaTKbarZYqEmEJ7Qcb90RC/e7Q79eyO7qjOJyHyw+SdaPVMkbLOO9lTyrp76PbuVW73VKuGHn8BMucThYeF3Gp7va6HgnPnj/X7fmJ6oVIpYz0xquPdXyIYenIWF8auzOWC5DOrbWGQOyltLmsFDuwZYxyU+K1YwS688YaeymWOA6vp+fDDwFHHJvrhrzg0WxqizEu4AyQhL0IQ0KdncETLHIgJ0Mbm2uDDVg6o0au7OSzdqWkzaKvzaqnRw/rKhTWWk6u1GoSk4ljzVjKZaVcS7nqviYQwccDZVhQwQGczDTujpXeFtQo1O3lN7jqazfF8TmtXJlMxp0qrYaKrQMpXdZikVa/u9VNZ6qf+/v/UC+h7/QuVGvBv61qPl7ouH5Pb37qM7od9OjAf/n3/YE//rlfrQ7v16XY8eL/2p/+T/5ePpH6fhLUU06pWlojuUjnlMjD+p9qt0ValVW1EAVTgvVGxTycsqrG84kJuBQ8Grfbq66KuaoeP3hd3cFY7z7/wDF9tqsCBDbqn4xzlsiFmJu3h+gbzhIEVhxc2Np2hn1TW5AOMcIg57mz4TYbH9E8GBDC8/FU49HU5E46klUqqTUBQqWqcuWKFxTuPldzKyQ4XOBApycnVh0QAM55rFZZxEi9fsfUmztjRi842cw5QDoEE2F6wEjF64IUawfj7VZj572u9OZn3jJBF+NLiit2Thxo/ly76yZS1tAWciUTVtutPbXqdQm7dK2V1UrReqLsZq7DalkP95vKpzbaLIYeV6MIoJ7LAnSSTIPY/RZHD8ZT4huhymDtPhsom85ru8qp22FTWNRsutNtp2fLrOF0rev+TJfDpTqzlQabteaxMSyyJm7825uOOWhf+oEf0C0KBzIZ8N0jqYvwdjI2BJE4E4pEJu33bBuFOIeX5ipYQgVuGs8QkZDgtI4xhJXE4mzQ08HBvp2UIRPX63sa9EceqUvlijq9G3eTl6cnuj0/tTSskJY+9+YbOtirq9u5cLBOifcMNYTRFeNPNroE4hDhaJoJ42awa+ISyzIC8hoh6bs+YyqLvDVcdBQQJHDQTJhTWLKweSa/Iuipw8UeLKCWSkUQ0MnVoJFYmkifWG1VTGT1ytGx+ZPpxFyZ1ESHBznlcjNNBucq5naq1gtaJFbaZfJKRE1F5ZamG7rJvlKJobarsbqnV+qe40qU00G9rTxcxOFMyQ0W+xXd/8ybwWU2ymg8GOv8vCslCsqmquoNpsZNc9W8LoeXDkyni/3gW++rtCvo+77yAxqiUZ5O9Y9/8avTP/yf/rfgH//cf/26Fbuf/e9/8kD90c8lprNXIc9CvPRYkslLEI6xv0EjSBQch5AIv0ykUqHsjoc23u06du8Eu1x21Kjv68n91/T85FzXw1tbDVHo2J7CNgf32eEykkh4HAHohc4SIhrTmkwwVFxrxPIiEWQ5HoEWkJLXzuqkG2AcYH1PAAuY0Xg8Mc8Og8/RaqkJGaMtDC5zJkBTVHvDvrEVDhiF59mzp8pFGeWcLIVxatI0AUxGuYltiMkIx3gdZcyTSjmeLbazd5eBDTvRkDkvGPBaAy/67Oc+r6kJspPgRIxV92RsTIdOhUNTzFdsQw6bv73X0sHenlaLqVbYR+1Wym0Xxu0eHzT16v19RbupcZhEgkOfVSKN0SRLgfAMQqvxiIhJKdZCuYLK1YqJ0dttUtdXU3373QsNxkmNJ2yjc6rV97yYuugMdXo7Un+51u1kqKtuV0f7bRdmeGPhe1np05/9rM46N1okpBmDWgK3lLm9ATPu+tNWwaCswFXEsQAEvNvwFE9GOqYohAfRPdLpNBu+BFD5DLo99bu32t9vq1yv+uKrVRp2fEZfXK3XNRoNzH978cF76p6fukvKJXb60uc/o4N2Xafnz5XYbXXcOPDSjPhDAoUodkAaZEWAGVLstrj/mGuJUUTGqg6eV6ygkmk4AMEIAAjD0kb0vnGHCCeVRc0OswMu2Dgsydp1nKe3M2XzITHQmtyNNB+NlVkl9Mbjx2qXCypmN8qmJmq3Mmq1UppPrjWb3ijPdplAqGxe62SkRJozSWA7KqSBrs5PlFpK45uxlv2NEhD1cUdOZ3VweF+twwfKHtzXqDPQeDTT+WVXl1dDVesHqlX3TCMrV3L6wm/4opRbaTIf2On7Z/7231FmJv3wv/YjukV9lEjo/Q+eatYfn/yOH/uzD/55q92vW7Hjhf/CX/xz37ce9n+OcRBrccwex8utolLFXBwOP2MBN2aOjIHJVLVy3T5w4Cy33Vt1+rcq5ODWbTQbL9Ssttz9jFYUIPzcJsE5l65rm/SXt9wlTUvhgYH7ZPMC8D1G0QWWUTP72oHEchNDcSFAplGvK489NsRN/nsyDbB+chRlyO+crRaa0XFBKM4XlK9g6w5pGm4tm72tzT2J8stloZNwjaMCGNkd2LGTKLkWPIjBFADaQeDiwcgHBwp0Bvh9dD5kbeBJB8hLC/S5z33e4ePeJK64RUf2I2STVyk1zNWjQ0Zux5910G6p3W5qOkW90VWtkFNpt9G9elHtakYH1YzyaXBTJFxQGhjpIhO34fmZPgNNIgMtImJ4UqFatSfb9cWt+r25Xp4P9MGLG/XnUm+wcLF99ZVPOI82my+pM5nqGx98qJPba3V6XeWzWTWhAnnkW3pUKzUa2mbTGqPbJlMhzXKEgrewsQF0P+gedKtTzFExv9xsjddR7I3bxhtNoBCiISnQuVjHfX11rtPnL/T222+r1m75Z7BpPHnxUhUcQPJ59Ufkdyx1+fyF1tORmrmcFqOefuArX1Slmld33LXP4HHzKOTW2uyWiMkwOfAs0aVOcd+BSO3Yw2A1z+doDW2KfOCFKTpZZbwIyCYywUkZy/vdRmOoMPC1CSMKLaE7SfiVLEdsPp7auUAyTTCS87zi/l3LZbWXz6pdibRXTalZA1PGGANd8LkNRvOlurHsteZWmBQqDY/Qw1FPt9cdFdNFlZNFLW/nGlzdajy4UVQq6N6TTygq1/Ty/Fpf/dp7Su1K6g+2ah0+0Q/9lt+mTKFg/fNm3dfhvYqmq45Gk1u7+zz71nvSYKkvfua7NZqutOCi2obog81k8X81v/x7/5V/noL361rseOFf/ws//u+mU6k/0x+O7ADcZ7OTK3nzRidEp1GIcGzd2u+/kM0bw7D55HSk6XysRr1mkHc2WahSxNMurcV25dAdvjAepU0yLZyY5pu0xoudJsuwoufAcEowExiPIQkHJ2XGFbYD8PQ8LqRCRgGFmduWAwQh1P6SJIdF8fofG3CybVlMwOHKFy1oj8jawO2WLdp4bCeTYj5SHuIqsX2DronEofPPaD2BDBpS1xidGelQOOBIjNIFnPLO+YKOE3wO2gSj2vHxPZFSE9LCMF4NUj8OSrFY9ZLDWbJJBPPQdTLeHFIQwfPa1ZoOyyUdVXOq55eq5VYqZsEoAenD8oPgIUa9WIJhzSVdE2E3iP75zCfTtd771jM9e36jZ5d99WZbpSt7mq92On9xZZulvUbLmt5suaSLbkfPznDduHBGB++ZztX2T7mcivWG1pmUYwMdjAAWRkFniwlFIpl0sA+YGOoCumPyXkNXFzKC+Z7w9nM+LR2WdnY84aHqdzs6P3mpJ6++qvb9eza1SCw3Onn5QhUbRED8Hnnc7d/caD0e6pAxeDayJ2Oxktd0TWGdqFFpxRkjwWadvzApQKVBsUPlAS65hWxtfyda5GC0gehkk0RzTMBUWslNwpmyKGi4dHm+oFVt4HLGmZB0gdiqseSg8EUF5HsoLsKIS0fJdhbr/3KUUjObVDUjNYsJHewV9OSVpqLsWoP+uV3AS/WmBqO+1tuBl1GZbEnbHZgyF8tSu9lWuV1Wu95C88FQ8/lAUbWk9qNXlSnX9L/97b+jd955rnJ6T93+RrX2I/3+P/hjan/iFd2eP9VsdKkoO9d4dqVqJatmu6nrD57p/JtPtV9rKwtHFDlqlDa+Oh9OdXF6+hde+ZE/9od+pQXv173Y8cK//VP/2d9bbNffD2aHu+1ql1axUlO9te8Hi8IGEZiOii8PnAY/JTaH4BJ0esHiJqFKpeEt6un5qYrVkjETMBpbqk/Xmq2SGi+2Wm9TmkHChOCaIgeC3AWIsIEA/P7TbymRhbzM5paHKsh92IrBgEecT2EJGZxZ23RTZL3+dyaA04fso0eXWmm2xLa5Nx652LX392yAuaETpGiP+u4+KDhU0HK2aKwGkP0uvBy6BKMXCoxmc083HRxCGHOh0qAPnatUKroDoRsCtIJ7xgID9xh+Dq+Rjg5lB0uTeq3mwof5I7hgIVvScbutvXJJzdxW9WiqvfJKlWiuTGYlgoQY2TeQrZMZdyIWniPBysbOHXQ0q50uLnr6+jtP1ZtstMiUNd6k1KfQXXT03jvvajlZaL/R1KNHj9UEJ0vsrGS57XTcsTLyo4YAmytWq6q0mjb0nG8ImF4EUB7t6XxpHBX1CzmwtDUsPwD1eW5w8ElxcdnUM2MjBjp402+QL1bL1m5jZXR7eWXjUtxNwGspHr3bW7UaNcsWe4O+OtfXxux206meHOyrGKX14LitUqWgXTahEZAB3ViK1WUwy+A5489gucXIzwgLH5R71Aoxh+6E0HSCrSE526afz5jxdrU1rgeEY9NOVNf8FhsfBIK5cyU2aGNRz7A0CsYedklhYRXBbS3YoTs9G6mklZqFhO4dlPXqk7ZKRSglp1qsRjp6cKTu4EbT1dgTQTJZ0HaV1BJiP8FKs5UyPGJjYhiXmq2mSheLqt57pGS1pX/wy+/oww+vlN+V9PWvvq/RXPqDP/aH9cXf8BWdnH2oYm6jQrTWfHpt2zDw0MGzU129e6oqLi3wrdMbzZMb1esNQV7td3qKksnf0v7h/+hv/0oK3r8Uxe7r/+V//JVyq/j3GRlPL2815kFUSvVG21pPYgIhVTYAlcl8mJD9OdT9ewde9dOJsXavVOrKZgq2OHr68pkOD/a9aHAwynjm1hj4fblhK5tRZzDUaDo2hy7wlChYefPhfuEf/7yIoIKciZSNziUEvgQsxbs2Cl+crRHyBPj/WXZgZzRVtpjXiq1cLqfG4aGt4wnDgWe238Y0YW4y8GQ81GTUD751aEq30l6l6Q4STh78P29mEa0XSi544JTX19cu7Pw3YDW4oIC/8XBjQolcCIkcUikyMugAYet/8PRDVRoVk2rZguESvJlvVEjn1Cg2dH+/be+6Umauw8pSrxzlVciCm/XdYeEenMpXlcByaLm1ZA8tMQsCxhEIxdPxRueXAz09u1XUPFSqcaCT/linN12dX1zr6bfeV/e6ozIdfBRZSw3eNp6MQp4CtvWEP9HdZiPVIHk3G9r5AtmqMxyYCkL3RqFjMUOxw56K72g4pTiTixEoPYzdhPtQ8FA5WAaYTKnaqKtWr6nT7zqMCc4eRGtMEfo96Exz+zryubId7fd71mMPb26VXK30qL2nw72GDtpN5YtZrVM748lb7KXSQcbF8+m7mEUcMjouSTanWPKvDCtaJRQylskhQHERNLwA955SV6go2C4TjB2KmxP7KHguenTT4HVg2EEuyeXGRIKBwny3tn0ZypkyWbLTkSopsMWCXU+OD8uiwe13LzRbdLV3WNN4NhA73Vy+oly6qu06pUlvpEm3p1axpGV/rOVgZM/F8XIq5QsqgdftHau/zuj8oqf57VQ//w9+UaPxSr/v3/y39D0/8L2aeQvcV7NGNm1Hs8GtsmzWOxMtb6YqZYk0yGi4CG5EaLrTu7Qlk9lc9qeLP/jHfkWUlH8pih1V+sX/8hN/azKf/sj59a3mm4SiYlVKRbq66OgCjWQq461hPkprMujosF3TXrNmIi4AdkRyfa2lxWqjb7/7nm9zyKHcfKgVRoyoa4SmRS02lMi0usOhOy0wJsaDVJpYvby3uO988E2tdkvL2JLIekwADhm5AMkfFUe7bCSsFsC+ieUFHSBYId0IhS5dyKtC5GJCtn2i24T/5JR6kqaGPfUgfS7mXjaUKGhrdLEJS7koZmAujIlYMPGm+v2Bzs7O3JUdHx2paoNQRu287Y/weyNvFSIyYx7OKfxsDtyL0xdqHex7zCmUyjYEjbYp5ZRW5f+l7s2jJcvv+rBPLbdu3bq1V716+9bbe9093bNpZjRIIyEJCQmBQBjEYgixIZhjYyOMARuDbXDsJIiT2CHHcU6OTXJs44DJybEDNhFgZKRBzN7Ty3T3W/rtr/b97vdW3ZzP91ZPcvKX5fyBps/pMy316/eq6t77/X2/n+9nUTQslYpwxi1UclNsLKZwab2ATJrh1oaM5qGSQaZQQ1zR4VieBO3k5P2k4A5HQvswesRcVDRokZXK4XBk4pX7D9HsDmQ8HHUGolHOpNLS0RJX1LM01KRwPYFstiA6ULFk4sKqUJJRl2ZJxHYJ9nOspzGlpHeR5E2KEINoaGVPblpSkc+UHRO7Xx5s9MQrF8tyoPD1Uh9Lh+ZmuyH+jbEpw5hodVVAs96UyYKb7lwuSsFj99xuNNA8PUUmFkdZ17G9uYH5hYoQeD0qX2Y4JvFZdofsUmWJI9vgKG+YCxJxPfHDmTKIIBupKlFOM/3tREvLbo88SzqjsPjxeCczgVQi0dlGm0ziy/x6QjO8xsR7idURJx4YYxiBK7AQw+UzyRiK1AZrCi4slFEpKMhmptA10ruYp2xALyRh+iYMsewidzCLQrooJPrQskUFZXRamFj0rlSQLuSQW1xCfuUC1NoKOk6IbnuMs51DPLz7AJpWwHMvvoja6iKQ8JGmSiPGTBWqUIbIhAmEIw9m3YBreli9fgXDXhtu6MlBT1mghD+VSOeyP5T/pp/78tfa3X3dFLudX/97H683Ol8cji3kyjUxfTRMOlpwcRCIhnZO3D14Wo9QLejcukuwDj3tgmlcUsHUTE64ciyEOT2D8XgkiVZc8ae46Y1npMNr9UYyHpm0YSdtRPSt7N6SiKcVnPXOxKqdsi0y1llgmNz+2GVWsnVpLJDi1jQhW7TYJITKm0yhAYCCBDWJxB0YUZhWZUNK5QeVD+ziJBQn8DEeDsTFmPMJScJ5ZqhqWcF82I0RE2TwN7tXjSfqLKeX74sPwPr6umBTo/4AlXJROHBUh5A681j4zs9EOgw63fquuEaTdM2Ckdfy0Eml8SfIJmJYLedR0IGFCgOJFFTLdBixkNSYyJNGzyAvkKTmvHCjrKEBPZkWw8tuq4fmWReJiYaRDdw9aaLu+Dg0HTw8OZfxk++TVl/8Lxc+kRVWgJTCPFjaMHHpkxSzShK6id+k8wXEGM7OrF0aak6nUfQn+WlUJ9CVZBIZXbKLYhyjpI1xRuSoRy2ufAYB8tm8ENmpSqFRRaFcQLvXjuR3CQZnR+O+aRjSNZHryL+jZpqFqFWvY9BoIZ+m55+KZ2/cQC7PhQdNSieC9VLVQ2iEPE0JhZ/lBj/2iCSxmJNB4DPqka87Mm5ldxblxjKrmFpwMXWXQzbKfGQgjieLBoVqDB4GDONmZ8eFhbz7yMadEwBHXRpYa2f6cwAAIABJREFUWDNbeE5GOuMIUkmU1QTW58vQUwEwNVEppZHPKkgkfSBBrXMcpu3h5KSNdt1ANpkXM9tcMoX2ySGsYVfw3rn5OVRWFpFZXAYKc4BehKuk5b11js7QPW8jly1BLxThUkCmxqDrISZuF4npEBl6MpoWjPMh/K6L+CSF+Y2LAmmw4yeEYA8NaWxUEtyz6q/pH/9rf/49W+z4wn/9Z//z27FE6sbW1SdQr3fQbvel09K1glAkGO5byFPTGWBlieJ34PTkFO1uX1K02LmVajXpYKit5QJgOOhJhoNKz7ZsAdMwhWZ3hMPjugj3uRQZs/NhGz3h9iwRJYc5XTgh+XG0JGLYUOQIzK4tMmSMXEUkN4EPziSGFBPmGSuZTiOT02Wc9ImdEHtSoqUJlx3M0KUqhPwnjrG2EGMDGTnpSUcN7NbWVRGxs9DxweGmlVgNxx+GQXNDxZ9dzOUEdyPW5JoGti5fRKlUwHn7FCOxrnJku0xNL/WHSkIV6kmpsiAbQW5lCxkN6sRDJhZgrZLF1Y15bC7mUM7HoGoElEz4oYFEOik8wpPzFnKFCvJk15suBu0REhMFoa8In6p+0kbjrIujsy5e2T2ET6eW5RWYxN9n3Dd3ZES6UFqOM1sky4CjMcbDNgbdrrwujrEsxplcDkpOFyOABE0stYxIpbjJJKZFLmWMm6JZZCSXI1ygRDboUdwgixDzSlgIdPr2xVKChRG6YKhMf9QTXtvjWEl2ZCw6lFollGjr3ayfS2E93N9HLV9CJZdFUc/ixeeeEyUMDxHml7BtZEYwqSd8jSxkkqUsBTDKj+X3jgjekU0TsUSxgCIvj9zKZEK2t0KCZyYsM1K4gJDtRhD5MfKAmv07qcos6lzaJCKsT0K3yTrhVEKThHgMuqqiwE6ZIVmhj8VKDkqMrAQLS/NcGDEo3MNg1MLSyoIkvZ2dtvHO249gdk2UUgWUNB2DdlNSyCqVAsoc4atFpKs1THMlJPJFGJNANsEJjxtiLpJUxJS0TE3UVnc7B5h6XeR1H3piAqvZweCkBc1VkcvUYHrMA2E4uy5TUdDpY/fhQ0ziPjYvr8ObmOvlz/z146+l4H3ddHZ80X//+z71t/R88RdfeP5FHB+d4vy0jnKxhoXaknDZuMsvVbLQcymsrjBFCzg9PsOgb8ByfMmLJYGT40g+q6JSyMOlMadhyoOj60UEkzjqrT5GFm/MGNqjIVqDYVTspqSkkH8ZwJyM4ccnUuzIdueNQ2yJm1GOsMTM5IYVKReEsJliqjyLHe3Mi3kM2FmlFORKJeH0mbaJMSkmjOsbDhCf+Y/RIp5jCsdXivdLhUpkIeU48pCQl0eiMUcfcsRIzSCOx66PIxdH5/rJMTRVwfblS7LwoFTIw0SwrbNmHb3hQDpKmnRmVGI3VdkIFjJ5aGTqeyNUM3E8tbWCDzx9GVO7DS3lI0lCVZJF20dcTYqV1Wm9ASWRjoJorACdxgATNwnPpr50gPOzDg52jzFyJ+hNY1i6fgPa8jJ2j09wfn4u0qUYKUYce/0AS6urqCxW0SOhun0uhgbsWKXYZXSkdV2gAHoFsmMjnYe0Idt2hZBLSRcL3uOAdiKn0omLjVJUBKgooZqB3SC7yVSYhDJbsNB4tDfsRj5y7ORoksqUvMCXbT8DpLjkobqCwvyH997BXL6E+XIZ64tL+PCHXsLe3i5G45FQQVjQaJApcQWECOjazGB4ivEdegFGnaJsaD3aYXF0T0knGiWRRfQTGWOprRWvRx7mzIOJCjhT6kg0fuxtKAs6mttK7qyCXFqPFk/8WkrGkpEWNZNKoUyvSM9H3LUxV9KRptt00sfa6jzmSlkEHrmjLVmiZXIFHB6e4dZr92B2bKyUl7GxsCoaYDoHZTQFTugLHShZLEFfWkZlZRVqThM+YpwaOS4DnalQk2gOOzL6UBUPtnmGVHKMbGICr9eHRQVGf4KJlUBnGGBxZQMLi/Pyvgb7x3j9tddEofPCS89jEprfX/7sX/uX79li90s/9Olni3rt9a3L2+hyKSEBSZEFObWkxHTULEmUkA1aIV/G+UlLiLaeH6Ld6YrInaqC1aV5ZDM8Jah4YJg3k6cCdLpD2B7pJCH8WBIPDw9A3YBD7pMfwnCmUuwGVhdpYkgU/cvYGAHL8rDMugZxZZ7F/wmATFdY0a4mkMpr6I7H4mmXFafltIwjfGh4w+89fChkAxYqbnj5YBdzRczX5mVb2O60pMtggRXjydEIq6trKFdrYhwqyWFhiM21dbHsOTs8EBxnrkRJVvS6aVpAcubhyTE6ox40PYdcNidb19CPCU2HXcISpWwxB5dXynh6ewUX14rwxnXEJiaUVIikwm3iRKyFwkRSHk4K1rkdHHfHGPYs9Ls+RqM4Tk7H+A9fflUA9ede+hC6dD5JKjjs9cQQku+leVpHjpDCBGJpf3HrChZXluEGNs6ODiJHmulUiLy08mKxowyP+KdWLEixo7SQUjK+Fx4SFNUL31FctqMQbf5vfobsjljs+PoZ9kS8LpvKSM7FY6usTr8tkITO9DYhf+uytKBNu8JYUNuUMflo/wDN0zPoiRSWqnOYK9PYsiQYLLf6XITwGrMDJIZKpx4uKYjPcUvKg478xMcyNU4I4jRM2zJhaEcO4SS1syjynhEzTl7kBAuWKGyj2FLmygoTIYTvRKHbstCio7KYmPrCCuBUEZP84gjzS01D6GEMoW0IHMTGQFXoepIQNUgxT7PdAcKYL1vSMIyjcdJC56yH0CYdRpPJ4+b734/AGOLlV/9E7rO5jTWsXr2GbKUIRaXSw6fqV7DwIExhEtC2TJEoTNNoIJmwMA3a0BgMTdlmc4iwF2DYHGH30Qm6/b7g2oR0mgdnODk+wZPvewaf/bOfQ7/f+B/L3/YX/+J7ttjxhf+vP/9X29XiXJVZsVlVE4WCJyJuD/liDu7URkxVRKeYUDLYefCIkaUyjpA3FaV56ajNVZBWGDaSFqUCu6/Dw2M82jsW1n4ynRX7oMNGXVxKhrYnW2DKl7hJ9eFILilvFGpoeeMQg+ENw8LEk/9x0jxdNrgNTJD9HvHeRc6UzusCEFOsnWUHlkwIhkjycLvRFP8y0bxS6sQw70IRlUoVzPLY2bkvek0WJ1Fx2Lbw5+ikUm80ZItIThYtq6iJHfW6YtuzPF8TnKdvmJLbMHZtkb81uy2xAM9mMlIgmODGwOlcKo0nrlxAJavgiSsr2NqsYb7MgjDCxBsiNvUQC0nf8KSIMyuBIS98cG3DwrBvgDuATsfHg50WWl2mz/GwWUa2VBbLpomWQdd1UB8McOfeXcyVKjC7Y3EnYce+uLKKhaV5+XwG/a6A+KZry7jOsZ8jKZdEiq4jT8PNchkGraJo3Z9Q5DN63D1JcDQF/5KGR4eRaGHBMZDXgThWYkqJYkwswfiLX9vut8VOjLnFNBBgDgN5jF7oI5VRJdOD1+t0/xC9ehNZJY2FcgXFQkHoPtzAc1vLRYhlM8jcicY4GkVMI8IwOzNOHdy4csMoNvG8/qJpjYo0i5lEGIiPHpUdJG2ziKVEFsYiSHyO3DzxR6RyJyCFaSL3EU1hMylVzBH4c4g3h2QUcJGWYOlhsYpBIe3KdlDKayhk+Bo9TB26hzOgPoe19bJw58hlJC446A5welDHsGUhnCjY3rqBZ597HnuP9vC7v/97KNTm8Znv+Rw2n35GTDzPT3aR0Yldq4KFx+LUtDPVjMovKpZ4/bqwrAYyygRpmiC0h3DOTfTrHfzWb/0m3nr7viwYK4UMjLYllKDPfs/34YMf+zCCqXOsvvQ96+/pYvcbf//n/93UDT6ZDELUiiVJNrLNMUqlHGqLczjvNAXwNxyPhALcfvs+bDMQY0uOmLwp8gUK3Asiai/S3UHPCL3i4YMd7O+dIFcso1CNzCAZj0hcrdUfwXAnknXQ7g9gM1wmPSt2BIhJTvVpIxQVO+E7iYsGhfrM4uC0FJMwIbGDn3jY3LqMwXAojspra2syluzv7UpmgkTeUeLDk10kX5osJjLcxCYS6LTr8oAw4Yq+d+ykuDkkflVvtMROnKRbPZNGi3ZQloEnr22LzIqh3p0RTS4djC1HOpRmryldztxcRcbd5tkJBp02nrp+DavzVcl//fAHnsPliyvQNVIbaC3Vp8YIU7prOGZUQPj+iI0lEyJXGw9tuH4c9aaNV17fRac/xbXtZ7F94XIkwQt8qOUSkqUibj3cwT/+J/8ERRaJTF6oBOT88SZe21hHsVhAv9vBgHZV9lh8BunWQjCNsiglm0NteQnl+QV52Ckh49KGOCc5iFwgUZ7F7olpbkLKTSkiKzRsWrKzM4+CstVYCllNl4wGBk7Tn460DFoYpWkSOhgLeXdK7rKaFAyOZN3jh3sYtbrIJhUsztGhoyxbWF5bFiMWbHZ2nm/PLOHZecXlM+OhxaUDD2TmefKwZJHjdCBPtRwitLZnzjKLYxTwzXGV90fksBwKvkctNkcDHuLsovmbzXdk9BpHIZsRagqLI4tdQJxQnK9pqgYkiXHSQIHOOSx2zEHutJEOJ7i4WsPVa0sIAgM2cz9i1CBbUuzazSFiYRpXtp/E5uZFvPrqK/hn//xfQi9W8VN/4+fx4T/znQiMLgaNfUwDqpdou0UDWxqP0hU6cobmssvxxhhRGzt1kCMebvnoHbZxvLODZuMR9vbuS8dfqy6iftzG6toFvP9DH0GoJDEyRpgEzs2Fj/+5O/+xBe/rCrPji/43v/KLvzJod3+KF6RWZnAv8QSgUGK6WBZ7x4fwYwl0+iZSSg77u8cIXBIuU1FEHNOiqI9UyLlSUcpnhDpArlmv04NtBygUy0gwTg8xtAZ9+IkYTpsd+EzA8oHT8zo64x6yxZxoGhmcza6IRyydJ/hgkSXPk1VUAxxBKEVi0rzCC5uEG5vi8vYWmq2mjNbrGxtCY7h//76kV9Uqpch7zplREaRbzMpNz5M9n+M2y5MOjCc2ScHlShX5UhH9ATueCRYWFkRWRd6Xbxm4sX0F8xV2fi3UOwYsqkTExy1KeiOvj953aS2O85MDrC8v4JPf9BGMKLtr1/GpT34Cm+urcNwhkikLU38EWCPAHgO0ZOKiZhb9x82fYVoIAup+XSl2dx/WUW+6uHDxBr7pgx+V8fK81cJxvQ4/ncZBq4Ff+99+U6gkm+ubspgh6L+2uoKbT1yXqMdWq4mT+jmGXAj0O2LUIDIrds16BsvrG1hYWRFqBvmT5DsSViBMwKJIriZHTgYRcfLjGMRc2REpRpOpdOS0ClOQkK0sCwwhgnrjHOViDjkSr2d2ShMSYRKhKBUsLkQ8Dwf3HsDqDpD0J9hcWRWj1bSeFo02uzveIzSxmEwo5I/L6EbzAVG9kJxOrmacJYCcuCjtjLgbydNR1FgoEjPShjzyB6l6IFbJkPnZWMrukdxQfk8elFSD0AIN3gRx4oR0r66VI0UGYUB+BjFaPk1E8MKoDhonsFOlJE2j7pXxBb0u8rE4rmwsoVCKoVRMz/BHGo0qaDe7OD5qwSKP0vKRyxbEJforX/4qzup9fO8P/TB+8C/8GLKZJE52X4cysZBKMXaziEyuiDBMomd46Fu22J+VFysI4WE86CA1DVBQNFjtAc4P99FrPUIyGWLr2jXkCxUcPzrHNFSg6AU0WtTWZqmJ/u7rn/srv/WeLXb/5xd+6cfNfutXmQFRyHK0yyKXTYsmcWiaOG6Q1c3ZI4VctormaVsyMckVk3AVNSnyFuoJXduGriWF9NhrdwQEzufKwsmjzbbhuhjaY8RVDSf1BhJqRmL/dg+PsX9yKKx+BvyMHUs2eWSkSzEjbuV4siSgZpPj8+O4PAbj8IQfORYqc3PyAPBU5wlN6gM1nMZ4jGxaFR4dFxMcj6Pw4rx8PzLhU8kQjm2K9Q+3hnT8nZ9fwOLKiox2g+FYujuSFUwJZAY2VpfFhfbstAHbT2I0NOFZY1y9dBHbly7AtAboDZpwHLo+m3jy5hZe+obncXS4L+P1c889J7ZUg0ETikoqx1iKXdwxkPAdMchkd8NfVKWQ+BuLp9DtO2j3fHQGIQ5Ox5hMVNy8+jS2Lm2hdX6GN2/fRr0/QN/3sd/uioSOIPqg35GErs21JTxxdQsry0uyiDltt3Hc7aI/MwCgRpJql3Qui9XNTayur4sumD+fi6KIAsQ84ZRokGmAIEoEsinJgRRX37F03DRCyGcLCL1JxLcLIZtUetnV5hg8o8vnLYHV0xAuJvAQdYscDXffvoup6SAYm7i8sYmtrS1kcppsYuXEi0XEYCbrRfZaDO6mLFGR8ZNjNknDJJQEooNmwLwSqe74V2ILxVJIw8/osxYbd2KYpikYHJUl/JtIsUOj0lBkbeKOkiCRnNNHAnHxGkwipsRlnGWnSI4ozWbZEvJwplKDCgw1HoNnjJGNJbBSKeLSxTkszleEtuXYBmrVvJDce70RxiMTjUYLrmXi+uVLkoH76msPsX75Or7x059BPO7D7RxguaQhk89Gel0qoSwPLdNDx/YQZHRcvHYNhXIe3dY5JraBYjYNhc+KNRJTVC2dFMlYOI3DMQMcHTfQ7AwF1uBB0Wo2Pv9df/2//4fv2WL3e1/4pc/5wfg36O2Wz2molHMoV4q4e/8eOnSATRFP8TAa+8hlSujWu0Ir4Q1DwTJVCxRM86I3zs+QVqNQln63O9t2LgqO0O0PMDAMiWQk9eHwtA6VdIdMHjuPDvHanTuYX1uBlssKA52+dMSsJJsppMOGEuXBKpEZJre2vLn5i+NCq9cRnO7ipctCDH777bfR7XRQKhRl7OQDVchnBWAWnWSS8q0KihWmqaXQaZ/DGA9l1HMsB8ZgjKWlZWxeviRyKHYq0m3yRMzlUCsVxOjUHgxxfHyGYmlR/k19/yHW5+fwLR//Rjx5Y1tA4+PTfew9eogrl9ewvr4okX387BhkxEWA6Y4FU8HERGiNMHUMcUJJUHyPUDaNXAoOmcvKkBxjgoGRhOlq2D8ZY3e/jpSWw7M3n4IahqI5Pm00sd9qox8AhgT7JBB4FqxBGxdW5rG+uigGoq12F4fNNh6c091E+BKiP2YnqxcLWN3YwOLSUpSbyrSygBy9mIxG9BykrM90LSFWk+QtkP90EvEbE+QtlgQTZQh7tVQRcJ+jc/38FLUKi11mlgsRigbXjgWwg8g1hUYUO7fuIM1GzfGwvryCK9uXxVOQqWTyw2K0i6J5qCGvjcXOD0IkGGXIpYFYkkl6rCwiZINMjqdEfUbFjpXPo7ZbaCSRPpowConqxB1p/CDJJxIelJCtPi3QRD8rfodxeFNb3KDZFTLrgoeu5FuwMFJuRvqKloYbUt/Njm8C3zCgTWPIpWJ44dnruLixJl6CxFFTCZLpPcEgGWswGnTRODnA5bVFFDJlnJwZWN28jkvPPA/bNtB4dBsrZR2VTBpm4xyvf/WPcW93D+m5JazefAYvfvozUJk1AnoPthG6QyhJuo4PkKDjDi/9NECj3RED2vnyIm6//QC37txHmTxc08TR/uEXfvp/+bc/854tdq/8oy98Ogyd30ZiIjYwxN1K1QLu7eyI5czqhas4OG7htVduI5uKcl0LOu2KVKQyXDykxWSTbOtupy14BFnxvTYJkBrKxTnxg+sNhqJzjKlx5ItFvPNwRzq7QqGKh48O8eDgELlqBUlNEwoCsSDB6ELiItQ9Ksjqumx5ZZwja162atxYRmRlqhRo/U1c5sGDh+i020grCprndfm3BLfFH4+bOzWFfLkkmBx/iOcbMJl3MWWeg43RcIzFxSXRkVI37vi+UCJ445GGwzjKQbuFXquJYbePbKYAhaamjx5C9S289L4n8V2f/VaUti+ivfsO7u+9g5XVeXEYLlcLEvhNK/dspSpbUTCQCD6mLsNsHCTjYqeAOF14We8DD45hwhhSRpaE7eoY2zoOzmy8encXDWOEjfU1zKXSKIjFuo/Tdh9DJNA1bCnWmpKA4o2wtbGIzbUFiR7c3dvH6/f3cDgOEKSy0k1HP3kKPV/A/NKSaCUjq/0os1jcf2l3z+sRj8lyQ66Z5wmEIcE8xFuTCZFMZfUcUnEV1UpVrmmzcS7cuXIhj7lCAUo8KaoAiu2dWCB2/DSdMHoDPHzzbZRVXUjYc+UyLlzYRCZLErcfGWZOSIDnNSNGSHcTOp2QShLlHvPrSCWR5cFkIvpd3k9cMAjmRjM7LlR8msZG2bJS8MOp0G0I9TKOgBQkwftIKhZj22gE5v1Cba0V2AjDQJYLpNJQWUIiMk0FuLiRrNqUAjtGXC8UTJIFROd7D6eoFXVcvXIZmkryPk02ejg+3hP8rlTKYPvSCuCOkPQtjDs0Sp3H1s1vQGn9inTQX33590V7u8AFh2Oje3YqS7Olm09h5aWPYpLIwJhQY+4icBlKTqdwD73RMWKBhbjrCrY4HA2RzeRRLi3h6P4+Xv7j1+DYDK430Dxr/otf+p1Xf+A9W+xe/kdf+PR0Yv12XJkiSxcJYywdx9FZA5XFJVx54mm88cYdvPxHX0UunYc7YqD1osioyLYPqFUlw54nOaYo5TJyKndbbaTiKeT0omzJSGlod9viFqLls3jljTfEBooOu4+OzlGnyJ45sDPDT9ny0cRTSKmU3USLBBa63nAotAZqV2kvxT9PU8D6xYsS4t1pt8SLjtGLlsHfpvDpIqY+w8QjkTYt41nEBoMelldrckGjMB9mbHAbtYTllVUZ30RHSca/ksBCtSojyKP778Afj6ERO0zpKGUzyCc8lFKUBiXwzI1r2L6+jaPzUySzCmrLNTRaxyiVs8iv1tA5O0CxVhGcUafNN1n5M8sgJUHJko/At6DEQySpy+Sp3BkjDDVMwxIMW8NxY4JXbj/EyXiAUqUAzZvAM2wxvxz5EziKhrETjXhaLITiDPHklXU8dXMLi0s13Lp7B1/8kzewPwwRqHmRdFFeR6iA8rtitSq6VQniZn9Gnz+aY/KwmxW7ESVeyXjkMDLrtrkJ5QKDEEaG+btKWmg+LCz1+jn293YwV8xjZW5ODiIadwpWm+TB4mE0GmLUaWPnzdtYKpaQTaWQz2awvrmGXFGfseOmAj2wwSMhnKMpsS3bieI2uZkn/1G4dNwsSFRANJVIdqzgbTSaiMkoLjZ00vDNCMjvOrfwPUcdHz8fGmFwc89pgYssMZOYZV/EQ8ZdJqXgpaUwkv4xIzXTxZgjNVkC1khYDzyY0qQpciFWLIvPHnXBmDjY23kHiViAxbkcti/V8L6bF5D0x9i9v4NCfh2rmzfhJ/NI5vLCJ60f7OH87bfh97q4tL6Cq889D1y8Aqg5wCWgmgH8KUwGbE0NBNMB6sND8eIrasyoUUXBxAjIQqYkxqDNehudszaGrR7G3cGXvu2//p8/8p4tdv/+H37hc2Hc+w3HGwooa1sBPJ/WPDkMDAtbT1zFG2++ijdffx0by8t4/9PPzSgMHorVBfiJpBBorXEHaoouJYBrmnBNB7GAbraMfksJlkCPMUp76A92695djG0f6xcv4+ikjnq7j7FJN1gfyXRKHD14Q9Lemv+lgoEdheG7aA/7wgErViqRE4eaQjwVk1Gkcc5xdARd0wU8pluKmsrANB0Byx/zpNKaIh0mT1xaNc3XyhiPRpEBJDl+mGJ+cSGyu6GPnuchk9HEkZcC/ObeHiaDAbwmb5wYnnz+A/jUt34SlzbmkEt62L/zBubLBaxdu4H/6X/4VXz3n/8hlC8sizut5wzgW22k0xNJkmf8HqY8V4kXpgQPTSWmcO0BfHcgnR25YlRjxKZJBL4C10rBcol9Onjl7R14CSoT8qKjZKFoDAdoMQmMsZGmJWabz1+/io1iDtsbLOJV1BarODg/xh+8fhuvHg9x3mdBo1W+JRzBVCaLXKUinQ6zgV3LFRcPpokRsKfXnRenbDCJ6ZS4GWkzkerE5eEQxqRQ6umcdG/FXF4oKeNxH5Y9lgJezWbEvpwDcH80gitddsDlKVonJzh6cA8LpQIKeQ3VahHFchHZXBRQzmAfbk7FECIWh22xqBN2IscMkukrHeaMT0d4g4WHpHFZcBAemOXaUh5IrJeYG+8R/lmuO6V0wiWMlh2k1pAyw/+KAQDNTEl4nyak62PQPAnATILjZ0H8MqJMxaDndFE0MA+ExZXfllZfLI6Bwe4+hOeyk09hrlAUmAT0iXR7uHKhgG/5xAvodx7h/OQIsVBDMlHE6up1KWal1TW5b7/0b34bf/ylP8TTLzyLb//OPyMFrv/gAKW5ZcBwsXP/Pk4OD2AO2yjRfeX5LUzUyEw3wTzfWW6HZKvEVZT1ImJ2gNb+CQbnnX9x8yd+4b3b2f2zv/k3f1xJ4VcTKa7qJxj0LCDkhjMjHcnaxhIODh+iXMxgaa6CjaV1NOst1Bs9XLn+JMqLqzg4OcTO7l2kFcpjNDnVAseD2TdhGY6cFKSCzC8vQStkZEx5/fZtjCwbK+sXUW91cHLWFCyO4yk5URRW0/0iZOWdhpibn5cFxyhw0bctxDUVWebMSnhpTPIYWu0W+j06tkQYn82fHQB6toiz03OUy9T6cgNLT7yEYICkk3A05cPabrXQo325Y0PVNWxc2ESpWpKFRKfZkU0daQ4xz4U+DfHU2gYS/T4ura3j6rPvw+XrlxGPkUIyQNwci5V8rz/Gb/32b+NHf+YnoRRU9Id1xGNjxNwekjDhB+OoY0jnATBNi+oEBWmaRLpDBN4oGmMlIIb5nzH4NjDue2DIV6Pj497OCeLpAqrVmnjMcaHS81y0LANN0xC/uqQf4NMvvYTri3MSMp3RFWTyKo7b57j16BT/11tHuPOoLhvXfKGM6tKSdN7UV5Luww2kbdhyfVkQhGpLhQflewq1ylSl0G+PHVVCbKlEO63wftBke1mtVGRkZ1av7Ubvq6imhOgtihzXE1drLgXoSt08OUb0JhA3AAAgAElEQVT7YB9L3HTGfJQqeWSy5HtyScBhm9LhdGQ3RgdGYnDUSrPbpzHtyBS6DKGOiK/Jr+UIaUtexON0MOJylD8S3uC1ECt9kZZFuLAsLLhZpbErixkXchJOHuUoM1mNRD0uP3gv8aCWLI6ZxpZfQ6YLt7psQ90JnY0D2WBz0mFhD4k1Wj48fwolnkaamSDhFPl0EnOlBDZW0vi2T70fo+ERGmdHGHZHOD/q4OLqDWw/8TyU+QUgm0fj/kPs7e1h+eIGNtc34B6e4/jNe3jwylt48NYdPNzdQaGYwxM3tvHMh57HpQ/eRKqahz2dwCX3bhZ4RSK7b7nQ44pQVMxmB7165wvPfv6X3ruY3T/4sZ/5FVVL/pQf8yIpjR0iny2KjvPOvdtY2aBd9xQLc3lsX9xAOpbErVt3cXrWxPWn3oeN7et4dHyEew/uipyFJ20xm5NuZ9Rn7B5jCSOgemFpASnqZy0DO/t7CKYx1JZW0B+McHh6JrgQBeQca4h50IuHGkyevrl8HvVeD0ZIL9cQoZqScZi3PEOAOMPU66dCICYXjiOfZdmIh0mRbJGOUCgUo5vYj5wdCCTzdZGCwSwE6mFbjboYRhZKRVy8fEk4hHRIOdx/BJ2A/HSCgwf3cW11FX/jx34M5ckEN65egRfwtB6j1z9HKhFisVTCwd4jvPHWHSSyOj7zg98DJ+nCcrtIxkwk/AFScRejcVusk+LporjOxGgrRKCcfriuybw/qAmqN5KYUnbixsDcHTpc9Pp0eJ6gXh9jNI5hcXFTCnhcTcFJKTDioRS747NjDE7P8e3f9BFsL1QhJKCQbtAJnLTqOBs7+A93TvG7L7+F404H208/jQvXrsPyAqR1Zg0nxW2F3TrHUaZ0OYQC0rOHVWU1ngp+Jj6F3FTS6y6Tk0LHro5yNVqA0YL/vHUK27ehqklk2e1z6TGZRlw+4mfsrF0f9aNDDOtnWF3kPahIVKCYDdANx6OUi+ahapTfyo5y5vHHa8u/5zaeGlt2ff/vrl42+ZKixm46YqAMhiPRXwvdKRWlhrHQRXpdch2JWUaEY3IJyaEUs1ZuV+Ps8qLuksVQZGUiUYuMJyTakc4qxJdF1UbjgZQUTf6ZdKjQ9KUpCMHrn5YCyu1rNpnA4pyG9z2zgW/+6DNw7QZcoyfY+Vd+72WUMvP45Ke+E0YYQ7Y0B9ehh5+HdDEHrz9C49XbGO8cItYe4nh3D6mchrXti1i+vI7K1jqwUkKY5QKOsaQBPBY7GfMZiO4A1JSPDJTTKs4PTj5/40f/9nt3G/t3f+An/p2iqZ/0Qt4cNlQljdWlVQyGPRwc7GLj0hKWl0vonB/g/c89hYnlYodET8NBdWEJ1ZU1jGwX+yenolWk4J4gMDWUNGzkKMt0rsfSGhYablrFVYQC6Wwe/cFARuHIoZgqhqxYCXHrRamRGACk0jg4PxOlRCybEdJmQlOFE0bLojGjHT2y5V0ZIXi6RqYVHFWo40zJJpeSJ/q4raysQKN+N6NL17m7vyM+d4NuT7q3bD6HlbVVuXG51X3rjbewsb4umNSX/+CLeOrCBfzT/+6/RY0260UdDAk4OdpBt99CpVTEQqWGB/ceYnf/CNeeexoLW+vwVQ9xhbjWGEl/JI4X43EXaiYLb5qUvA5xgSdrf0pbdkfS1FIxVbiNUytEwmdIcgKtRg/d/lAs78fGFGllDtXyorjrGn6ANuMuJwHanoPhaARnMMAHnr6JlawGLRaALIOUmsB58xxWqODMTOBfffHLeG1vH1eeex4Ll66gORxIoYuxawljcCxXDg5upx2f/nUsGMy+jUVBM0Eg/EpGXHJxxZCdTEqXDXdB1bE4v4B2v4X9o30xfeCigbzFieciIyHkMYxcuu7Qo8/Ayd4+jHYbS/OMWpwXayixk3JpHkpyeBTXSZ4ku7HHcjVur0mVIAWK/xVLsCB492toBcUOUExgpetLSAdISZgsr3j/cknBw5cW76RjcGMrdlGk3tCPcaa3FVsoFuBIokYsj3/3OJaRNz6LMbfZUvxEzcD8YS72ZrGTpoWp7UuDQJRaSdLqnqFJAeITehcG+PBLN/HE9jKs0SlyagzqBPjD3/l9TM0Yvu1bPit0LlXXxaZfzeoIksDRvQfovn4X2YGN7t2HUKZTfMPHPoz4xhI8c4BpVYdTTcNOx4QFwaJNpgJNGaY+ly8TOMYIw3YD5WwavmN/9/bnfuG9y7P7yW/9c+2Ulq4mUppoXVOKKp2OMe5BzypY36hBS08w7p4L6DmlTbTNmyLKlVA0HZNUGh3Dh2nRYscU0NgjJ4tbsTAhGB+JwZLSTmnOu3ym6PSTFX8yhGGbkhnBcYObXFIDeFMzjYzi6sNmHTFdg1rMw6WkjNpXRiGODfSaLVFuBBNbLOW5aeQv2yTZlO4meekk+TByu3j16lXBWNj90TzyvH4qQLOkZ0185AsFlMqRq3C71cbe7h4WCLBPJ9i5fRtrlQJ+/i//OJbTqjiXmOMG+oOG5Cjkc3nMl2oCNg/GJoa+hc2nrsCJ0+DTFQfiJFnsRR2uMYbKCEjbl+0hFHYdvrjR8man1Co5TSKFNDyTYvIYEpME2s0O+sMh4sRZJjFo8QJ0tST62a5h4aDbR4NbWGJqSgqDdhcXFhewXs6jmlWhp+ICO7TaDbHlH3hJ/N5rd/HqaR3Fy1uYFspoj43Ipy2hCCzhOgGyhbKYP5D0yyhIhYoBYo40t0QMhnAkXSjE9kg6p338BNhcXsN8ZQ4njXPsHuzJw8jsBXZKLOpZ0pkUBQPbkoJAE8/DBzswOm2R6NXmayiVK8LFczxftqESkJSMvUsEZhfG4hIhG3xdU1n4iM2WS3PStLzGqKhFr5cHIe2fUmpavobWZBxbudAQq6hZyDbvWW5Qye9jZ0esTRQWpLVwKzvT20bGAGQJPM64mJnMijwtKrqcYGhYSydmmTTY2bGrdRzJ7iUmSn6quLfINn6C5aU8Stk4+o1HKOsK5vNF7N66h4QXxyde+hjWl5cjUwIW0bkSjMDG3VdeQ/ete5gP4oi3+kh4AZ78lk8C5Rw6Rw+QXChAWavATMfFIDaWVIWSw6hSfo4073KsIRxzCHLIp8H0xqVv/um778kFxc99+oefaFr9O9l8CUqafLqxuFlkMmkMh208+dQWllfLcM0uLq7Ow2J+aECzxTIsO0q9ZxdhBfRdq8JjWLJpirssrd15EyRiihQ8OT0dR4Bez7UFN+HpyZGN+s+QYT28mbg1pEOwiP8T4kAr+FA8jsawj3S5gFQ+B8OjE7IV2aPbDuyRIUaJkwkjDCHFjgCzMaKJZhZsmchZ4g1NsvD29raMTvTm4+JhOOxG21uTji1pzM1VZczo9wfoim25LwTnbEZD3PMQjHt4YfsKtuYr+I6PfxhK3JbNKbMYJPiFTOwwJuzzP3rtZfzw538UfacFbzpAqZSWMG66/HLTK555shQJEFcY5xLZnrPYJ8OUnPjJuIrJ2EFgMF2KDre0lPeQLmQjq3ixAlUlE7XdM7BTb+KoO0TbmyKR1hG4E/GD21pbwupcCcmJhZwah9Hvifjc8IA7Zy3c7dvop3M4MhwMvYkYVuppTXwDab2ukRicZDKcKe+BcifmbZD+wypDzFWcP+iizLGISWSxOJ64ck14dkcnxzg6PRZ+JjfiDHliIpoWRvDF0LXEm5ATwu7dexi3W8ioaeFEUolDZQdNBySAXSyXhCkneLMEEUnqGosPH0leC1JieMCwQJFAzs6Qh+6sSCVIkE7LmBthdBF1RmRk5Hq+O9ZCsFyaBAgEMit2YiIgGvFoAmHBeVzoZLye/Z0iuuDILID3pYRtk5TPwjoryBy7uQkvFErI5bg8i2ZsXVclIjMe2vDMLvKpOMpqGnZvhKKi4+alq9heW5eQLK2gI1srwAgd7N69g9HeIRaQwuVCDY2DI2xcuowwFcf9o4dIzGeRvTAHJ51AdWUdNpUnfFZD3m/EsWmLZiGtAmf1g/tPf/q/vPYfW+j4dV9XcrGf/Lbv+Vtjx/vFcmUOaa0gKgFeMBa7Tvcc169fgpYhgdLEh198TrZjuqLJTUsn4oPjUxycnmFgBYhrVfghveAsUQfwAeANRroHt0vc8EVZqpBtKb9GU1MSw0duFxn7ND3ko07+Vpo6ShpHElCh6WI8BoPawkoRcRYhYyjWS/Ys5Uq81WKka3gCHnOUZSAQi5RGix0tKw4q3PTRqokjKbd5vV4/ss/xLKGg0ECSSwvG+wknrNnEcGTIaStxhPk8lIkPq9vA5lweK/kMfuTPfg7FAm9msl8TmNgu2o02SZjY2d3F4fkhfuG/+QUYwQB9o4FCSRcCJzWaBPN5yjPTNpy6iCc5dkXdALfjklwfTGSs80Y2/FGAmBuHbRBLSiFfLUSbSS/AxJ0iNoljMHTQHjloWh6OBzZsjvIJVUb0K+sr2FyqIhWY2Fxg0bPFXr0/MrHXGeKhOcWu4WNv6EIr1+SwIaeSo+HINMUFZZKIbLAYtZkOY5GrLZcVLNPUos50ocwqZcEr6FlcXL8gJPODw0O0Om3ZqhKflUNvGiI9Tcjn3jWHMsr7loUHd26LpIrGmNVaDbliCR5JZfGY8CepSkgypFsKTUomCPKiSdmRFDZZENAyPZIIRs41McFvpQiRXhxPRsUrzcmDD3tkbsHC59JJmfSZWbgTvxd/GL/+8WjLbe0s0WLW3UWWUHJNCPLTaZvxKMm0dGrsMolrRuHtkVdjhAUSs/Tk2lOpQykj70/mO3MspjONbQ2hqSQhJ6VL02IKcgkNmWkCF2qLQnSvzRVRWSwhXUrBsgaAYaGmZjHt2TjZORA1B5tM2x8jv1xA8VINyZIu9JWBYSLwiUMSX2TYtwnLHkLLJTG/WPrl7OaP/Ox7ttj91e/43G3TC26Uq/PI5oo4ODyW7ksA+3FfJCvd3hlS8RCf+NAHEdgO5ktVFHIF0nWwd3iE199+GxYtnMI0JqEi3QmBat5ovClyTPpSNQF/eXJxBKDPHN0ocsyqJS7gMnM1WpAEM8IquUi0emL3xavDTFo/FoNeKWCaiKHd7wplhKljNFYUEFnkQBGILA6ztIWXVUUScwuLsrmVYBlNE6kUgXZ2KCx27eaZbHL5GkvFAiqVsvxdvd6QZc3C4goKjJVUVJj9NubzaXzkhZtIOGN88mMfQALEjZKykRv2hxh3Brh35y5u3boFJRPHz/3dnwO0EB0uMNJJ0e0KZ0svCA3C98fiGkx+HXEfnrDRQxVHGLhwjAE8w0EwDBF3U/AsyvV0caahemEwGkhi28QNMWbgTlyFG8/goD1CZ2QLHvvOvbtiQnBxZQ6ldIgPPnMdReblkIahqLjPzq5n4tZZHyfWFEuXrgk2S+pGSk1haI6RJO2DAc2OiyxpJQlFAHYeWAy3YYGT4KFUIhr50mkxHqAJAA+bR3v7IomqLdB1hdJCEqiTSFJJkM+jQXZ/LIAzHuLh3TuYmAZ0LYPawoK4upCiQp4fibfE5CYeHXo4utL3kLrpaCnA7fpMOitSscdbVXZuxM94kIZ0BxFMTnlXRyuGERzfOFI61rvFjsWJvxgKzvca4YAkLM82uDP8j/eeWEDNbMqIKdMIl7xP5gZTZsfvJa8nxo40oq/I6EveFlcUySjKUzI9PG5oA5GZ0Twhm6Vbcwq+aaGaySMdxtE9rUMLk7i0toJLG8vYWJ/H4noV+ULk7Kxkcqi//RBGZwTf9JDVVMzVCtBqOpALEaZC2Ax3t2l26onWmZ/jJPQxNLtipnrzuRvfoFS+/6vvyWL3D/7SX/p4Z2h+0Q1CpIlnTaY4OT2DaVjiF8YuybXHYMxqYJt48dlnUKJLSDrSWXKc6I8MCVE+azRlhGVRYjciAC2P2zAa1Uj3YJEhT46nJHWeHFnpNMFZjZmrw6GBaUyBls2CAx0thVggybGLeE/E7ZJQ5WEDmp0mzpt1ual0je7KGTHR5OhBcJh0Tp7iqZQmkrR8oRgFyswCU1jQ+Gfyxxbmqzg83MP5+ZnYt+eyZLEnRLrD0zWTKeDipS0Zg4ldGb2WEHO/69MfxeZSCVqSp/gYw1EX5tjE0eEhzg6O8dWXX8buw2P8nb/3s/jAJz8G3xshTAbiIEFXGI7XVGekMym4wRDTwEZeS0sINd8BC7aWUxHYQ3jWCL7hIzZWkPCzcMZJke+JvRF8cRLujQw4dggoefScEA5U9CwfD/YPZdFwfLCHDz7/FJ7c3kQ24SObCBB3R1hfXESqVMZZs4M/2TvGg+YQZ+YU+sIaxvZEfAfJD2OIjEMmFuMoQYgijryqC97EZQ+vMTt2kot5WBimIX5zi8tLUDRNHlz6JhIz42gsaWQkxnEsTTLFi5GblpgojHsdHO48EGeQSrGESq0miXGZfFEyg6nS8RwLxoiRmDbUNLfG0ZaU8jHx3OQYO6HELfrNIiwSRHG/JnwShQUxrjDy4owGL0r0WJDY2XGM5KEThfNQc8v7O+rQeB+zkIrJJ7FNGW1ZwNjtRRpbKZ3k23lMLyMuyfB1HmZRweMIK3I1j9SdyCk5CmHPQddz8lzyYGFwPPmT/FoWK53OyWJiG2Dq+CJxXCgVMZ/LoKQr0PMJ5DIK1leWcO3KNnqdoUArsWlM0sRyWUUyToxwCJFOMA5zxj0kx7Q36GBg9JAvZbG0vvRq5eKPvvC1FLqvqzH2Vz//E/9HZzD6DtsPkdLoTpvG8dEJRgMDqyuruLCxIW0xhcLt+hkC00KF2sYpQ2wssRIKEnEmrqE/HosWkhiE5zhR2IxoBLmCj7CYDOkkWloyRA3HRaPdhkXbbBp3DkYwRo6E9DLoguEuvJEk3WlWIDleU2bDQmdNvKizGzALg3bUHLOYcUBQOqIL8O4lmVnTi9AzeSG3cnDhw5DNZlCtlKJIwlgcFy9dwIMH7+DRoz0Mhn0p0FPaxw+GyOl5bGxcwvLaBTTOmjI+rS1UsbU2h+uXlrFUzcgCx7S60lWyG7zz1tt4tL+H8XAkZOTv/89+AJef2JYEsriakO6Hr5G4pGSl0ukjRltxC3nSJmRJQs80B3qO8X8uJo6JuBOH1ZrCH6UQn+SRz5TR7jXFVZfWSCEXEeYUjb6Ds6ELcxJHz3DwaP9Q3FmYYfBD3/ud+MYPvA/usIVx5xzjxpkQYecWFkRxcdwf4dx0cTJ0MPQTeFTvw42nmHYtSyE3MYWiqeJgy65Eo1GkJ/2W4F2EL0hIZX4JCx9zIqrzNTEAHXGR1O3JciFPBU4iIfcKDyzZfNJKXbhrjuDDR7s7MLsd0SIvra4hUygK0Zn4LZUK9Pzz3VmecMgipMoWPipmUZWhC81jvhw1MKJmmBU14c/RSJZh1qIMIVcuMiAl5MeDk3w+obLIco3Lo2ipQRfmiPLCPNzJrIhyLI6CflhsH2OIRGJoY0V5o1jai3lXlAHMkVnIx4QhiN1hKpQYZqPw/hAIh8YMDImnUoNcP/JIMUWallrMA6GxaIaJdArA2IFhB9OAGLaCC+uruLq9hWqlJteIBZSyOzUZotM+Q5eWTwmgXJ1Db9iXe1TLpqHl0uIW4zKjZDr53PYLf+NfvSeL3T/9O5//qD2e/EF7SAtsQMvmhKvGzSR5Ude3ruH65W0skj3vemienOHVl78ixazbH6E3NjBRU0joGcR1DZbnyKnG9rvf6WHEIpFOy6aMISXlchHLa6tCRcgWCtKBHJycyqaSm7Vury+JZAPTiAKvfWIXMWRpJRTGpSAxeZ7nqDlxMXJM9GwDY8+S8YP4QuBEHD/mDUQOugrSqQwyelEUFCQssyOl+zJPzVIxLxZMLJKbmxt4uPcAR8dH6Hab4npLe6WJG6BWrWFz4zJy+Srq500B+S+tLSCbYAZrCte3l5HNhFhcLiGhkzSagNfrYjwYC4eP709fWEBgGpK/QZ6huJeAwLMuOlyfWF1qIiMZY/e47g8DjhSkwKRFbzrhqewqsNvAqBWg27ShqXkhx6b1FGJqDG4sicbQw1HPRt2Yom3QaslE+7yOghJDOZ3Af/FD34eb3/gBwBjC2N/Fw9u3ZJt9ZXsLFjfP4xEMes7FkujYId7aOUHLCKAUKmC/OU3GoRd1KdAcW4n/+MJ54yZvKsljbFfnikWYxlj0oIVqGeVaTQ7FQa8nXS0LGDfupPkwqIiAPec6Z8Jtvwlz0EXz8BDuYIhSPi8whKrnMBXnkMgolNMHix5dRIi/vSvLoqaadkxcWHB2mHV3Et7Erc8seUw2yNJVcemQRjwWWYeJ8QIDe1hcSG9h2t2MZCzWATx4WWyjMzXy7VMY40gskBDOzFqKRVBeAwNvsrNDWEzsowgL2djyzzTPmP0b8c+j2zDpL+zu+f/T8sqRTBhahmkKRGJGarc3HombjV5gt5Zh1RQIgDrrSj6LC8uLWF9ZFviIGcTUKhOTZzPHyU3kiIoCk96SPIRjExTnKBMsyPjq+c6vLV/+C19z2M7XTWf3u//4v/qjVnf4UrvThz+lWDuPVrspN6um6FheWMba/LLo5eg2YQ36eLS7Kxf8vNWGw6wVuiuw/Kgp4cZl89GDS7yK3LiSnkUmRYmQhoXFmrgZ04tuGk+g3u7g+LwJyw2EuNpotYR+QmsnCsvpL8ZWP8fFAoXWno+8riOWjMHFFH3XwsA1YQSepCfxxrONceQQQo6dqkqyGceGeExlGK0Avix2vGE0TZXRlSlWtC3nTbp/fCiZCAS3qTlKMyYxpYkmlyoA2yWWlpQIw1pBg5508MTWkvCflJQLyxnS3FC6Go7UfNC0fEG0uYbtIk/ZGeVNWlbGJhbUXCYrOmKPDh7JAAgc6PFQpDwg8TcxEcXAxJ1gMpoAdgqjho+jvTbq9QEuXLwq2to416JxHw+PTnAycDGEipYDHJ41ok7F92CeneDp7Qv46AdeEEOAQbeNfqcNz7SwsrQUpaqpiuT+jjwH9fEYTcPFvZMOjjpjKLmaSAPBkKJCFolUDDZJz/GpcMwUVZeiR7oMN6mVbEHcpLWsLpkg9Hcj9smFBF2F2dmx+yPvcjgeIqQiITbF0BhiOOhKRzdqNpFwPVTyRVQWFpBQNXj0H6RmmptP4m2z0B6K/SU6kZtyqm4E24sMRR//Ync2EXJwNEJGs26kHFJTmiTWicGndGYkFdPsMyaHPH8eN7iR+ScVFbTOj4wRZNlASERoVewVqZmNUtuoxaXKQ4ZqGVsfc/dmcM9j84FYxDPkppv3MF8/uz3JlRC7KE9MYOkqpCpxpBNT6AppSXT1tjAyByhXy+LizImqnM9hrlRAJadBTycxHg+h53WZmnjPxyYBcmkVOTq0kBWRz4l6RUknoWZSoil2fKuRTCdeWl39kb2vtav7uih2e1/59Z+2Hf+XyZlyXY58fPjpJjIRPzYaBpoDAxTxUK938M5DPNrZwY1r1wU07Q4GCCjX0TT0XQdKPi+6V56O7GZ43BWzeVRzBdRKeawszaFWLYh9Eh1xm50ujs+a6AzGSKok04Y4bzZhui5s30NCPuiota/kC9Cp1nR91EoVMQr1E0DPNVGn4sEYYuSSruIL2MtTlRear5MYiuswJJlnfgrXrj0hLr0crTjqbF+5KERVamlPz88laHl5dRnFQg7jQRfjdkdY/PRhY9DM0HCxsriEy2sreO7mFrY3K1hb0lGZT2HYP0dSjUc5p6YpvDButBi8zPc0jSeRKzNjl/ZWFTiOL0nvTDUjPkflyXTqIBl6UEIXg14DVDzxpkunszCHHqbjBJz+FPfe2MHRQQNL65fx4U98CiPHx/7RI/zu7/xrPDh4BKW8gMLKBYzCOM6aLVzZ2MBSsYCt2hxqTPVqNvDFL/5bvHXrlhBHS9kslheXMF+r4urVbXzimz+OmKriT+7cxoOzOoZhAmPQHFXDNJEWriIDc6Sz8y0gMRXXjYSiSffMhzlwPVRzRTFVIGWEll5900Sn35PNK+lGupqGqqXQH/bRGw1QXV6AE3joEp5o1mG0W3AHA3HU5bUvVCtSaN0wISMkH1DeIzHaYMVp4MkuM9rMSsFhkZ8FrU+o8+QoOqFrMTW7Ef4mD6QoIaZCpucYzgItsjfpCKk0oX416lrJwWNXR4mXhLSzrLG7I+zC8X3iiW09FyPEfhnsxDwXKm+4VeU9ISPuzNE5pSqygJINPuWRdGEhk4D2VGx1pwEUKjYIBWnEA4nvUevNAPsMluarWJ6fQ7lUwPxiVQ6raAc9ESiGh/nENeFaY/HI07MZaSSY/kffwXJWRzbB/nCCEQ9qJdoMk7sqoVfJ8K9cvfqXf/U/pdD9qRe73Vd+/cWxZfwxTwzSQai1JLjLbIHV5XXZWo6GNkb9EYqZAjIJFXvvvIOde3fltGZWwMHpKTyOmLV5EYGncjlhy8upapFTpSCnatCVFObLeSzVCkgrIYbDjiRdnZ7W0ej24PhxlKoLop9sdPsSP0ccEGpClhcUUM+VyqioWShBiCe3tyNd43SCjjXGbuMMu+fHaBPsDyfCRideR1kRqRI8rUmPmTKMWtVx+fI2GvWGFF0uUDbX17C8uCgebBwrS5UqlldpkZ7C4aNd3L/1FgbtDrRkWiyKDNvHUm0O77v5BL75Iy/i4pUa4Dbg2efwQxOm4D4JoWEwV4F8L57GJhUbmSyUjA4nAArlecnctUxXhNZ0vqCCIBljwfaQmNjo98+h5VLCRVOUHEYdD0knh/07x/jS734Jml7AJz77HVi6uIUvfuVVPDo8wVe/8odyMt948QMoLa9J/gSJ0s/deAKrxSIWtIw4tJwcHeGV116VAk9Xl0qBVvxjvP3Wm+IC/L3f+31YWFvHq/fu4q29Hfi6jglpN4UKYkk+tCwkkfCf+E6okPcRihkqVQgisyIXk6HbSkr0yGpGx1G9juOTY5SzOawtL6HAhUXg4rxVx9izUahVxcew2++gQ8les4XJeIxqWhM79p6s3hkAACAASURBVFypKJt6m/sM3qnkZnKzyiLDZQVHao6M0m0R14o6sMfFTzzqxImFY2MUm/j/LBFm/27Czj5KPGM3RbyVpPZIPjXb4vL7SqB2tHXlXk4WElwuTAIwJ5YLEnM0ku6OWB1lidFSIsLxuN0m5BORj8khTUhkJgnpLKL8esZeUsFAJR6xNzURIs0iV83jwoV1XNu+JAcUoRsSqIWhNKW9VfS+xJQjCaGP2DTMpXMO/w/yEBmwIHh4iDgXJDEfzUETyUxKNuu93oBwzC8/9+LPf01Uk/9vUfxT5dnt7/zr3XF/cIm4Sl5jzxTDoNtHv0NZkAZVzYkT+HhkS8IQ4+EIFDP9nR0Ilw+vvPmmrP/nVtfgUhLGvIbAjxQLQQg1RhE7f8egK4CeCpFOTmCMO+j3e8JZYxCwO4nL8oAjZqM3xDSlYUj6STzEgCE5vov1xWWsVeZBNeY3PPM+GDNcrzUe4Z2zI7xz+Ag9y5DtYL5ckOwDyQEg252nk01dJNOV6NOny/iYSiaF38elSaVE8iZzEIoYDE1Uq2UklRjOjw9xuPtAFgWLtQUsLizJCD5XrWLrwjpW5nSUdS5GDGhZF6X5Ahw/wonMwRBxnvAEkNMKTMtEKqNL/urQ8pAvLwBxhsRwOaJKGjvxuVTcRzJkVKEDw+xAzTP3U0UiUYQ7TsCqT/HKH7yGB3fewfMvvh/PfezD2G/38Bu/8yXYfhyVckks5Ldu3hDs8+H+Axzu7+DprUuopFSUlYgYTBLbyDTQN8dCnGZgEK/vnVtvo98f4crWTcS1LO7s7+HNvR14WhyuEsfCxqZstScBE7yobCG26iKWpCY0wqG4laRjDXWVPCBY7Arlimw9W70uTk5OMF8sY7lWlQfZtU20hx348RCVpWX0jBFanRZ6jQbG9YYUu4VsDisLiyhUSkI4H3vsQ7hljxylaRYRcek4ukZxiTxoWEToYv2u2H+WScFCx0WBjLSECbkw4NKCaWizqE6Ox/zNYsXvy6WCYHazMVZI8LOgJ6GggPQT2rV7UfGhcscwZMlFd2KOxBxlqdgRKRrtoQTXo2Z2FgpPPbP8rAQK2Rw0bqptE6FnIhVjJGMMFy+u4oknruHaE1exurku+DBNPfvDHtQMlTRRJ0p/v9jEE/dmd2LL6F6kaxC5hey+uUXmYWWNhMEQhjbyhRTd5OE5VEE5//zas7/wg/+pHd3jf/enVuxGva982fP8DzIiUeyKGEU3CWWh0O+OYI0nUJWckG/JTaPzBrsOyxgKkZbjB9UEX331VXlw55ZX0RtbMtZwZOQmNDGBEE2reQb7agg9G6mYi3IhDcfqIfBJ0mTwxxTDoQXfj2FsumLvVO/bGHCkU2IiGeJ4cfXyFWytbaKQymD74mW0Wi00ex20zDF26ifYOT7AmLrKfBZXr1+TyERiE9yoUnrG05vUDlJQeh3GxCkSgMONFGVVxMwy1BSqmhRg8rxYD4hljbsdCUnJ6brQKi5cuogbT1zHtcub6LeO4JlnWFkk+dnBNO5BL5Yjp4vAAzwbgT2WUYKmApROZfIlCRnKFCuIJzTpkKiK8BjCQVcMOt1ylE3QVtxBKqsJgVZRGL+Ywe6rj/DGl29h6vn46Kc+gfLGCu4enuH3/vguLE4cEoGooVwt4fDkAK1OXcDrl559HxZyeVT1vHAAOa57FKVrilgOzc9VkeOGfGzh6OgcUHTsnzbxxoN3cP/4AOlKDqliDhmRz1URC6P0Lk56ojtNRosCz6EueRK5F8fikeW9lha/QtpBnZyRx9jDAj+nGGCPeMBGmcGxtIL51RW0Bz00mudon55hWG9iMjKxWCiIFIrYn+W7GFqOYGVUQ/DBJubJ1yG5ETO+JbsoseCf8d3odScLB9HJxsVsQYqd8PPYGbFARssV2QoLDYXkX0+oR9wak/NJzI6dITs9tn8iERNtWtTdklDPZRpHRM/25GDlEoavg/AKX59oarlQo0IjcKPvG05gixkpJIR9pTonXDp7QA+5Oia+gaduXsP7X3gWN59+Uu534TRyKiA5nUutmWmBsCBoe+VaksEbJmNQM1q0aFFSSE547ejCQs9CD7YzFNpURg1hjgYIHP9o6+m/vfH/t9D9qYyx9+79Znle1/73SSz5jdKOSxjOSLSHpGzQFcQe+zD6HuLTKBWcduQ8MRjGwm1VpVoRp2G279Q9JtU0nCCQ/48kHc8OENih2GhryRjWFhewWCwKWZUFT41PkMvFkc2QFhCTNb9nh9h9eIBHu0eYIIU/uXUPXkyBkwBOOy0sLC/jM9/67ZjLl9E4OpOwGJoVtI0B+p6JtjnA7vEjwSC2Ll/Gi8+9XxQCjx7tojvsoT0awJ56SGWzooelBpULBkZCJlUN8QRRSRU5hXymLOIZBZlCTvS8PACckYF8JouVxXnkszqqcyXMzRfFbqhW0jCxugicLvTMFBktgXwph7QaQ+CNMeWGCxFQz0KbLVbhxxUMDFoLEZNR38VlXBJyucGlmaOQOUNkmNSWLSKMq3CsANbQwhv//lXce+sBvuljn8LVp57Go1YDtx8e4M07R4grGoajPnq9Fk5Pj2Q8ura9je1LV7Axv4bl+UUJFG80zlFvn8P0DSgZVQoft7WFchXV2hJ6QwsPj09w2Gih69iIc4RcXRUBPjsZGpoS12J4ON8DH3jZQE4msnklzsS8BonzI7AvEIcmFu4M2Wk2GgJvrC4toc+E+5BW5aoUxeJ8DQfHB2icHcPs92G1+/ANG5VMDrXqnOBRI2JPgS+aW3Im+XPJhYvwtxhq4lIdk5/FbkqI5sEkIhHP/OlIcubXkKj7OPOWfD/CD/x+YgxAJx2POlnaorOgEY+N/kxzy8h0ILKA4s9gR5tKM9di+i7OSzUHSd80uJWx1hqiWM7JpvX/pu69o2S5r/vOb3V1rM55cp6X80MiSCSCESQlikESKGklUjKPZNmWbFlry5Z3rd098tpnpaO1vCvZq0SKkiUGS4wCQQRBIAIJPADv4QEvTg6dU3V3dXV1V9We760Zav/wP+vD1R7MOe8gDWZ6eqpu3d+93+/nOyKSnXKSgSljFFKzlVhQ7st0JIRMOIJCLIra7haCyhgnT63i7ndcxMLyAuLcchNRxfmhh0XwoKMOQ0VZTPlXPgT4uxoLoIGNAwG6LNpsdKjni4RUuAqLnQ7XGaDdLDEIqnTP/f/r1Pej0P2dF7vdq3981vH5PhsOaWcEVe2j0JYbJwpvFTnCKa4fenMAe6iiuttAq91DPldAq12XNywUDYthmeh1CZzx+xCJRUQjV681ZcHBbBjXUqHXWwj5HWS5eeUFNhojqXGj6UcuE4HK+Y58Mn87QVS2K9ja2INhOlgvNbDX6qCstyUAhtThH/zgh5GJJ7G7tY2b12/JALU16qPab6HSqaPcqIqv9fjyCu6/eA+s/gAbt29jfXcLm7V9DFwb6WJOfundZkOONQzmoc4vEEkiFc8h6ovKEzo1nZMBebXShOqqSEZisgWcn55CiN+3VUejWca586fwjnsvQrUN2GYLxVwU2VQEQ6uHQJDzEgNhv4MIn/Qs0OYYYS2JkUIN3EA0YtwSM1uXei4KpzlfsgYmRsOBHKOZDBWIMgnKj77eh97U8dRXH4ehW3jkgx9DIlvEC5cv4fXr61hbqyAWIw3aj0Ffx97upowb7rv3PrzjbfchrGgYDii81lCtV7C1v4Fap4aRz8Z2pYQ3bq2DDthEpgBj5KBGWxqZbskUCpPTOLJ6FLlcHu1mSxY8zFYlJIE3OS1jh8FHTGPjKVJcHwEewYOSuRvUInBVnzDW6DX2OUAulRTvNI9SEjKdjMMfCWF9Yw2V0jZMvYNOpSkkkHwyi0I2J0Wx0+/AGA7khuYRmcWFVjAWO74eSn34QReMkHKEVnLAcGKgD4+VwaDXTVleGpkgnEg4scbSKUpgDm1v4pP1Nrwcj4h31rZgDLzIRs6FvZmf53dl2ZGFCe1hFGGT6hyMiADaC7sYCXqe0g52lDyCjkeOzARZAHvOUH6Hq9MFjPUO/IwAgCPhSHfffQGzq1NIZGNiyesZni6QwdwYE0TKpYcGh75WlT+zBz4Ql4anrpYCLcWaRZySKzaYPna3A/hVl3nRX19Y+okPfr8K3d9psdu+9V8+5ZjW79ArTc2Oq3iFbsxz/MHmis4G0m8t04HRc9Cq0X/HbFUI3pxHvvnFWf5eMDs/IxvHar0sRn8imqwht0NBNOtdHF89i1qpAnc8gMLjRq0G39jFdC6HZCSMUJBSC0IBKLFw4YwC6DQMNOs6hq4fb+yUcWNvD6VWE1W9g9m5BTz88MMif9nb2cWNmzdleWEoY9S6LWxX99HSaapPYXV2HucXjiKjxWS7+uatG7ixuyHxilOzM3JzDNoUuPqxVylhv9FAojiJQn4G7sgnQTKxlAZzNMT21q4sRjKxpGgM0zSn1+tY37iN6dkp/OIv/WO8/b47Ua/tIKAMkU9GoHdKGDk6FN8QPsUUHVSURxWmdfUtqL4wfGEvF8L1EeNEAGRQtE8j14v343KHIll/wBFUTyAcl7Bjeoo7jR7Wr21ibKk4eeZulOstPP3836BSa8LnhrE8v4ypdBaUyG5treHFF19AIVvAHRfuhtW3hfySzReRK+SgD3RcevMKdltV9F0bja4BywFmFlcl6tJwbKiaBp9stJkoR1R7AP0uU8xswWNRH8i/HxiEH3BOymWMJ+bm5/KG44afGRZEB3W6XTz7/HO4ePGiyDqEQcct9XiENIkmtCeOh7h+801U97dhdNpolWrg8nEyNyHZIZxJdfu6WA3ZyggRhFkZPP4Jg43f0yMY80Y/PNLyNfH9pduDhY+EE1oMBTMvdBM6QXjs9NBkfP0iRj4IdOI80DD7QsZhFm6315PCwUZBnEKMk5TC4niId+pwOPtT+D4EhGRDcW7A7x11RURMFwfdG5T8sSnwQU5KUxM5TOYi2Lr5BiJQcGJlFXdduIALd5yFP0o+6Ai60ZZ5dCREPFYI7ohHb0c6aE9N4y1PeE1THiMLI8eDIYRJ/5ZOnHGRLIL0FlN2E/5f0umH/9X3s9BJsZs5efoTu2+8/qff7y98+PW2b31j2e9T/41jDz9Ok3QgyE0TVd60tXiDXAo5qfRn6093QTicwNZGCdnMBArZGQksbjRamJmZQiodR6NBt4OO4mRe4gHrjaq8aQxLVpyABGHn0jPoNElmGCLKlbqtIOByOzlCq1rGdDEr0W1snzFWYHRHAqDs62O44Sge++53scNMWZ+CLh0YkQiOHTkqDop6pSpLC853bDoQXAv71bKAABLxmCwxjuVncXR+UZ7Gm7vbuLa5hoEzxsTMtGzErH5PLs6t/R1U9TZSUzMIRZNot3piGSOuKJ/NoFapSrEL+4BuvY5EIIittQ2cP38ezG79+E/+BE5ePIl6swzX6WM6Qwudg7ZRZgQWwNkbgZvOCH5ulwfc4vGtJt9fkYtSaLqhkISCDx0vv2BoeH5On2pJ9+z4aJ8iKWaMfseE1WcXEcPk7BEJKHruhefQpuA2msX5Y6cxx9lbOIhKZR+f+9wf48aNW8inmXObwNLCEcAXQGFyEm5IxSs338RGvYxwNgt/Mo0hi0BIg81Zj18VfSBR930W4NFYFPrsdtLptBxTqZVjJ8djEa8hdnhkEbIAkQzDcUFUi4tbhlzA3XIJTz3z13jgwQelMFAgTqIyn6q5dAbJTBrtoYErVy+jurcJg/kT1SYiDHyanJGuimJgbn/p1GGzJt0d2xN2TbIaZT6rJyOhX5X+VXHdHEg9aHDn62OBI+xBkE8HNjB+CXZ67Pr4NTmn433Cro3uCPISE6mEWPMGFK8LmJTeVRZGSlKYH8vFBFN1vaLPxBAJGycUgdvPkHcfeoLhgCyKKDZWRWbliY6nJ7Jo1zdQ3V/HXefO4eK5C//+yOqxH8llU0XT7mGsEBDbwtgZIuRn+HgIPpszR6+oUlLDo6zj8nV7MFGxr9lezooI/6lL5PKGMhPb+iKc0WdmZn7ga/9f1CPlxB0PuKlk8inL7P7Gy889/Y3v1zdp7H1zdugqv6i6gX8iJnh7KGEdqp9WHA8Dzdacmh4Ol1utHrpdhjinkEjkxAKmRZPIZYowuoaX2zkeYmdnC9s7m3IEOXZsFZGIij59mtwS8YJTQyjv1REMUqRLpDidAJZ4U4kdMpoG6uUqxoR1Khz4h4Unx+1vi51dk+JgB9+9dR1Ny0BChKYjmbNxYzwamBLLSE1SU+9IsQtGw9CNvnyOFoxgIpHGfCyNM0ePyw3JjIqra7fR7neRKxTlptTkie1gr7qHnm0hks+jpnexu1cWTeF0Mo2TKytoN6oIM+yGuaTWAMuTMygJRRkozi/ggz/5KHILU6jpdZRKG4hxUxZRkCxozAuC6o4x7rehDnoCWacg2tS5mOEFHoQWS8mAnBc9ceamO4RL4jrl+CqhB0Mhh3CJQ/CoZdrod4aCYZ+cWUF+cglXr9/ApUuXYLS6yISTOL1yDIvFLOLRILR0DFdfew2vvXYF1VITvfYQR1dPwnUDAlJIT02hYvbx/BtXUTYHCOeyCCXTUCNhWI4D03HEnyyh2OZQNvae/c4RCjKLBbNmaXNj6DU7G8JXOf/jA4q5u3y/U4k0NKKyChPY3NnC5TffwLGTJyQYhr8jah0pPqcXWObI5gBXrr6G8u4GRjw19E1kk1nMzMzKg4GbX74vFCHzg8dYdsY8pbGzcw9gntLJUUwcDEhRPNTTsdhxzsgCyBxhLiik2HGDJe4ILxybmj2G6FA+I7QTujoYfB7wyMSs0Yddo8hc+P1cLkS8jhBMMyOxmRIZScimhYxLPL4uahQj0tkRBcavwy7XZ7uIBjREAi5ev/IMFhfy+IV/8A9w7swjimtWloZj66ONXvXHXV//DENy4POkY36Fua8Uy4fliM0C57K/Z3Qj87opveESiJxGamI5v3NhBf3KH4UCzmey2Qee/37Vn//a11HuffBDLl9ovdYgWfflZCr2x37F+NILL7yw99/yjXc3v/wBa4RHo1r0xxgWw00qdTdMJ3IdE2OnD4sDcyrUxzYCId6UGgzDRrtFxX8QaiCKhaUVXL9xS15XvVqTXyopIPV6FelkHHfccQdS6YRgiPiLG1t9Of9zk+eMiOoh41+T7U6z3kAAYWQTEwg4mtzsl19+Cc1GBariiL6LBbarm9jZqWGv2YQZUlDvd5DO5eSJ1Gm3JbWLQcnddhv5iSKanSa6LELcenIm4/MjqcWRCUcRscZYmplDoViUlKpLb76B/VpNuhkeTbgFpKiUa/oxHQcxDet7u9grVZEMxXB2dhHnVlYleYlgTZ9tIhpQcHRpUfIn/tMffBaP/r2fwQ986qdQsw2U+w10u21kwn709AZCSQIHaOVR4JpdoNdGVLHhDvqC0A4FeCzk8YfbWM5uFMYWYKSMEYwG4QZICqHAayxLoIExwmhoo98eoNXowjRcrB47g0AkhVcvv4nN9U0EHD/S/iQWJ4oI2D24toHVY0uI5bJwzTHKezWs39iBQiBAsw99MEJuYR6DgIq/fv0K1lsthIoFaDTt02xO1tpoJD5mjj6om6NujJ2MqPj533njMAPVH/QS5hQ/ukZfogjF4sTELijI0n8ZCGNhbgG3bt/Gxv4OJmdnyMRBIp2UzopLzAQZhOMxGs0Gbl57A5W9LYy4jbdd5DJ5FCcm5ejJzo4SCjH1Cy2YaCYeZRkzaUPh00geGNxgB+S1CARUEEseV86bx/mksxMhMYktbADE8uVlvsri4aDYSfGmZtMeo09vsuDPIjLvPvzg3DDkDyHoj3igWZsAThZl73WySxeyMVsqTmEFasFj60jcDtRkwhpDQxCN8g62d67gBz/8bvzSP/4FhEOr3/tGt27dCkUS5R8eKe0fV33OewIkb6tRqA4zVYJS2AX5Tp8thd0cRxx4hFnsFAVlFe5nRmPzMwtTD1z7b6k1/2//H+Xt97/PVZUQup2uKKOT8Qh67TrWrr3+3X/+K7/47R959MOvBmO+G71hd3dh4f7S4Td49ek/TKXimAjHg0sRLXratKx79H7/oUAomiSrLB5NYjjgDM2WFpXambHdl6LEYicrcvr+2H0FwhjbxB2psExiZBSowRAuvXoF1UoV1VIJ+VxaUpz4Tc+fO4NisShIHd7gsWhYsk0ZlyhPcn8IhsljDGcgQwz6lFGw2E0hgDiM9kDmXs1qGXqvIRdsr2ui3tDRbBlodPuw/A62S3si/6Coklu0yVxWwI3UO01MTwoYcq9RFccFh/zTkzMopnII87jXbkm6PIN5WAyfv/QKtqsVLCwtC+Y9TJGmQj+nwR087DDndxVUm02kQlGcyM7g7Owc4hhhKq1BC47hWH25GMuVKp5/+TWEi0XM33URk6eOIrs8jWqDhdKPcrlEu4NHrAjw+D6EMugg5JrAoIt2pXowtGa0JIkyQclb4N3uC/uRKMThBkdS8Bwfj0UuRpYL23TRrrVR2q0gmcji2Mmz6NsKXn3tTdRKbaijIBJuHLO5DJJRAx29hGQ6gWQqKUp+xfaj0+ijXu2iUmrjjdub0EdjDOl+oQA6HpM/XEhwtcIblN0Ij6qHx1MPpMolVQTNVhNdg9kRYUS0mEgZ6CcVnyjVZs4YI5MqTEWsYAHFj+WFZbxx/U3sVcqS6+uPhsQfzBGEHHcjYQmWqe2VUdreQr20A4uhRq6CRCIldOIAj188YpMwwvzekSUPC86gOG+jRS3ALoqB1Pw9Bw7yhAn1lM2ndywVrykghBB2ZQHi5QcDb9Hg59LDOxqz+LIIsrMTmrACtPTWAbwhcuBp9Vwc/NygyoVTTP6elkHR/TEG8yCshw+LaDgor8EViIDnOsnmM0If6TfbsPWhhGAfOTqNR3/sI7j/gbdDVeb+q1K17dqXp1w1sRRW/EtwEkuuEziqBoJHoahHAadhO/Z1y7ZuKKp726cq6+P+eN03NtZnZ+/1fti/ow/l/B1vc8MB0i6Gnh7GHmDt+htYmSngX/3qL+ORj7xPCkK1VfbmbYKoHsDodMTGlEpqOHHsqGRr7u7ti9E9HstADYQFz0TLis9HYa1nJKeWhsNW0RPxIuD2aExaA3FLaai+JAwD+NJffEWEtYl4EqbRx4njR7C8soBoNIxcLi1HVm7QGEzDTRQLX6etI5/Ki69yY3cTcwvTyE4XsHd7DU8+9jdo1QZYnj2BycwUnOEQzohElA62t7fx5pvX0elQzJhHLJXBtbVbuLW+JpICSmKo1zuytIxinnICIByPQEsmsL6/g1cuXxbw5ZnjZzFbnIYyHKFd3ofquJiYmEAwquHbL30XO+Uqjp8+g2w2B0PX5XU77LZ8LpyAH/VuW+QzhCCmxipOT05jKRXF+aUZ2az2y1uiM9ytlHD+Qx/Gn33uc3izUcFdj7wHd7znIXTMHpbn5yQwyFKC6HALiDGCygg+q4uQO4DPMtBvt9BtcJ4ZgBZMyAac5GD+XNFUBLnZHCxfH7Z/hBHT6h32H0HJ72iWG9je3MXi0jKWVo+gqvfx7RcuYeNWCVbHxXRyDhdPHEUsoiMUtpCmTIQe06YuD8CwGsP+TgO7u3U8/dxLuLGzCzuWgG+igBHRW7EItExWXCSHwTCcH7FN4GwunojJ9pUz30a7JexBSiXYncL14Jc8pvE6o1SDgS+MgpyenADv6JWFRVy+fAVjlyixiGC6qP3qGQa0GP20Q4Gd0p6nVyvQ62WMBp4eU9O45EgJLYckEBJBSP7g65JiR6ioFLsRAq4iUACe23hM9JwSPgFFcCzyt+4KjgaGCFBSAsYveoBOFnoWJV57kgdLiRVjFcOklShy/OY9K3M6oedQIOyTosjulrAJSlc4d+XGld0gD5X8fM6M6a7gUsTLs6WXOICJCY5+HFR3d3Hp2e/I8f2X/9k/wk9+8hPI5FMI+Rf+f9Plfj/qoXLhnvMuQ144fK3XypLydOe503j32+/C+XMnkJ/KYjDuY0jB36Ava3RusBbnZ6iDQataEmIH1fxdvS8AwlQ6L9ufWq2CkT1ALEbcMwODDSls1JR5AkgFlcauCE8JEaRTwnaiuH5jB0888W0szK9iZWkVszMzmJ+fkadUrb4vSwpukeiAEHW6mJRtuZlWT1xAfW8X/+Wrf4b73/k2TE/lcOmll/BXX/8WKjsNzE+u4tjiMdnIugQtjgfiG2RgTLXSECcB5xvk6gnbLUDjsiaC33y+KFsv0xrApwWhhEN49fqb2N7bkyPz4swSFqbmYDQ7GLQaUCwLC/MLUAMBbOzt4fVr13DxnnuFGEHdVbGYF+N6rVVHzzJF78QUevpfjXoL52bmcC6fxX0XTwOjHmqvvShdsq26yL79Plx74Tl87cXnsdXT8TO/8ksY+f2IU2xbLGLsC3ombhWwrR5sU4fCo36fQs2BhAz3OwZSWlYyJMjFI4cvltCQn05hqPTgEmURjMgWlrIECo7blRYqpRIWVhYxvbCA7XoN61tlEG1W2mxCHUZwYnke6egAxUIEiURMtnVdvSuI9oCqwbH8KJXb+NYzL+D61h4sEmmmJqGkkmiR6BsOy3VGcTW7tUNzu6R1cZFConQkLDY+4vg54VbUoNy4MifiJtLHP8x34EZaQTqZlqPuuVOn8e1nn/XACJomUpSxYnvCZuK8BKXVFnuYUa/BHvTginPBRoqe2HxeCi3HKrTfce5M3RgXEDxCDoV07IDqMh61RScnMY4kk3B25YrXmh/ip+Xg/uDvmeblHWMVqAGv8/IEydywmlL8CS3lH+YFs7OkN1ZIJQe0HXaxnAfyveNRlZj54Yg+XS9JjMUuGU/IEI2zZ1rnOl0dM7NTmJ7MYTho4vJL38FLz17FL//Sp/HoJx4VBUQk6kck+BYvdnc9cM4llYEt7/vf+268710PYWV+GtPTRejlMIvhUwAAIABJREFUXfTNHtKFDMIJDbV6Dbdv35Rj5akTxxBSFfQ6DaiOgxjlAVynj6nGFkyhDG+pZSPGSNKN5KkbgSKbPR9Ms49Wt0w/tWyXqtUWXnnlJsplHctLp5BK5jA3Oyc3DDU/1OH0+7o8UdnF8fhy6+ZN3Lh+EydPnML5c3chqEbw/AvP41//+r/EkeOLWFqaRjzKtbiGiD8CZRSQ9bg6thBWIcd2LRgSP+7eXhU3bqxh7fY2jp88J0eBuOYBQiOhmGjDiPPRjR6iuZRQTt5cu41KsymmbBJaFqfmEQ+E0djZhKaqWJydk+5QH5h46ZVXsXripBjy+f7k8jn4/C6avTYMayjIpb6IR8fY3djGciaDBxeX8K6Tx6C2qtDLW8gsTHGwhGGtDMOvYL3dxFef+zayR1fxsU9+EoF4Eju1qiCMUjnO41yx4bj2QATVA70lgtV2vQ2j1UdEjcJnuQJezBy8z1oyiLF/CEXzi0TF5lbRdiSr1ewYonGbmp9CqpDDZrmEvUobihJHX7cx6ipIRSPw2Q0koiTchuTGrNXqQjvWQimZ2Y2dAL7+rWew0+ggOjkFOxbHkEerMKGc9JhaCKoB+OmZZpGgIl/IvB5uiAN/yktknu/jgJH5tCwk3o3vUBcW8OxQ7HoS0bgUkoXZWVx7/ap0N7RMEX/OzsYid5BYdko7el3otIjVKhj3dIwHhiwMSNDOTk4eBGBzzkYHgyenkEJGtwP5bqTDDS05PrMQyuJAKh9ltyw6nsBYfLIHTgPOFqWTFYIKZ8Dk8VGGERTzPud2VCxQwcCNLB/2ctwlEp3F1k/6SFC+JgswFybc2tKiFeH1z4Qvmzo2W352bp8FGKr6xUJIpuLqwjQifgtf/uKfY3piEr/xv/0mVo+cwNAyUG+VMDNx4a3d2Z2595hr9HSsrizjf/iXv4I7L5xFr1GH2Wmh1WwIl5/BzDSBk/LBH5wJUJx5zUwVBZvEPEleEEx+YtstUoChCdXPX+4I5tCQCyqZzCISyYgZPhaj4NLFfmkdrU5NLoqtzRKarSFOHLuAkycvotfpSUfY6VTR6ZSQzSYEnd7tErDImVcIr7xyWbh3H/vYR+Wp//nPfwGPffNxJDJpmUHMz+dx9MgiTh47hjTTuMhvZwJ7v4OR2ZXXLjQRriBd0oAN1CstXL92G+EADfQqbIvoHj65VTle9awhppYXRAR7Y3tT9GqGYUom7eL0PI7OL2P/1nUExzbS8bhozGYX5nHplddQnJmFRaKL0Rf/LBXlPVppxpZYzbpDE0PHxvbuNgLGAPdMzuLe+TkUnREWijlgaRpoVXDprx9DcXkWMw88gJ3bt/DZv3oMP/svfhWphSWs7W7zgIVYKiL8Oms0QIyBMpyDcUYwttHvDtBtdOGaNgaNDjTXh8l8FiFSkyhLCPrgBFU4QUpUOIgfSni0MmLQyxCFqQnJyd2plVFvdREOZW" id="494" name="Google Shape;494;p49"/>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495" name="Google Shape;495;p49"/>
          <p:cNvPicPr preferRelativeResize="0"/>
          <p:nvPr/>
        </p:nvPicPr>
        <p:blipFill rotWithShape="1">
          <a:blip r:embed="rId4">
            <a:alphaModFix/>
          </a:blip>
          <a:srcRect b="0" l="0" r="0" t="0"/>
          <a:stretch/>
        </p:blipFill>
        <p:spPr>
          <a:xfrm>
            <a:off x="1328790" y="160338"/>
            <a:ext cx="8894501" cy="6231866"/>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99" name="Shape 499"/>
        <p:cNvGrpSpPr/>
        <p:nvPr/>
      </p:nvGrpSpPr>
      <p:grpSpPr>
        <a:xfrm>
          <a:off x="0" y="0"/>
          <a:ext cx="0" cy="0"/>
          <a:chOff x="0" y="0"/>
          <a:chExt cx="0" cy="0"/>
        </a:xfrm>
      </p:grpSpPr>
      <p:sp>
        <p:nvSpPr>
          <p:cNvPr id="500" name="Google Shape;500;p50"/>
          <p:cNvSpPr txBox="1"/>
          <p:nvPr>
            <p:ph type="title"/>
          </p:nvPr>
        </p:nvSpPr>
        <p:spPr>
          <a:xfrm>
            <a:off x="464695" y="2238897"/>
            <a:ext cx="6310859" cy="1947341"/>
          </a:xfrm>
          <a:prstGeom prst="rect">
            <a:avLst/>
          </a:prstGeom>
          <a:gradFill>
            <a:gsLst>
              <a:gs pos="0">
                <a:srgbClr val="FFDC9B"/>
              </a:gs>
              <a:gs pos="50000">
                <a:srgbClr val="FFD68D"/>
              </a:gs>
              <a:gs pos="100000">
                <a:srgbClr val="FFD478"/>
              </a:gs>
            </a:gsLst>
            <a:lin ang="5400000" scaled="0"/>
          </a:gradFill>
          <a:ln cap="flat" cmpd="sng" w="9525">
            <a:solidFill>
              <a:schemeClr val="accent4"/>
            </a:solidFill>
            <a:prstDash val="solid"/>
            <a:miter lim="800000"/>
            <a:headEnd len="sm" w="sm" type="none"/>
            <a:tailEnd len="sm" w="sm" type="none"/>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7300"/>
              </a:buClr>
              <a:buSzPts val="6000"/>
              <a:buFont typeface="Century Gothic"/>
              <a:buNone/>
            </a:pPr>
            <a:r>
              <a:rPr b="1" lang="uk-UA" sz="6000">
                <a:solidFill>
                  <a:srgbClr val="FF7300"/>
                </a:solidFill>
                <a:latin typeface="Century Gothic"/>
                <a:ea typeface="Century Gothic"/>
                <a:cs typeface="Century Gothic"/>
                <a:sym typeface="Century Gothic"/>
              </a:rPr>
              <a:t>Дякуємо за увагу!</a:t>
            </a:r>
            <a:endParaRPr b="1" sz="6000">
              <a:solidFill>
                <a:srgbClr val="FF7300"/>
              </a:solidFill>
              <a:latin typeface="Century Gothic"/>
              <a:ea typeface="Century Gothic"/>
              <a:cs typeface="Century Gothic"/>
              <a:sym typeface="Century Gothic"/>
            </a:endParaRPr>
          </a:p>
        </p:txBody>
      </p:sp>
      <p:pic>
        <p:nvPicPr>
          <p:cNvPr id="501" name="Google Shape;501;p50"/>
          <p:cNvPicPr preferRelativeResize="0"/>
          <p:nvPr/>
        </p:nvPicPr>
        <p:blipFill rotWithShape="1">
          <a:blip r:embed="rId4">
            <a:alphaModFix/>
          </a:blip>
          <a:srcRect b="0" l="0" r="0" t="0"/>
          <a:stretch/>
        </p:blipFill>
        <p:spPr>
          <a:xfrm>
            <a:off x="5065405" y="3172490"/>
            <a:ext cx="1254763" cy="883040"/>
          </a:xfrm>
          <a:prstGeom prst="rect">
            <a:avLst/>
          </a:prstGeom>
          <a:noFill/>
          <a:ln>
            <a:noFill/>
          </a:ln>
          <a:effectLst>
            <a:outerShdw blurRad="292100" rotWithShape="0" algn="tl" dir="2700000" dist="139700">
              <a:srgbClr val="333333">
                <a:alpha val="64705"/>
              </a:srgbClr>
            </a:outerShdw>
          </a:effectLst>
        </p:spPr>
      </p:pic>
      <p:pic>
        <p:nvPicPr>
          <p:cNvPr id="502" name="Google Shape;502;p50"/>
          <p:cNvPicPr preferRelativeResize="0"/>
          <p:nvPr/>
        </p:nvPicPr>
        <p:blipFill rotWithShape="1">
          <a:blip r:embed="rId5">
            <a:alphaModFix/>
          </a:blip>
          <a:srcRect b="0" l="0" r="0" t="0"/>
          <a:stretch/>
        </p:blipFill>
        <p:spPr>
          <a:xfrm>
            <a:off x="7352754" y="2679700"/>
            <a:ext cx="1317625" cy="150653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1" name="Shape 111"/>
        <p:cNvGrpSpPr/>
        <p:nvPr/>
      </p:nvGrpSpPr>
      <p:grpSpPr>
        <a:xfrm>
          <a:off x="0" y="0"/>
          <a:ext cx="0" cy="0"/>
          <a:chOff x="0" y="0"/>
          <a:chExt cx="0" cy="0"/>
        </a:xfrm>
      </p:grpSpPr>
      <p:sp>
        <p:nvSpPr>
          <p:cNvPr id="112" name="Google Shape;112;p16"/>
          <p:cNvSpPr/>
          <p:nvPr/>
        </p:nvSpPr>
        <p:spPr>
          <a:xfrm>
            <a:off x="861934" y="168850"/>
            <a:ext cx="7315200" cy="1281660"/>
          </a:xfrm>
          <a:prstGeom prst="horizontalScroll">
            <a:avLst>
              <a:gd fmla="val 12500" name="adj"/>
            </a:avLst>
          </a:prstGeom>
          <a:solidFill>
            <a:srgbClr val="FFE8BF"/>
          </a:solidFill>
          <a:ln cap="flat" cmpd="sng" w="28575">
            <a:solidFill>
              <a:srgbClr val="452805"/>
            </a:solidFill>
            <a:prstDash val="lg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uk-UA" sz="3600">
                <a:solidFill>
                  <a:srgbClr val="000000"/>
                </a:solidFill>
                <a:latin typeface="Century Gothic"/>
                <a:ea typeface="Century Gothic"/>
                <a:cs typeface="Century Gothic"/>
                <a:sym typeface="Century Gothic"/>
              </a:rPr>
              <a:t>«Умови»</a:t>
            </a:r>
            <a:endParaRPr b="1" sz="3600">
              <a:solidFill>
                <a:srgbClr val="000000"/>
              </a:solidFill>
              <a:latin typeface="Century Gothic"/>
              <a:ea typeface="Century Gothic"/>
              <a:cs typeface="Century Gothic"/>
              <a:sym typeface="Century Gothic"/>
            </a:endParaRPr>
          </a:p>
        </p:txBody>
      </p:sp>
      <p:sp>
        <p:nvSpPr>
          <p:cNvPr id="113" name="Google Shape;113;p16"/>
          <p:cNvSpPr/>
          <p:nvPr/>
        </p:nvSpPr>
        <p:spPr>
          <a:xfrm>
            <a:off x="1602437" y="2473378"/>
            <a:ext cx="9901315" cy="3896662"/>
          </a:xfrm>
          <a:prstGeom prst="wedgeRoundRectCallout">
            <a:avLst>
              <a:gd fmla="val -35293" name="adj1"/>
              <a:gd fmla="val 48578" name="adj2"/>
              <a:gd fmla="val 16667" name="adj3"/>
            </a:avLst>
          </a:prstGeom>
          <a:solidFill>
            <a:srgbClr val="FFE8BF"/>
          </a:solidFill>
          <a:ln cap="flat" cmpd="sng" w="28575">
            <a:solidFill>
              <a:srgbClr val="452805"/>
            </a:solidFill>
            <a:prstDash val="lg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uk-UA" sz="2400">
                <a:solidFill>
                  <a:srgbClr val="000000"/>
                </a:solidFill>
                <a:latin typeface="Century Gothic"/>
                <a:ea typeface="Century Gothic"/>
                <a:cs typeface="Century Gothic"/>
                <a:sym typeface="Century Gothic"/>
              </a:rPr>
              <a:t>Перейдемо до найголовнішого!</a:t>
            </a:r>
            <a:endParaRPr/>
          </a:p>
          <a:p>
            <a:pPr indent="0" lvl="0" marL="0" marR="0" rtl="0" algn="ctr">
              <a:spcBef>
                <a:spcPts val="0"/>
              </a:spcBef>
              <a:spcAft>
                <a:spcPts val="0"/>
              </a:spcAft>
              <a:buNone/>
            </a:pPr>
            <a:r>
              <a:rPr lang="uk-UA" sz="2400">
                <a:solidFill>
                  <a:srgbClr val="000000"/>
                </a:solidFill>
                <a:latin typeface="Century Gothic"/>
                <a:ea typeface="Century Gothic"/>
                <a:cs typeface="Century Gothic"/>
                <a:sym typeface="Century Gothic"/>
              </a:rPr>
              <a:t>Перед вами з’являться завдання різного рівня складності. Під час виконання яких, ви отримуватиме певну кількість балів. Максимально можлива кількість </a:t>
            </a:r>
            <a:r>
              <a:rPr b="1" lang="uk-UA" sz="2400">
                <a:solidFill>
                  <a:srgbClr val="000000"/>
                </a:solidFill>
                <a:latin typeface="Century Gothic"/>
                <a:ea typeface="Century Gothic"/>
                <a:cs typeface="Century Gothic"/>
                <a:sym typeface="Century Gothic"/>
              </a:rPr>
              <a:t>100</a:t>
            </a:r>
            <a:r>
              <a:rPr lang="uk-UA" sz="2400">
                <a:solidFill>
                  <a:srgbClr val="000000"/>
                </a:solidFill>
                <a:latin typeface="Century Gothic"/>
                <a:ea typeface="Century Gothic"/>
                <a:cs typeface="Century Gothic"/>
                <a:sym typeface="Century Gothic"/>
              </a:rPr>
              <a:t> балів.</a:t>
            </a:r>
            <a:endParaRPr/>
          </a:p>
          <a:p>
            <a:pPr indent="0" lvl="0" marL="0" marR="0" rtl="0" algn="ctr">
              <a:spcBef>
                <a:spcPts val="0"/>
              </a:spcBef>
              <a:spcAft>
                <a:spcPts val="0"/>
              </a:spcAft>
              <a:buNone/>
            </a:pPr>
            <a:r>
              <a:rPr lang="uk-UA" sz="2400">
                <a:solidFill>
                  <a:srgbClr val="000000"/>
                </a:solidFill>
                <a:latin typeface="Century Gothic"/>
                <a:ea typeface="Century Gothic"/>
                <a:cs typeface="Century Gothic"/>
                <a:sym typeface="Century Gothic"/>
              </a:rPr>
              <a:t>З розбаловкою за кожне виконане завдання ви ознайомлюватиметеся перед самим завданням.</a:t>
            </a:r>
            <a:endParaRPr/>
          </a:p>
          <a:p>
            <a:pPr indent="0" lvl="0" marL="0" marR="0" rtl="0" algn="ctr">
              <a:spcBef>
                <a:spcPts val="0"/>
              </a:spcBef>
              <a:spcAft>
                <a:spcPts val="0"/>
              </a:spcAft>
              <a:buNone/>
            </a:pPr>
            <a:r>
              <a:rPr lang="uk-UA" sz="2400">
                <a:solidFill>
                  <a:srgbClr val="000000"/>
                </a:solidFill>
                <a:latin typeface="Century Gothic"/>
                <a:ea typeface="Century Gothic"/>
                <a:cs typeface="Century Gothic"/>
                <a:sym typeface="Century Gothic"/>
              </a:rPr>
              <a:t>Не переймайтеся, ми віримо у ваші сили!</a:t>
            </a:r>
            <a:endParaRPr/>
          </a:p>
          <a:p>
            <a:pPr indent="0" lvl="0" marL="0" marR="0" rtl="0" algn="ctr">
              <a:spcBef>
                <a:spcPts val="0"/>
              </a:spcBef>
              <a:spcAft>
                <a:spcPts val="0"/>
              </a:spcAft>
              <a:buNone/>
            </a:pPr>
            <a:r>
              <a:rPr lang="uk-UA" sz="2400">
                <a:solidFill>
                  <a:srgbClr val="000000"/>
                </a:solidFill>
                <a:latin typeface="Century Gothic"/>
                <a:ea typeface="Century Gothic"/>
                <a:cs typeface="Century Gothic"/>
                <a:sym typeface="Century Gothic"/>
              </a:rPr>
              <a:t>Ваша мандрівка у минуле розпочинається. </a:t>
            </a:r>
            <a:endParaRPr/>
          </a:p>
          <a:p>
            <a:pPr indent="0" lvl="0" marL="0" marR="0" rtl="0" algn="ctr">
              <a:spcBef>
                <a:spcPts val="0"/>
              </a:spcBef>
              <a:spcAft>
                <a:spcPts val="0"/>
              </a:spcAft>
              <a:buNone/>
            </a:pPr>
            <a:r>
              <a:t/>
            </a:r>
            <a:endParaRPr sz="2400">
              <a:solidFill>
                <a:srgbClr val="000000"/>
              </a:solidFill>
              <a:latin typeface="Century Gothic"/>
              <a:ea typeface="Century Gothic"/>
              <a:cs typeface="Century Gothic"/>
              <a:sym typeface="Century Gothic"/>
            </a:endParaRPr>
          </a:p>
        </p:txBody>
      </p:sp>
      <p:sp>
        <p:nvSpPr>
          <p:cNvPr id="114" name="Google Shape;114;p16"/>
          <p:cNvSpPr/>
          <p:nvPr/>
        </p:nvSpPr>
        <p:spPr>
          <a:xfrm>
            <a:off x="3537678" y="2127325"/>
            <a:ext cx="5249055" cy="2751469"/>
          </a:xfrm>
          <a:prstGeom prst="wedgeRoundRectCallout">
            <a:avLst>
              <a:gd fmla="val -30479" name="adj1"/>
              <a:gd fmla="val 44978" name="adj2"/>
              <a:gd fmla="val 16667" name="adj3"/>
            </a:avLst>
          </a:prstGeom>
          <a:solidFill>
            <a:srgbClr val="FFE8BF"/>
          </a:solidFill>
          <a:ln cap="flat" cmpd="sng" w="28575">
            <a:solidFill>
              <a:srgbClr val="452805"/>
            </a:solidFill>
            <a:prstDash val="lgDash"/>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uk-UA" sz="4000">
                <a:solidFill>
                  <a:srgbClr val="000000"/>
                </a:solidFill>
                <a:latin typeface="Century Gothic"/>
                <a:ea typeface="Century Gothic"/>
                <a:cs typeface="Century Gothic"/>
                <a:sym typeface="Century Gothic"/>
              </a:rPr>
              <a:t> </a:t>
            </a:r>
            <a:r>
              <a:rPr b="1" lang="uk-UA" sz="4000">
                <a:solidFill>
                  <a:srgbClr val="000000"/>
                </a:solidFill>
                <a:latin typeface="Century Gothic"/>
                <a:ea typeface="Century Gothic"/>
                <a:cs typeface="Century Gothic"/>
                <a:sym typeface="Century Gothic"/>
              </a:rPr>
              <a:t>Успіхів! </a:t>
            </a:r>
            <a:endParaRPr b="1" sz="4000">
              <a:solidFill>
                <a:srgbClr val="000000"/>
              </a:solidFill>
              <a:latin typeface="Century Gothic"/>
              <a:ea typeface="Century Gothic"/>
              <a:cs typeface="Century Gothic"/>
              <a:sym typeface="Century Gothic"/>
            </a:endParaRPr>
          </a:p>
        </p:txBody>
      </p:sp>
      <p:pic>
        <p:nvPicPr>
          <p:cNvPr descr="Увага! Скасування прийому лікаря терапевта Золотової Олени Олександрівни –  Міська клінічна лікарня № 13" id="115" name="Google Shape;115;p16"/>
          <p:cNvPicPr preferRelativeResize="0"/>
          <p:nvPr/>
        </p:nvPicPr>
        <p:blipFill rotWithShape="1">
          <a:blip r:embed="rId4">
            <a:alphaModFix/>
          </a:blip>
          <a:srcRect b="0" l="0" r="0" t="0"/>
          <a:stretch/>
        </p:blipFill>
        <p:spPr>
          <a:xfrm>
            <a:off x="8177134" y="350712"/>
            <a:ext cx="2090223" cy="2199596"/>
          </a:xfrm>
          <a:prstGeom prst="rect">
            <a:avLst/>
          </a:prstGeom>
          <a:noFill/>
          <a:ln>
            <a:noFill/>
          </a:ln>
        </p:spPr>
      </p:pic>
      <p:pic>
        <p:nvPicPr>
          <p:cNvPr descr="Урок по биологии 9 класс Фотосинтез. Хемосинтез." id="116" name="Google Shape;116;p16"/>
          <p:cNvPicPr preferRelativeResize="0"/>
          <p:nvPr/>
        </p:nvPicPr>
        <p:blipFill rotWithShape="1">
          <a:blip r:embed="rId5">
            <a:alphaModFix/>
          </a:blip>
          <a:srcRect b="0" l="0" r="0" t="0"/>
          <a:stretch/>
        </p:blipFill>
        <p:spPr>
          <a:xfrm>
            <a:off x="6026046" y="2378648"/>
            <a:ext cx="3970571" cy="225660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13"/>
                                        </p:tgtEl>
                                        <p:attrNameLst>
                                          <p:attrName>style.visibility</p:attrName>
                                        </p:attrNameLst>
                                      </p:cBhvr>
                                      <p:to>
                                        <p:strVal val="visible"/>
                                      </p:to>
                                    </p:set>
                                    <p:animEffect filter="fade" transition="in">
                                      <p:cBhvr>
                                        <p:cTn dur="1000"/>
                                        <p:tgtEl>
                                          <p:spTgt spid="113"/>
                                        </p:tgtEl>
                                      </p:cBhvr>
                                    </p:animEffect>
                                  </p:childTnLst>
                                </p:cTn>
                              </p:par>
                              <p:par>
                                <p:cTn fill="hold" nodeType="withEffect" presetClass="entr" presetID="10" presetSubtype="0">
                                  <p:stCondLst>
                                    <p:cond delay="0"/>
                                  </p:stCondLst>
                                  <p:childTnLst>
                                    <p:set>
                                      <p:cBhvr>
                                        <p:cTn dur="1" fill="hold">
                                          <p:stCondLst>
                                            <p:cond delay="0"/>
                                          </p:stCondLst>
                                        </p:cTn>
                                        <p:tgtEl>
                                          <p:spTgt spid="115"/>
                                        </p:tgtEl>
                                        <p:attrNameLst>
                                          <p:attrName>style.visibility</p:attrName>
                                        </p:attrNameLst>
                                      </p:cBhvr>
                                      <p:to>
                                        <p:strVal val="visible"/>
                                      </p:to>
                                    </p:set>
                                    <p:animEffect filter="fade" transition="in">
                                      <p:cBhvr>
                                        <p:cTn dur="1000"/>
                                        <p:tgtEl>
                                          <p:spTgt spid="1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
                                        </p:tgtEl>
                                        <p:attrNameLst>
                                          <p:attrName>style.visibility</p:attrName>
                                        </p:attrNameLst>
                                      </p:cBhvr>
                                      <p:to>
                                        <p:strVal val="visible"/>
                                      </p:to>
                                    </p:set>
                                    <p:animEffect filter="fade" transition="in">
                                      <p:cBhvr>
                                        <p:cTn dur="500"/>
                                        <p:tgtEl>
                                          <p:spTgt spid="114"/>
                                        </p:tgtEl>
                                      </p:cBhvr>
                                    </p:animEffect>
                                  </p:childTnLst>
                                </p:cTn>
                              </p:par>
                              <p:par>
                                <p:cTn fill="hold" nodeType="withEffect" presetClass="entr" presetID="10" presetSubtype="0">
                                  <p:stCondLst>
                                    <p:cond delay="0"/>
                                  </p:stCondLst>
                                  <p:childTnLst>
                                    <p:set>
                                      <p:cBhvr>
                                        <p:cTn dur="1" fill="hold">
                                          <p:stCondLst>
                                            <p:cond delay="0"/>
                                          </p:stCondLst>
                                        </p:cTn>
                                        <p:tgtEl>
                                          <p:spTgt spid="116"/>
                                        </p:tgtEl>
                                        <p:attrNameLst>
                                          <p:attrName>style.visibility</p:attrName>
                                        </p:attrNameLst>
                                      </p:cBhvr>
                                      <p:to>
                                        <p:strVal val="visible"/>
                                      </p:to>
                                    </p:set>
                                    <p:animEffect filter="fade" transition="in">
                                      <p:cBhvr>
                                        <p:cTn dur="500"/>
                                        <p:tgtEl>
                                          <p:spTgt spid="11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0" name="Shape 120"/>
        <p:cNvGrpSpPr/>
        <p:nvPr/>
      </p:nvGrpSpPr>
      <p:grpSpPr>
        <a:xfrm>
          <a:off x="0" y="0"/>
          <a:ext cx="0" cy="0"/>
          <a:chOff x="0" y="0"/>
          <a:chExt cx="0" cy="0"/>
        </a:xfrm>
      </p:grpSpPr>
      <p:sp>
        <p:nvSpPr>
          <p:cNvPr descr="data:image/png;base64,iVBORw0KGgoAAAANSUhEUgAAATsAAADoCAYAAACQAUPyAAAAAXNSR0IArs4c6QAAIABJREFUeF7cvVmzZdl1nTd3v093+8ysrBZVaClTDgqyJUrsSVEA2IgMyaQj/GKH/e4IhZ8cFkkYoAACBuVOdvjf2P4TMhsHAZFAVWZlc5vT7LN7xzfmWjdLDv+B61t1IzNvc87ea681mzHHHDP5pd/8/Xm73VpzONjZ2Zmdnp5a13XW9YMNw2ippZbnhZmlNgyDWZJYXhRW1QVfsrbv7NAcrBs6fS/JUuNjHEebpsnGfrB5miyfZiuyXK+VZrn1/WBpllk79HZsW8vy1PIyN7PZxmm0qq5tHAdrDntr26OVBdeRWd/31ne9FXlty8XSyrTQNdZlbVmW+bUPvU3zbHOaWLoo9T5919rUD1aNieWzWZnmNk6TdclkwzzpmhaLha77dru1bp6tXi5ttVhYmReWsALTbPM8W5okdnFxYYfDwVg7rqkoCqurWvfadq01bWN5kVmW5pZYYtPEfc1mltmcZtZ2vU2J2ZiYTanZZJPNyWxzNls+z7ZOzPJhsnlmWVPLstyS1Nd2MrPDsdX95mliCfc6T7rGPEn1c+002ubkRNfKc0uSxJrmaO2xs1pry/MxS9JM184ztZTr9OtgkfiZRbmyaZysbRqzebDMRqvryrbHg/W8b15allc2z4mN42RD11t/OFqdFXayXllVlXqdtusszTMr69KKOrdj21nbdrq37tjZPI7aHzxLng3XrP3DOuS51r3vO5uNZ5Vpn2RFakWZs+3scNhrr2RpYut6aWPHvpv1s3yyp3jerM2YzFZVlQ3j6GtjPFPdvt5nnkars9LmyayqakvS3PaHxiwv7fNf/rJ98uKZ3e7v7OnbT6w7NJYlqd2+vrbHj59oX3K9ZZXaMPW2Pezsdnun/c41Td1gJ1Vl7z99Yk8fX9lqVdhud2s3NzfWtoNV5cKq5cr2/V73WMxm1WRWj7PVSWpFyl7ItJajzWZZakmRGVuLa+d7ZVlaWWR2bI/Wj35mzRLtvylNLCtya4fOknG2ck6snFPLpnDveWpzntjMueAcTYMl86Rz9e0f/G+80IP9SH7xN35vbprGjk1jq+XKTk5OtDF4uGzeLGHxKsvzUovJZmHzzCx1MsvYcbiHiUX1gzYbG5OFGm0aRksGXscs18Fy4yNDmuXWjYOMGQ8P48B7swHrRa1DiMHj+8PQ6utc69B1dnnx2Kq8soSHNM1WcujY1GzgcZTR1YNdlJakifVdZ3PXWRGMnWFIMMp5YiMmKM9l3OZxst1hb3ldW1GWtqhrGbuUzTRNOoA8cd6L62ET8J4pmzDNbByGsB6931OKAXdjx2eS5DYnqY28XjB24zxZPw826nO0dB5tkyRWzImMHL/vn/yBQ8ns9c2NDlVdFlaVpYzaxL1jbPreUhzSojZOAdfsa4mZNFut1nZ7e+uHn+db1ZaXODTT2nENeZlaP/RW5gu9RpYkVuaJtc3B2q6xOUusxVpmhRmGYU5kqGQsusHyyWy9cmPXda3WCWuSF7mleWLDNNmxabVu4zBq3bkPLHkm92Ba337G4Lvh5XqLIreqLi3PU5uwRjwYm7VH+vaov7MvMl2L6b6jsesxoLzWPNpitdK6cL/TzA7gsE/ab3iBGic1p1bg6JPMmmPLi9kXvvwV+/jFJzIyZZXb3A92dXFpN69e2+npmR4q608wMNnozrxrbbfb2d31reVzYm9fXdn5emlvPbq0k3VlXXeU48QRjSMGKbOkSixJZltYZsVktsBBWyJjp71W5NZPo/U2W5KnfvYS9kumoCDPcD6DDdOoddD9saoYR4KGcdC5TIfZ8tEsGf08zLxWkVlRlzaM7oQweDy/b373f3rYxu7nvvbPZh5O2xzl7dbrtRbtcHRjxwbGu5VlHRbMD1w/tIpGWMyBDULQkWDoOBuTHY9HXygMz8hhYQ3zsPlybV6ivHb0hZS3KlJ5767vZVxXq5VlWWrHY2OHZq8/+dlkTuzRo8eWE2d0gwwZRoXDHw0Cjw5jl1elv27b6hCWs0doRZrbnJrNWaYIK80LKxcLnZ3m2NjqdOOvhcvEyA1uhPnE6HG9iojCe94fyH6wfuxlKDjcRC4cYNbSjV0mY5cXpb4vgztP1k69HMY4DZbOgy3nxOqc9Sr1Gpxr7omNTjS23e8sxZizubPwfQxC+OQZ8rOKxs0PPa/Bz6/WK0XTfA9vXxSVZWWh5859cPj55O/r1cZSrnnoFQF1bSOj0CejdRhPjF2S2zj7vaYsJg5umm1R1TJM7vR6j4ozIvRU0TSOi43D/uPa6qqSUU0tsaFv7x0Xv8c+4/qIvpfLhQ0DEXyn6INjTMTHfuMa9UwSv9/4jHCurI0czDTpdQbt4OneAGL4eHbzMNgiza3gOaUlqy7jnFWVffilL9qPn/3E97vNtigKe+/dd+35x8+0VhiWu7s7ywsPCnqe6TzZfn+QQSQPefvi0h6fn9rVxamtl74+PIvjsbXDvrWma2x15nt/mWS2SHKrMdwYM5wdji0x6zBCXL98oQca2pcZESA/a4r+FMVzljOuyTME9tI8TJZ0o6XY+hEnMOk8zGVmeV3JKZg+cQq9/Ytvfv9hG7u//2u/O2szdb0Wik2gCElebtSGKYtSBwKvqPQC7zj1CjYwGB7t+QKOw2T9ONrxeJBRwGMbhg3Dk7LRcy04m4K/E9mx2XlPorFjd7SONLWsZOw4sE1z0MHA0PFvIoBlvXLvf+ysCyldkefaILw+1z+w8SuP+HhYST8oLcDYEerrYGMQlPKmVoTDduw6u7g4twHD27bWt52MNpGA0jylVL3SQdYrGhWtDfcbAjEOFvfJmvjvY0iSsDEzNy5h+7CxcBJzOlqWzJZimGVQS0vTTBED76tcK6amWdj4ggvYsW7gWFdedsKYhaiTr8vYpKmVdSUDKKhi9N/jZPC9aBz2u60MIVFgATxwbG3CqXHAF5Xtj40NCnGJVHPruUeM+TALusBpZLxXWWit2QNACUQrrFvbu7HFwXJbXFt0qBxSnqunsqOuzU2LGy8MKE7x2DbWD53N86j3UmoLdAFMMmJzZ8vlDIi4iWLdOViaao8a2TCpu80yvoqU5sFSIshxtmVRWGYYThxUZsWisnc/94H95JOf2P54sKrIrcxze+fpU3v14qU9unwkp/bxJ5/odc/Oz/Unexe4Y3d7Z6uytMv1ib3/9LGdrJZWVXhc31ek9ftdozNQb4BPUltmpS2zwmpLLOf6WYg0sWPfaf2nzBT9xkyB+6vYN8lsBVEaz5mshkxKxpCI03ReyYqyMbF0TmwK57Zj3+SpHcnM2IfJZCnwyjzaH//J//iwjd1Xf/E357KolAZpHYkc2PuFR18YOyKwmMbGNJEQl/QwLXLhPSweB6cNEYPSWA4wu24C+5tk7BxvcGMnzzeM95gX703Iz+eiXioN42vC6fr+PkohreSadaC73gYZSz/kHEwOBMnmKIvq+AaGy4ZBaQTGjojN00cwu9lmsEjSwfB+i0WtaCRijtooRGkK9mbb7raOjZREXp66RGxMOBHGJWBAMnKkCconhP4pYOT3+FRqmuoMGnYN7z10RwM6U7SUkpS5seKaef8MQ0fkiPEj7UsyRWCkvbw3Dw7jEg2cIIhw2Pk+1xhxHowsRoXvE13hTEhz76GGzqOy9WopY8ItyFhx3Xlho4GlDmYDETxR5mRVQXrWGQ5os17L2O22d4RVtlrWiniIEHFoRFo4mOhEiO0w10TsrClpGdfM4dMakiWUGNhOTmwGQgl+oMgzM/aupdaRUWDAMVbgdxgMHEGS2v5wCHhXKmy3T2ZFekAzKRhu29siL/W6egY58Etuj995ah9/8rEym7LIFU2+9fiJtYeDvfXkLa3Ds+efao8/evzEkiyx3X5vr16+tNvXr+1ydWJPLs7s8cWZrQXVkDi4I+V322OvFJNspCSyy0tb5G+MXdwzh/5oBsZdZNZNYKJunBTZJaktMrNKAUgwdjggnj/rSErMvpUpzy1PMjnLpuusIfiYTWvBhsTQAfTMc29//L0HnsZ+9Rd/awarA5uQIQveNJVX4IA4OF7oYRchzZlUlMBLY+yUIpkpdSM94nV0oJU6kPcDcnKY3JjKEHBAUz8k3TBq8TkYHBDAbPArihR8nY3DgReGA5g9z7ZaLPXw5r7X+2HsOIgcDDBGDv8wOsDN4cAgkp5kIbJTMYPIhwMEppYm4fcSYUxCHoOB4n04KIoEI25H6qiM3r+ulJA0CqMZU1thbP4zIb/28IQ0Dbwk4CzYJjkY7oEIK+At/l4A5jjzUPjR10Y7Ozu1rm8dG1WU7NG3pSEdHTvdB+/H9QkqCJEb2FVVV/dpMNcHvqNCUihYkIqB5XHAX7++Fpb0+MmVlSXPqLXRiISIiAtFFTzHgnRL0TEOM5Xj41lvVmutZ7PbyfFRTJrG3trBv98cj7ZvDvcOIs9KRRvtobVxoPiTKQIkwsPQ4wWy3HFjpbAYp5DikyKDSR1GUt8Q2YGb4nR59gH7JGrl5yyPKeGoezIKZSz1sbWC/cl+s8TKaqFU+vLxI3v+/LkiHYw20dPjq0f26vmndn5+qevshkkwBc5zv9/p+sDsXn36ws7qpVLYRxdntllWVpSpnicGH+cyDA6wcW+ko2WSWZUqvtSn9ryZNVOnrGXOMXaDtZwDDDqRfWK2KQt3TKS5YKtAC3IIvhfreuHGLin0vAaMXdvangIfTmgDnCVQSs8KWOGb3/0fHnZk9/d+9Xdnoiiv2uFdwEDANjzsj6FvnhG9eQQnbyEwmDjYjRcHXYYOQNQwPLkD5kRHQ0tOpWjDC0MhlVPaykKO2iRVWQvg7/rO+rFVdTbLC6W0bB6ubyBaGSZbVB6NEn2RXoUAScBsWVCZLT1Nc+siY0R6IvCbCldRKIUWXod7zTIdIAx0e2xkeLleIoKQZ+nvjmlNVlaVYTS43+htY4rLv3EOMoQxZZBRjNW+2fa7vQw4hlGpt8MuvsFS96wOF3gUyoXKM/OzSWLn56f3BRLSfqC5NC0sK0rLFNm6UZQjGsFQD/L6fAILcA+8H1EP98q54N71Xpx1ouvlysq6tuvbne6VCnSeJ9bxPFl77QB3KqRg3M+q9Gok1eIYTZZZrkyUtDphf8iAg1E1gi7kYG3SexFx4ninIZGh4XqAUcq6cLhAoRYRsB9kroJV5mBrD1AWSBLbDWCgfJ0iEZjjZDORZ6hox4ic6LulqMTPz4MMKhgo2SVR6G63F1aDcaDKf3F5aa+uX+vwn2xWqjhfnp3an//ZX9jV5ZWdnV8IhlkIv5vt5euXuq6x6+321bWdrVd2sVnbe28/tUVNxDoL8+b+hesOXoBK0smhgOCcU9J5FQx93fO6lLFmPdjHXDv7RceLFBzoQCCt47S8Fp+qPAMFCT5ILJszYeDzOGsdYCHwgzgYJfh6Xpyx3v7gu//6YRu7n/va782kPximXrgPUQLVsj5EYmBLHDCwNjd2xEJKKwBf5VkdwyJ68BQLKkMVXhPv3OlTi69yOVhV8P5dp6igrha2qJZeIRtaW64rbYBe/AjwvFxUCapfSkfY2GBVbNLPgNRu7DCcK206pZK864T3p5pFuudpJweYFAYPSfke48Q9NNu9NgXWiYMpSkdIj2N1jwNKJZrUXekzRiVUDbkHqsP3H34K33yfjXVsnaKgiJZNTwXSoxTSEagdRJtenPDSLdewKEqrKCYIO1to0/bdaLvdwY7toHQLTG7fHq2octss19rsMuDADWlqd3c3igoViZLSyMDklmLIB0+pgDEOzdESjCevqWJDZcfj3truaIvlMpgZilWjHQ6NolCiEBlxKrwFDo90ulPkBYwBnHA8NIpaeP/lslZxxMHzVBEeVcnV8kwQCM8M2IKIl0hc1cVktvVm4zDJ2AGKOrzAoef1h842V5fWhvuTKxm9pqDKeoBT+B2cFU76cHSaxpzxM6kM2dh1dnNzJ2O3XPt+unr0yO7ubu3Y7EXvOFku7GSztr/4i7+0jz76vK03J/ZXf/VDu7p6ZJeXl3a3vVOl9fbmxprt1j54+rY9ubqwd5++ZXk+Kx3uhqOcGp8z0ZaKbYlwNgwcTsIo8KgA45kCEabS/8HTXqXfZExkM0AKoQrPWSuqwkr2mI4eqWym58uZwIli7BQk81EQYPA1CoEeOXPwcIb/1Tf/1cM2dr/8W/8JK6zyf6zkUemCHkCZ37E6ryZy7J2TBVbllU/HXqj4eHUNI8DhqOulsIrDfqcII0sDl4lKD+kqvCPRRCYtNu8T6SMJUWU22rE/Wsvh4wBlhNuOR4hbNk4CbNko0A7EMxOgiiEEEwwVT66RaFXRhNNGlBIKlyw8spihWzgnK3r+4xbOVqrDyp/gWDLq3F+W2d1uq5+nOBONndKPGWA4F3fMo7YsFBZ8kzou08kwYLyI1IItDM4F0D+1T++uragrp/1AP/GARsYJQy+we7n09L53ztwEVaJa2Ar6kHEQOluWta6dAoNHoFSbD9b3rWMyMuRw21I/JKPTVODDCU+difKcqkFhgYNOyit+G9CgKpX+/KHzaH2FCeYC9D2SbFSdX5aVDPuBqBYqS1ko1eVwLVcrAfM79suc2KJcK3HgwMfUmgjo2LeKxs8vzq0fO3En+76xk8VS1319fW3t2Nvq9ESRGI6PLIP7p5iAg6DgxM8K3pCTJ5uBRlcqo3FumUM6GDr2v/apoA5wXTEnla2cbdZ2/eq13dzd2le+8lN2fnllP/zhj+zxo8f21ltv2Y9+9EN79uyZDFXXHOzR6Zm98+Sxvf/uU6vq3HbNjd3c3Sisxx2rbqKsaFAWA2cQyGaETTD2VlHFxybBMgh7S8ZunrSf2OdKh3vHd8H06qUXpHB4wD7sOQqLGH5FveAQfLK/cs6AWZFSfXecj/8wkv/8mw+8QPGP/+l/NhM54H0jN47NDEeIzSgcCF6Y8CsvKkRMis1OSV5eFYJu55umqhacGRk7iJ4yduDGVW4FvDDK2tOscvyxAUvKbVEvnHQsAzBbNxys6Vs7UsUEfM8gSpZGSlTzNKgugUUNR1XmOHYioVJ95Hp7p4foa9q0oTQaDiObFu/GgQfzEL8qALjCsNpBRk6/G6q3MR1mW3DwnGYDudWJnNGwYZQpKXDw5QjwjJlXAjFMEGqVWlCNEDWAKq57UbiGaZnZLdXsFOdSiqyMARWHr2ltaFsRb0nFvUrLpWeKgLOissVqKcIvUWpFVMQ9csDzTEYKTBSKBYZaqSxrTnoE/gd+SkQmOIJKQC1M1c0YTrEX9YPDxb3x3iJwBx6iUn8MPusBGRsAPewtolCcFRVu1lQFqRb6CQWHUs6N9FnOtKgtAWbD2CXubHgfyLBUTuvNyqMOqEsY0qrU2oE1Kn0OuCm0KcEj4iB6NV/V4fAR8VZBEKRtXL+xl0Nxh4wGgyByPRw/IkOYBSBeni5++umndrfb2Re//CU7ubiwjz/+xE43p3Z1dWUf/+Rv7MWnz+2421t/PNq7GLp33rHHV2dWVpDqD7pvrhdn1XdutJr9Xte7KGtbL5dK/9n7pShEnkkRjKgwqD0ajJ2YFXBYK09LWcRQzSYDAj4g5SfaU2ZBhsV/ZDD355u7Za2I/ENqNM32X/7BA4/sfuP3/4tZeNuhcb4T3iCZlebgcQGLYZCL1hB4chgslQ5DpwS/N8LVA5CGF7Te2KFpFb6LggJRFuA9d8Y7G5sIR58doXkqQ4bXchb7YEk6yNg1UBpST6H1M1SmMH5ElBCO6YwgBsdLi/oBhubFFWE8LZghkSUeS4V7T2MUrjvniGTcf9dZ+2wmUWTYzhQEArs/kpYdS4MqAt4CgTlROumVPifXisenCpunupHZTkSHU4gVWyccE1U77qiooaADgijGibhULIlIoAc0u70dD0c7X584ZUBGwx0QWxS+YEX0IrAbvtukKJhnjPPCIABEY0i5btB4FUZmU3oKThZTHkX0FCCIsGKFeRz0OqTRn8UoVQEW3cVJ1nnpVCXhlmSRgWpEKkt6yiFyUq93u6iqODgMgrFW8QYDeuyVfi1Kii+JHbpWa5OHwwpYCdGZqI0IFTzSMQMnZEd8CsZApC+BDcJndEzaD7OqoRRecDpUZoFdgEsolqRUrj2rUWSnDGIW9YR1o2DBdcPBW242dnNzq2tf1JW9evXS7m5e2/b6xpKht4/ef9/ef/stOz1ZGcdqSnpF4eDGXT8pIsOwD8ejdc1Rho9zwX6imwfuIpHnfrfz5xkcOk4hchRV/bfCOugsBm7tUanvTYUFukfWC0eoHA3iP0m0imSzVUvHRLU/e1Lj2f75H/7gYaexv/H7//lnjB10Eq8fwKD3CqOorIrwKBTECMb5WZ4ikqLQgaGUhIeyOrEpSYSFOP2BQoCz1Vlk8fJCNwWGhWgFeEC0B9pgAEStFV7X0oaEsVPLVipSZkXbDLsJXhQFimDsvLvBuWJeSTLvnBgmFQyIkqKxa+jaIKIp4F0lAmKF18lAH+3k5NTylMjJo151EahNyaM1fkedINBziGQCwVjVWG1ALyyoQBO4bnhlDLGwMmFbXukWxzCQXTn8GNK0zsXlIm0uq8IBZTJF2u8GGP6ljB/361FioLNQjaaKSjsc3weXJOUPoDRrBT6VAEOAnUYKCy1oh4P13VHVOQoXOuSWK6oj5VdEdB8pe2FABRg9TwooGEDHj0jVSSOJNrl+MFyn0eBCMGSOj0ILUtdNnornBti+AMcDN2L/Na0qqVBZWKQDFf+ht6x0EjnA/3BsHIuDaCsuX2p1QeufG2RFMHWlv9PGB2VFG10pPI7Ki0nqwgB3nsASF/p+loLFJuLsicBduANk71W0ZO0be/XqlZ2cn9oHn/+8pUSox1aQAFHwfncnWsr29Wsrk8S++OHn7O3HV7ZQuyX4LORz0IPZ9g1Mg9SZBtw7xp89TTtXkinCw+mxrxphhm7slBkIy/YuJe6/B38oChvyRPQqwTZAJjLsTp4mFWfNMpySilPOV8TYLU9LnVWR2XvO+Wj/9bcfeDX2a//sP51ZLKqrLIK4XoTopWMtzcHB06IAcGYB3COzWDGtGzoejEdqHHqY5FW19PRlODq/HcMFxhJZ9KEzQAYBjlDwTBzKJAUba4TNDAD96jbADUKC9N5RyC6E4+KIwY5UKk0o7mnKCO5HiggeM+ItobH4gSMyh2elNAz2AeBt4oZxT+rdNPbk6on3o2IwW2gc3T0exT1wP/AA1WsZDH+sXnO4iKo83Z9FeyG6ZGNy2IWBiMaDLfDrjSRn+hmJsMpVJS5bjHZipQ38Dmxz6qAiwCsEvKfPF4Kw87PcsDiRdgSrm2YdlLoiehiE5Q0p9546ABj6mTHydJpwYIAJwFHzcqEKr7e74TSctAr+IwMX2gOhSoC1Ol0Jw9koXWdDLZdLq2qKT3DYiOILXRtGoV4sLKF6nJkoD9uGCi3V9tSScbBxfxRRuaQlLTU7QlnBAJDuY6D2B0VX68XS15qK75zYcrGxZt94Sx09z6HTR1lMd5DjFmUpBXYBgsDYtYJdcODn52fOS7w3dpMyEp0BPHMojr1++UKp89vvv2/vffg5wQdEgRiVni4kOj2axq6ffWqLLLUvf/SRemKzFAM0WpI7xAHPcLujyJPa6XKt38XVwP8UUiTKqBfC4keBoxLTwDMr4aAQoXFUYNb1woYyVTqL05TxDsU6b7LDkMKSnC0lqBkdukmz2colmQLwBDgzUNBkf/SdB47Z/dzX/umsCqDSKA9jeVIYMzY/lAKB/VAp4B0BWo+9b3IVJjwdoCigKp4a6pd6OE4KpSLqEYDoLEQyAu5zvT6vc7LZKGLbb3fabKS9lg6qRs6kL3CsOIBjYgUpJulz0zipUy1rbApniPAz2qRgK9Ad1K5G1LgIxse7FgRMU82TgffIhIetlHychJU4UdWxN8fUvIzPfYNHAqpTcYwcu3virtJj54bxulqHDk9KMCWSSYjwHAdVD+5i4f2rNF1j5ITjsGajIh6KAFwn+F1V1NZsO6uKhW0WdJkgLHD0LhEnY1mSls6dohgwTrauFx759Kwr7V7Ovlc6W3C9HmkROdZius7WHQeb88JOTs/l4Yl6SXFpkRp7OHJOiKYqOk5EIYN3f4RoTURXKrTgsUVpbdvb1IEJIpgwi1+3OTm1mT5PDlaZ2+0RjLe1isaF/mhz01s2UZEt1ekAgXYuITJ7G9Txbm+ruraz9capToqiIcrm2rsIWwAD0GgP1w2cy9sQKLp5C5wintBfi7Ojx5aIX6+jjILoP7PFci3Djdclit3dbe0ZBONxsC9+5Sv21nvv2pHiDYTqprP2eLRsHu2439vLjz+2Oknsp77wBXv3ySNoBaJ4FXXqHSEDFfW9jX2iVLXZ3Soad8iIs+X3G7md0TmSkZByR0NFOg91pwRrLAvrEIAYCTowasAr7iQExXB2RfaHgjKJmoUNAGoiWNCZum91NPvDb//pw05j/+4v/cYcq6VEOERLEHp5gOqpUzmcspu2hfCFyBdjsbzHNbe68LYfrzLmimbAq7SggXUP4A13DjwHD6k0JnGVCg4RFTOMHdST2TodgA6jKkWO3JIpsUoky8QmpcyJDIMAf8jNeaVSuh4sxo70kOLA5Lw3p8tIX0Rpk4PSTrRUBwEVLSq+BVVC36z4TtJrorJIDuaeAfkxdiInBzGA6HGJ1sQPXFTaSPTvEvlypPC6YrXQzhQq4OCR1QKYwIscHILb29fqr6S/jWoxUS7RCBFhMmd29/pgq8XazsDuKEBQpbTepmxS+pihVkIVkchonKzOC7VgYRSrZW0DvgPyMvaKw566OgqHp8wrYUSQY0nf6uVamBuKHXUJZw3OYiD0hv5SOajQWoRVLysOsPfe0gaGc2v2rfUNRprmp1Tp9Ob8TNyuZhqsOlnbkZ5cG6xIO7NjY9YMVmF05GgH66mILpe6brBPgP/T1cbOVmtD/8NFAAAgAElEQVRr9gcXC+CQ96Na3XCkOLDrV68UuQnU171SGHPuIkaSSqfTp9zRCPsD51UEjvPIRStxsq3by5uba7t+/Vrk96/8e3/LTh9f2V1z1HOCEI3zhr5y2N7Z7tUrO1ss7Evvv2+PL88tmXAs0IOgtSwVAOBcwMZibzCdC+pSIrvRMw74XigSOukcHpxzWLkXClkUHShgYdCOdNKIrkJHRqFPordI/he6B7dQNCsiO9pDcwUa3Oi9ms042B9964Fjdl/9pd+kVUC8Hm6SwIPITRFdwKc4lGwepf4CtD268SjIux+W1VLGziuyzqlSJRNTGboNxOSmI0O8KZftAScCbAVcPd2sAwDbCbdr596OyAbhf2jzwrsWhT7B9jiY6jncH0SL2KxPZAjgv9H2oiKEUHa8t1NlvLfXSbvCYEJRYaT/FbWLqpL3Xi4WdnN9o4NAZKAqWOiUYKOwyYSfxHacIC3heJ73fanIITzQa5lUmzF2/Az3Ehu0I+7njdz+O22zk4TRYHQadGLKYwynMVFLEdbqZHVi5ydnug/JHyn47WzXHKwnCiZth82vjY6xIUVrbXV6qhSW7hEqm+pvhsZDQUQ9qk44PT+7kKPbNa3WGUNxeXpifXOwmf1BJCVSNZ00Xujg70TyEoIIBPJSkV0lbHbqJqsL1Fhccmp5srFte7C7trXFBVEeEZXZukxsorjVjcIPobiqXzNLrV6vBegjXtFsd3a+ObVVVUlmCddMjzME9Pfee0+O4Md/82PbbbdWC5uDEN8oyiV9xYiS1bCXcXbKciaUb7aighCFa+9bYqv1RkIZ6qhJzG5vrgWHnF2c2xe+/CUrVkt7ef3auY5pbq8/fam93UKn6Vp7cnZu77/1xM7h8LUHaw5bS9LRNpu1SMs8QLdbboAwvHRGECkLH5bk1SSKjEemXJeTj2WAU+9HpuJdqjuptyMviDCAKtzemQLUo0IZEM/s7yWZMCJdIjuegaLzN2emG1v7b7/1wDG7n//G782KwODWebRu0zjb/tDeywpFzE1mJyhtsCEI+SXHVAOcurHrW48OiKggXZL+CtSPfbcAqLFyR5VQWJ/jf2ozYrtO9Ok1wqCkNlEUttpsZHT4oGIIo9txOu/6YFOvlmtFlVQbd93RNdqCPpk2TOCSua5cIuoGRQjOpDYONBKlAd7zKIoE1UE07QLPzgszjg0RCTv9wlNMXkP0nehJwXgA0fX1wakzpRtNb3NCOCHwuUKTu2gO9OtS2Sb6pNGbKIrrqirhUWCkZcqB8gp2pARhwJrO5bKobkJdIBqjCq0OmWCcMG6RYyhNv977nDGmRHk93ELhQ0GLjurtZ/h4YHZgaSrTBn05UiZgCqJcj7aPXvjJkUJybJM0FqWak9XGiikVrrfZbKydR9u2R3v64efs2fUr4bwFjrEbbFkvfY+BOa4WdnN3p9eCw8Z++fTjT+z5T36iai2N9URs4zDb5uRM+nK0NX5CY34y21JFCifLo8+HYRBEAbYZpJ0i11SVYqLSxUIRHREekSHGocKYFbn2/5/9xZ/bz/7cP1QnA/xG552OlvZeOSd9huiMcXx0fm4fvfeebRZkIPRqs4/9NYussiKjAORVfI4IxP4ovKEzw//sY+GyuQIFHAZ7Dw6jS31xT46/cZ8izYsB4e2gYG/gvBLsoCou2gnkbDh1wDShMwX8FagDDDIUAL/5rf/5YaexP/+b//GMB6H9xQVhHIycRu9woIVK0ck8CiyHyBk5VvLeM312S0UDcNvkIVUVcrFOjwK9qMHqO7fMOWeRAxcBflUlAxVD+FPsKSU8xzAFzTV+ngftWBvEX39oRHdsYLCgIRxokcNHDJPTEGTUKHJgdPFygT+G4RTgHroJBkUuXrKP0Z/zybzKq7SX15NeGFQVB4K8txh9tVbYSTQYGG1XSanDfQH4owQSih+QpbVeXhQBcGZDk65hPuFhSUiSPkaY/GeXtru5k3NhTe+BfvoiTzci50Y5Kgydei+BJeKBCa1j0WFg5DB27HgUQRT90hmx33mVnf5UoAKqq9AVBsCcwLULuB8HHqMOTkv0Wy9rq1YLHdC2HxRZ0rK1rleWza4Gcn5+bsvNWlXMq3ef2g9/8mOJEFTSxcOJZXZ2cWF1kKWSU1ut7EtILf31X9tf/pv/y7Y3t7YEaiA9VTU2sQ8++EhreX1zLfqHVyOdVE0ECqfQaUVSrVRkEx0nmC2qOhkZy+bE6uVCURBRGsUqqfekmf3bv/lre3V9bb/1T37bblCJEUdvFv4FJYafxSCy/9iXF2enUkhZ1qSTkyWS8+qdikMng9Boigs4JxfP1DNkz0n4BiaDU7hUPcaw92CgqAAtlH2o/DWPKm4RpXG/tNrh+FW1Fa2qELatDiPJpThrwHvLPeAAknDSOI/ZK+z//zF2pEoTtAdwAw6hmHXuFQB1xT1q1YMXgXgZNgifxUIH1ZU/vOGfsx8rj6QUMnYh4onGjkW+96QhOoqGhPeMNBfnY7kcUTQ2RBD3nQuhUujUjkR4GtSXlEZp5G9EP/A2IdEG6JHE2Er7ze9HRFEwy9Jxy24/yANiBGIbWHxvN4zO0YmpBMaYQxQjxFjMUGWWlilUkiuXrVL7VnvUezvhNmjO0WYXImG8LUYCA6vIDtFKIjtY9rxWURsGWVpzHFS6M4Jo6cXVhe0hc2MkfdmdVIsYA+tKs34wdjKsiiSce6i+ZzoVjkHvTqrQsPBrVRjFwqdSK93MkD8R4ULJoNIdHAKGbHN6ojYrvrbfN+qc4HBxMDnE9Aefoo59eWHr01M7uTy3//tHP7RXLz61fBjtZLnUdV5ePRLn8Pr6xj786CP76KMP7fmzZ/aXf/5n9vyTZ7aqF+K0dYeDMhRe/4MPPrCb21u72956JVJN8Z49ELlzHxRcwGUlSxFVitXZRzN9acvVxtanJwL6JVaw32vPwE8jR6czgvv7+je+YX/1b38kIw0EQhp43G0VWR/B8OAA5k4duTq/sKrKbOpRfiYwgBzvlBHa/bO0dNEJ9jBVVtJQbTiXooIbKc6mUnXfu+x7qDmkr8pkPmvsKLgHsY5Ig8IJoIhMy2J8DWgyrIFUY0JQEknn7tBH+8NvPXBS8T/4+n80R/llGQZoCR3hrkdhyKUrnJ3AujiATgxmkbv2jegihy6mZCLHwgcIiiCEy/fGzn2PA/5BSSRKZrsXcQOEoQNTiT2nRBdOenYAl8MZSZ7C0qImnoRFUbBAy84VObyIQnXWG/2VroaihHu7oMhCoQ5MErzjgHIufC9XWxHfSfJXbuBEwwDH09pgTL3J3g87aaBjm2ws7h8vyr+j/p1SVQo8aksiuuCeAI/Z8CjG0GXhRRRwMQo0bHDen3uFWLxcriRNT9SBgQd/I7pYrpZq5pbhRV0lVM7pucVo8jpyPIGGECNrPa9QqZYElWTeiZidX4mBALujP1kN6hh8KYeIv+Npqwe+oe91KYdEVZgOjr51uME7bFw5B4Lv+mRly/VG6rifvnhh++2tRFY3Qc+QiJjr4TrfevrUnjx5Yv/n//G/2+tXr2QkHl1eyvDe3V4r6jo7PbHVeq2IDvxZHMVQWWR9vWOolRABh1zMmyBbJfFl9OOKpS3qtZWLWvjuoYUWQgrrytAYPjEJTk+F133yyTMZRK4Vg9E3e9ve3ggrROJqvVwJO+XvZZlZXQMzYJxbF7bluQuZBNelHRI+pbeBSXtOe89HDWBstQ+CsaOXNkv4fVd10fkroFg5ZyXuTRHc1e7ojIno0GIXjyLcIBmGfh+QTtRg4Wf+6FsPXLzzP/xHiHeGNhkqNyxID1fJ9dFUsBg4TFAbiE5KkT456Ic9m8UNE6oobCIiOxYmY9BDMAyR3KnezGDs1JQfOhjuO1Ikohh6dOHsySOiyOEP1rscHOxXx0IoMHAIxIMLem0cJBUngvoH7U5ZAgHT8TM2rQvNelkUIw4+QhgkVRFwsz6zqoQ64tGajGsAhkU+bhox/aNBcm/oRFWXCsfI0NRNm5P3xMJ9c56Up8f+c46RjhOFDF7DjR30BykQh77j6M2jsYucPheq9Hke0iDkQFal7gcHQYok0jGRLKLJofrqysU0/lMpDg3mUYSVKp4q0SbaitxS4saT92XtRaHBuBHN0oVC5K/Xw1GOVi0XOrQi1/a0fLkjEAk6L9WiB3bIz7ksF6o2RLpH8b6qPLfd3Z0bmKqyt956quLAC4zhfi8Su1JKdAyzzI6Hg9rGKEIsV97OtjvsAhbpvEfeEFn8tgnS9Rl4bKH9zPNQRqC5FaUVWW0J2JaEAuAM0h1kVgvo924MxDmJgim4kerCMIBuQ5frMkvskx//jXTsnjx6ZI8urlz1m3bJqrSzM2Z7IIiKbiG8USdbUwnHmOJYHJd2ZxUhHf2JYQ54svZlqLIqCJB0mhvvKcGx+57mHCE6IMef0bu+0D0ogMFJT3DxOAP01KY2SrQU7hPP3YOMP/neA4/svvorvw1vMXhjNhv4HQRF0jIH9Yn8YJ4TBeHlCdVZPBUowrAZqB0cHp9zgIdwThAN9mCAMfUTRgbcQ3pUIN/koLgG9Uiu23ExXZLk0B1TEcgfeGD8m/kGnha7IRSNJTTlS4KppjeTw+/XJMUWKm9BaRiiret9+cMkXVDaJ8ECPKVHWXGTxSiSVIKNxudKxs4Z7FSpI7WFewb34HeLcuHS3nMQ4VSUBSm7ve+XxRh2LZgo9AEUKnJV6qigRmoEX1MaGxRbiDh8iI0LcXISMXRUWBmctNttBcJDe9G1LyqtLSkx0R+vJfXkIKHOtfMeLi+Uqg2PItN0JCJDzsvXmsglFopE+mb9ZURJox2zJc2VgCowAREthziDmOwyRoRSAvRPT2yxqsOBzOyOlioiETH9idR8zgZQCXw5MEsqq+y5tx4/VkTeNRRDGjcYQAmsg+TXMb4U1JxPBr8QgnCeL6yjms39UMdB3YsoSIOeJq+kVuwt0jkcnUtRQbqnaAWiqp7pcbSrx4+s6Tu7udvao6dPle4SLW0WC6un3n7yox/Zi+fP7Mnjx/a5dz+4F7oQ5SVlr41WpJMk1FO1a6W2rlbaV3f7O8fK1HIXcWLPIngOMVMSxCCBBdSgvZJLyknVXUFM4kRwYKEIMbBOGDsUZrhvqdNAN9OgKrKizJJ86VQzsEedu97+9E8feDX27/zq78yRVCnMTZVZphwxcyI0fxP5aM4EktqVNjxeIUYOAkYlExUG0sieuef2EQ7+sLw53rWzOASK2sJBJTzXsI/A5odYySID1BMZcE2xE4GrghoSH3gElpU2SgWZyM6LGq4KT5oJh+3NA5eibkg5/XVCwB7ENp097x41RozxtWNaq/RKQLIXQHi/exUNvT4ZXmVlgXS7r5GwTzwlWwoBgapQ5Ne0TE0b76embW9upFSreuE4BYl2r+SCX80pON0sqSVwVSIrdUD0vYYmOTm2Fe2G4gWFAgxilEly2ssbY0f6p/94BlT31ksFnlNzNGg5jgV5L3BoJZF4Z8d1sE7gpVJIVg4rA0lqSSGiwMjA24vDiahsZ4larFgD1o9o59XLF0qbheMGmIDoXnJcKny4KgvPnmcCZ4yMg9eNpGxFqurS8Wa2YcQxkZX4HigKDFkih00W07Q7a9qDdURR4HkF61nLEBOBqjoJcZexAHR3DN6ryzVtzk6t2pzYi7sbW56cBoqU2SntbkwVe/7MXjx7bhfn5/aFz33eNmFGBdeDoQOzy5PRFmQoJLB0iiTeOz5ko3VkG7rauPZhVEJoiRSJH1ggQDScK50RBv7Ahww0GiJnBjOpVTN07CCIuz+gMANVh34k5NS8TxlhrbxcKbKT9Jv6ywf7wfcfOqn4H/3uHFtQpA0nIjAqqYUWDjxIGmJhdB3UCaICDhYRHw+izMCAEqUVwsOkDQe+8P9t7IjWBMiGwR8AyOBNExtLHRxOC6HqqPaf0eWZnK/m6a8Tgd8orijVDGmtyz1BwvUGbm93gwbixkKcN5SZQ2osQ3w/qhBSNan4G/HS+6j0Xmb9TTcFh8QPa+WCnn0veWsEUV2NGL06Cgusiavr4nWxe1TJIN9yRce214Fc1Bs7WZ/o4EPxkIQi07rUc/tGJBUOorTKiGBLn4xGQYMuAZwOaR6RiKKFzcYWqITw+6FgI2OHmklQddG0NSI5tdAlNkAQZl06nyexrHxU5aE9CpvCuLcMzeF1wHEX3o4HjwsmfotsfUrlFnWWSkbwgLFI4Kut7Xa3teXJSgRookhwttvba+ncgW/m1cJOTk+sOTT3bXqsLQcbQ07qisHC0KlaHCbLcV9gmXTqQOlojneOzakIQ7Wb+/CshSiGPlkN2YFYixxUXkvIleIW/bQLIJrUJM/U3m5tRsVaLWGsU2ZX77xtL7d3ltULm5BpIrI8HGxDQW17pzR2s1zZRx98ZOfnF0qnb29vNMej6/ZG78jpcmnny6XGGiYtkMpkA1p3IvAHnboAZzi+6pJY0elKKSgWquidVgcQMIWT/l2EAvjEx0+yT2FWbNkrmiRX6KwSCetEEbjg+FKk20O0OEz2g+8/8DT2Z37lt+dIrlV7VWgGRnGBhebwEO7C01muwSW8N09j2sLMTfAY6d5BAA5gfl5qmILPqgwCmN647q0/MlxBXli0CI2Fg+DqzG0iDYwnD6uiSkkEqJmtXk3j92MlVwYs0FAcN3PVEm9fCzM2Y3TJv4OWGsbU2+EIZlxxd5oSFSXK2uWXVKUMv+N4nxc4VKCBHU8KxdQriMdBhkiUHWF1bBgfyUeaykehqVNQyEi7AZIdT5PIQlVro8Gi594xFqSSdD5gQBzDm0SaTqtCqTO8rmbo1IHBnFiu8eb6WrQaKYEId/XZoohkgo9KtDQUeoiUYPkTAQpWIBpmbkLf2G6/tbQd7GJ9IoxOfEY6XaRUAnuBViSfcLVYOzGWFHZqWutub21BW2DqgD6GUB0APM+6Vuophn93UNZwArl4d+dipnSKgMkyGyVOSItCDBIY9UNMNTEe5liEccdEwz4pP/9yvJlrF2HbvI2MfSa1GdSJEShAxrxYWFEuVbGW8YOJQAqIk2P40nZvY3vU1DeEJE4vLy1fLu3I3gUoowWSotNuJ2N3hHS826oK+8H7n7Mnbz2VA3z56qUd24PNOL25tw/fecvePr+w9vbO2jvv2e4hiAdOq3fVuHNXpqG9inP3qXLqnCCyljaGS58hyCqx1MBjjQrYBC20p2leDKmuBBLdCfosKM94FLwQ6Iin6apEP3jwMyh+9bchnd17RvFtmCgG5ytNVTGDJS7dM0iLQdHXW8VgYLthkWAmxk5a+JMVNbQNFEwCjocChVInbyeLHDn1VobChHpcgxQNkZ+3WMGP9RYXRXK8X+g+iKkV7xejr0ipIG1SISL0aXrF1wF211zzSEYqIlIOUVOpZMZ97gUYjkeqqnbF4kM4TLy2jB0RVOYyTLGAgZtcLGlT8vtVEwcqFMIyQwu2ZKy87whjp/dU2k2Vm2iWgSmlNjCabfhYZthy+RJrRAYKagLtVTnDZVBeDnptKDXTHkd8SiUUonPg1wHQSp4KRwC3T2Ko3krEgeG59Ols277x6u6WLgY2vVdSoZPEOaykrhCCkRKCk6ZiDsOpmQfbdOp0eSNu6u2BHDL0DMETibxF0KYbZbWw19fXTogmsl9t5FgjHzN2oUSZ/CgUq+cTZpTE4pNDEB7JEElPjP2kDQ5DSsYyvBkhoK4Ehfa5JcybzWs5Bir5LoFP9jfK2A2HowxfxKwhHI/QTMCMNY/DHWaCQTwerEPodBjs8vLc3n33fTs5PbNjN4gWtN9v7eb1C0un3r7wwbt2sVja4fpa7X1c39mjK62r9nBQCZIRUqk1Dmpyw6RWMBHo2dpebFJqnDkdSdEgXFcV4zy6i2NQE4Qg4FZS8df8FF832ADuVLwgSJDyg+//Lw+bVPzVf/w7s+NSjkOQEpA2giFQEdNMU2nGefQUgfgY5ZDueRgNXcInwsuwYDbY7KGvNhorDr8Y/VI3ASNibivCA3FiO604rrMlOehQbYoVWVUE76VsAqYYH6gk5cOs1dAS45ig3xvpiiSI1NcZx+/hzaIis1frVF1GWJFxgRhcTVlKQtXSddLA7zBmjBTEHolfVdEt4vM1ANMlj6OIkvvxIpA4caHFCpxEsyDQDaQTghF5LZSI7o2iifidk6LbNRVOtQ0N0nXDwBGtlctanRPXN6/1+rTNna5PtH50mwA5SH6TqlsoZCg6ZX0hhUPzib3D4HIQwjcrSaYfbu7s+tMX0owDBI/GjugXojNKJejLaWYwRr3tLekGzTrFYWqcUagGxslzGG3wRFI5GVcUhZeV3WzvNK1MCKpKwWEuLtXxqDQdKu7oL95XyTVuksgzzPUNUIUk9VXddzkjsD4wZy4UB85BpmgzUAknioZRoDm4SFoRleuJuc4hDiOk0XR9QDnRoBscR5gLwevRvZHh8K9f2rhHc660p2+/JSFPHM3+gKqNC2S0x71tVpW9/9YjS/vBDre30mqEeF3UrknotCbf01JAcS0SN3qBLO4ZgxspiaIC4cBDzoMxVErqo05d1h6KkXP2kKwi9UYZxfUHkXbvbWr3PntWEbCT5b/3/f/1YRu7v/Pr/yR2dd43QguTaJCApgE/qJZxSKRX5nwzpbJqPg4aWmyKHjloH/asB8DwlTCrkm4KT38Jxdnggw4BkaKajoIXixEavwfgGiusrPJn1UWI7mJJPhrpuDEIueEdqQIaqos0d9MWJa08GT1AXI8cSAsY0AO+N09hCA5Tn6B0UOHlMAWpJ64dDI6oA0oLkZ3oEYzFU0uZ4jdP16Qr5xuOFFSVYKXWGEMa5QNpFNoKUU6CBDoYVKdqMDI96lJAPTjPRJ7l9TByDZPDgDdxNBXPCbl1iMow6p1kGiM7VUixHUipg9uFtfYC0GAkd3HqlA8OT21xsvFWLmCM2zvhf1rvzKeGgbthwTX3F9VoddogDUVRwmwBOZY0CudC7EzKrUotuGTlcyiCGAP3Qr8rOnULSMjaBF5lJ6NwrTpPyXwtIWUTrTm9h+/HtCu2HvIzmk0CNKEZFRi7Sp98gPt5tgYZGiPH0HT6hYPystS1XWeQWq2zAZg658WNer3UoHK04hhMpA4FFIEw9kwm4/WPwD+5quMUBCAdv7650Z559PjKzk43dnG6sovTjeEmc6Z6afLaZK+u75QVyNlLK9ElwdTdwpDv9dIJ5z0gQugIEq/Vq7s4SMmlhf2tAiIdLqEaz94TZ7b2yYBHGVZvg6T3eZHhYF2GnhXg6//yew+8Xexv/dLXNCSbDzYHi8BmLZlngJcLB4pNziGjGRuvKx378HsqpdNeFGanEjnx/QVaaKryvSHcahIWBk89fj6wWO+tUFv6Ki5FE4Q2YzXUIyIH0GVIwYOCAKOrVXgjvzaHplNFGXlXP+G+vLTu0tS8Lb27bGaCL4ydqgap97MiOIqBIgrhWohY6UP0NtVCIDibA+UOUiFFg+L1ueHGYIBDcT8w9VkTUhruIwoIyHhHyXZFSqSYEJg1DEBqLVKPgU+maNEPKvdLBU2YF+kVyhUhjeSAcjigSgi9JNoO0Sn0Eza/hplLphwdQSZ++TVzLUrhSp+7SyRkYF1aHyg2ODImiYXJYQD38Ncw3mr2LzSX11ufQhO9lIsRZfADI2095k0cGGoUpLaQoDo7kfoJSr9yhCjehNYvWux4fyJUccOkq+eyR14pBxd14xhxLaJGCVWESj69olQoq9JnfqAmLNJ85np9Bo6MgUXaiGg7EM9Zb96Dr7HH1KRflrY+3djLm2s5fKI89gMbqQfrplvk2TMrNYWuCI3+KAy7hh8E64vzMzs9Wds0HLUPz89OjDjYqR5U9ysfNxr5m4qu3pDzKUjBBNDYUdoh74Vl3djlahUjS/Ih38AjSJrF/mjwPiAQx4zJ4LhRxDsmG5qD1dBi4mQyCcPO9u2HPkrxSz/3a3OkXqglKxi7VcFAZKchsPlZlAP8MkmFO5Cpae1BIkn9dWilkWYGPXyakzmkRCgRe2laFGwHDZOh+qrXUeeG/x7VPN6XamZol78vCOjN4njHYCSjEVR6GwZP8/soYnAYIHziVSE2O2bn7TR1TeTBWQbk5ucQqsSw+axaIj+avQHX2cRsUlp/fLJ8ZpvNiTYjze1gaKSwRIBKjcCHlrUmVHnXwZ3LmItwbXayObH9DiA6pGoa5E27FqmHF3s6sC9koIKxI/V3tWLUKpxqIc8eZmGAu5ICs8GRNVKlXIIC7ghE1UBfL3S/REclDcnPtJOR4oj3GGTRwW9Jc6HL8DqiKaBWs9s534uDhVDDeiVeIlVdLL4Ixhp07XgZA5ygG+Gf1quFj0lUYAUZulC72IHZtmUpg+bpI3w9lK9dN5Cv08GBsWUtxJ8U5BF7qmNBiT3rqh/0a2Pw1GGDYgg3hPDAditOI7w7uJBGtZLoO3G+pTjfoSjAdRJtiWKUeR/y6mRtr25vQseKDyMSnYk5yHdbu/nRXxvmql5AID4V1+6CVjH0GZ0PpRTy9avnShuXy0ozZv3eaju7eORZQuzF7t0Au4EmGoXb6A4BY6dCWugK8l5+d2LsayJWDbgK50cZGedZPDt4hj4vpMhdiitBLKHf+9hLDZDnvCf2x9/97x92GvuVX/h1T7xExoxSN4lVtC6heKp+0UIAt4+b61W5ihweB0hpPnYFE03jSgBIC58mRbopdVpPYwFoJdWj4cTeniT8TxPlXY5I0tCIJoa5q1Ij/n9NtI/yUl6K94pUHGTNLgEjU6RHMSQrfPoWtbggQ+RN0r5Z2Aga8oLAZ4HB41qp3qmpQveFkXP1ECe5chR4bbwtqUGcbcsBlIpzjgpLbTu0zPZ3OuCKVo69hgsNHVww8MHK1U18KKVVC1fW3W4PaneICtCkahwCPlBjkQoJLVo4k5crVwAAACAASURBVLC2t3d3ag5frxBmgJM/3xs7RcNgqBC3Q1VPEIP3kjj+I/Z84HJNZv2hFeWFtI3qKUaWiAZjEdvQSPtUYAGvZCcx6CgA9VybD3mhcojhbvV3Xg9nxLPXiMbFwpbrE7vd7/XcD8fGlirGeJWR6iF/BzuOhQlFl4rsIEM7YVw5BGotVW7d1Cq9nkd4nYkNmmMLhccje+8aQdKM4dusSyGga0pJu6Ogq1c7Ix8Rp8e1I17AfBRYChh78Fvx1SBA44Dutma3iKbSX21KV+miODs9lZACVCJgAWTdd9sbQSu0V1K44BxWy5UG5viQq9AeKVydglIwdmqDdcUa1tRnpngBD6M3oH5DpRZjZwgx9DJ6BBlYcvYJArSimbEHRbp34QoGMBUGxcYJ6CrmpYl95zsPnGf307/6DVFPYttTxDzcg/hAGg4CEcR2txXVAS/Ghwt5zjIIREv3faea65rYGvpAUih1wdixGRvoHvDQ1isbIaRKLgkFW+fTaTIXWI8UR1xCPaav9zSQgB1JhQU6hBq8MUQUSUgXicqcrCpjJyFDF2DUgVdagmqJp4REmhpZiKik5tni5H0S+rFhAlqja6efUJwx74+Q11TXAi2nzElVBMQELLAnHze5vXmlNiYqchjk25ut6wLORI3VfVcEg6dJs5leBVGYObBa41B8YUP6FHeMXeBCBrl0DB/UoObYyCERicnYhQp2dAgRN/Q5u2HwUJDcUiVWvcQcoF5Gcn+7k4TU+dmpR4ep2eZko2KIp4tuOB0T87mtKaoaRWWDoA4iairqDk+gI8czAbPjGZBagXUi2V4uV7bd7UVLUfubYgin+IiK0SM8ioHzyjtGT6RteHyavhZmlHBYq9yakVkTZAs4W48qpcbNPJSxE5VinsgqiOYoUND6xqIQDvkwbX5G1ylhDJc9Pzs7t8ePH9uLly+1d7Vm5qrLLn6bWs+s2GcvLKEIUxX25PGVvfP223ayWnkR79gY3ZSkm8cGtRTwa4WScni75mir1VlIW+PITY9eXaHFRTv5kEpxqEg71cav3ftqXeGEPUnRiwdYLl2FBqe3P4Q1lEQ93S84qtwWJYpAqLuE+dCaxzPad7/zwMU7v/QLvz6T3mjYcsC+WHjEIsWnCixtpRVEZIGHp4MU0jJvgEeG3XvohKfJ07rIoaI1f5K+cTSrApzAq6Kw3dm0kr8OJGDvHcUohYb20GCuKE+VXrh2MreePkAjaT2N1mBlTSrzFi0/Oc5PcvJVLNkjl+MDmp1j5+KibGpSCzYqlonoSsUv5dUBJ8oLV0RGbaJeoCkrCgJzxgHlq0Vmy0VpU9uokgn+xcZjBisVu/12Lw22Tb3Q+shZBJ4h19keD8ovMYAdAqJUAM/OZJhvXkFKXcoAqzUqdII4JomOYCEZes2oRfobqaLFQhQSwGdSHAohiqjh45WVFHiJsEbGWPaD7bcHYW8zrzmM6jmliR1NPdrE9gytCSoy7AsDwpByBhpwlY1UNnFUmuwGy9/7LIlseUaK7kiLF5XwPiljg4fREkd0U9JxESbUNXQ4eG+qHLOlwu98pi/GbuG4VNDhg9qSVT6tDGVk9QfjgCO3LgjOesFD9HE3XFK/dKVuuKDqzQ6CDs+ev5CEPP25GFccDqoqF1eXImzvxbd059TvdnZ4/sy6uxtblZV99OHn7N133naNOrXPMfNhtBmnob5TF1CF7sIRANeeeiI5KsMebNwT5UVfdXiAlDrKpmOMSGsly++RyD1+rfGdjbf84UzSMKnNR8Vy734+5MDozybdT/nUbEWvxo6Tff/7D9zYfe5nf3mOFc/IUyJtPYxQGwCKfa6o7AUYiVJEn+OpKFCNxl4NiwdPFVBFSD5cV0spFip/unKvE2Q5qF4I8LQVHDBEdQHPU8Sg6qEXKMAV+9lnX0qEMmB4HCoJGOCY0VyTsXsjpR5Vc30GKBEd6g8QSenNDTJJgVzsTW2T1VQvA/VARs6JTN7wn8BBPEpifrGmVchs24Sh3gnadbkkzDF2CHEqLcuQOuc1gvILRlnDd32Mo9rkJfhJKu8bnEolOCkdCsgJEbm9enVjVxePfINKxcWHC/nh9b5XiU0SRfNvoifEG+mV1Xg+99S0VUGi9japwnKUfOFgkV6iJowDo/d0D37j4gt0FVB8aTlYYZQg+BPTsCiKQA1PwS5Fz6GK6hgskZecndLHMEaRSBZHu6hVlJDqccCCRYkAMwpE7hHdN6JcnrEieeTURWy5n4+iEQIsL0aR6ATIWdOxBps0D8OjQkXC0nfz6EjRm8QrXLlFbWn07i5rydnT8/vjj3+iVPvi4lJ47fNPnktT8fLRldSWj4OLrSoIAFv8+Mc2bm/1+++/8649efJYrWcUoIjoECfFoaaCaIBCvGqNsZI0+xxGeZKViIojwqUKD5riBn4IRqrJZ06hUTxBNYlIE6FUBAJYdzih0JkYyyhjV6jVT62cEYVTUcnXws+6q7HcG8I5te9977972JjdF3/+12avYnno5FQLZ9HHw4NHZMEAeb2LgbkMRaiA+tSjSLGIxEdtdDAhedNJGw7+EORj90gu5UQhgBQagB8vzT7TzFP08INqsBu8UP4n0pnAvYgAgmZe6FUcO48ioLlEYQJFPfG/0PfqDd6ucae2IrlDSJdaAadsjJ33E0rM1KuD8sAY/NBVgRw8xm59eqFUaCc+G4U9ZJRolQIramwKE+jFfFffZuFCBkSTYaIXm1GdFwySZgBPKASQumHsKBIR9ZDiUEl8+vY7viZgnQFXcQiC/mWvIIPTYOw0vSxlxgeGl7GDTvdxNr5TGqQVSMRR0n1QWE3kiFdnLuuBqWNo5zk3kgMyly4TD1Nf1fgRw9zo0IN/5SXta4w/9ECDPeJxhBPWEcLk2qmaLpZwynwCFlchPBZqhJwqIxwdIwZSoK8UxxChFJRieMYuZ+/QBYO2wRaBToiauXZUg6U8jfFl7m1oN7yv9nON0m1Eht01/NbrpdaNdO/5i08V2aGth7F7/fK19v/55YVlVWmHjqloXtqfjns7vnxhxvDutLAnV1d2fnoqDBijBeUGE0ZXjMv2j4IgKAJJQFbCCagZ034GCOBKOpr3Sg6h7MqHXCWTK0sT1eH82bxEqbtDIwgHGELCpCr2gH96OxxOk9eO7AZlQWHmMZonKLJAeZLzkBpObt/7kwdeoPjbv/Ybs5M93ePKaJF6Bs/n+JVXXn0GrEd2RGPCjkhTQk9qCKC1pfEezoPzqe4+v3W+l7BxKSnIle4RNYkLrtvoXCJkvdU7CqtdlVff1K4B52MDHREP6sGQKSlAaPYDA7Xx3GEgSTB4FAHUQaHrD0KZRJM+cTPw7DzrHaEE5K7PJhJwwM+UJgfKC2kYhY1qudY2ZM4tm6leL5zeQnM1QLxETinGpA4SF4W4V+AqcRgykaYKb2qN86qm5l6kHs2Cs3Bf7TiJEHtxeRVwFqfcaO6t1ElcERl8kuuhlQwjuoCOQ1RMeky1GAVhOQW4gJmiYq1pjIpCtEear7GBpN9B1QRQnKouOKF6R4OatWZ/0LPLnN8UCXRSSW8RA7YQLQb1lqKUsfOmftSbXYhS/D+MGp0pQYl6gaQYjf9EK6SzHFLRPxx/1Z6QM/J15YP3vLi88F5fBrG3rR32B/+5MMtD1AtVrTxj4L7Z85GmRFGEIVKs2WG7VYRNb+vp2YUcyfb2ThHV+mSjcZSH7iicgxmx7e7O0qYxxgqdV0u7PDm1FViZjJELxdbAMKMP/WEfu7Ye09kQTsisoN2QAhUmTnM9CMCJYz3p5mdU/aYzgu4kjGYgYmPstodGwQJ7yTE+118EV+b7d4e9InqpDQUdPBXvtBTw9njmvfesB2fyvYfOs/vpX/66hmRHflIkFoKJqG1HIpo+ElBgs1SIXSpJrWHCyLxf1aO7oB8i5VrqQD69STy4fpLCLtw1QHIwGeYN8NpU5VQmR/ttGO3u4H2SgO0gfsLcZDC8OuTtam/mV+CB69JH9gkkDvLgwhwlIeWDYFwI0fEddP8lr0SlNYMo4LNWHRsiTXDJO+dyBRl5hhGH8n+MgrlmaDlEhjRo06fK5hUSpDGKTrNgtxP1EMUKSiT9lEw89wM1BqK24590IYCzVUR4yZsNh6iixLPEHXxj9DHIYINEeRgHceUSCkIu2Lhkbi5tZc3BDoe95cjDi5lfu7CpikyeAik6kM6Zj4TUp9JtV9XguWGUKASocld6f2+D9psk5Aurs5Wm29NDihGlCkjBRi1qYJIH9NpGyanHYpJH4Yx77Hw8JvgvpOHQHUC0F4VWWU44bGCEOGs3qEgXcT+lxA+Y7nV3e2v9MRKQU0V1rA10FxV/Qu8o7wV2TXQHfsgzx4gzdxdjxxkgslutNvre7e2djACFNoydMLcslWDn9tVr629v7Wq5sqcXV3a5PrElgg1QW4jQ5lFGnjY28YsCVEKmyvQ8/mRPaTg35wy4R0bSRXHJtOIwbN6Y6Fb4dpjhCzyh7sQwlFznm1ZCzigS+VRiMYZyQB7gRBaEio2079Vg4t6DLDn/2ey73/3XDzuN/du/8DVVYxUdBGUFDJM3Tju3SzpqDH6BrR2Mh+gYTF0KgL0PgA5jAsEewH6cKOR4aee0lFg9iwRmJHjcaBDZQeZNvA2nbZTCePcCBYMYN3IYfdYnh5i0hoeDJ3RdL0/LiAy86uhzMPkkzcDYRUxRqV432vHQOYt+prODKI4pY2iqeRivtK6uhQ8RAUOlAWD34dY0lvd2zaEamBtBxEgV0qt35OUYCHV38D0OY5mLjsKMVaYlqhskgSQMcZvOjcmmrrM1UaIq3xGPI80suCDbgb/J67pKMgtEmgd+pgFBS09XWvXnjraAWoNqcHu0PbNZhU8RxXuVvJY6r0/fQtuMJnFen4ILkVqMlpFscsIvs1UJZrwdDMPZzrO1rHFe2unizKbBjZ2a9XF+QAIdabcz/jlMqJgQ3SCPLpqF2scGCaNq+6hNjGg6Oh3PFiT2UPjf2a/3M4hPTiRxVdcre/3ylb1+8dKl10NrItepUZdUUQOxGvA+kr0pEqiXGKiGSA/5+O1OXL9FRUV8KYxXbZXsWzphqOwzWChP7dWnn9rti5d2vL6x968e2YdvvW0XmxNboroNx5EGf0jANMcwz4VUJpCYmfFRMhpbw3DIXDyyA9JRxRaMWkRfFyx1CpQXKTxKcxl/Is6UqDRgCMqiRE9xR4l4BdkTRh8DLecexi/K0KrnnQqxR6Fel5vsj775wPXsvvorvznHSqzaeUJzvPo/4U/VVdBpGyTgiVePRYP7tFV6jJ7zk06wqSVnrm4AeHduBCUUiWdXX2kXqrHO01IUQWocpm0BUIOZydhNYbZnSFml/IGRE6nWWfJSMtHBwXC/6QjheUPnEO4TyJG8H61QGLtD09l+C75B2wxEVB8WXhRh4An0iKqy9Xqje0O9hNd3DT+XosKw3d3t7Hg8+ICiEOVKeHKcdNgwzEQOVB/plGDeBxsKg+dCA6RgAMdoiE22QwaoIpUK9AfJ4vuQcQoAexUDXLGCe4MwC9GX6AdjJw1VYTIeEVcii0Kw7Vy+Cb6VxE3J2We1d6kdTcajUfXTZd6J0N2RcZ1Sh9ZsYTA853VhcVR8SVLrcqfklEb664YoAv6khPyb0wnnzAU3fcAQzsn5kRzYSZihBhop+nKqTGzv4/k7dO6GVlJODb2uoyrWTBWj6ntzc6dhPF5N9zSPdA+jAKmWiIXvifMXOHQYOwo7FF8Yq1kyHHy3t4uzM0E2PFOxDwKZmj+3h62ibwzDy+fP7e7Tl1bPiX345KmM3elype6NekFxx6lWPAc5CmHCXpFd4pAgABOJQq4PWo+cI54HxQ3eIyoPOwLqESDRiMZz0vJFUFEtfIXCMB3RUMpCzxR+HYR+0bCotZHiJpn2WiE9QcQKbi3hniiWCULJ7L/5Fw+8Gvv3f/13ZOzgLYm7hKEIEZ6GX5NKocM/Dvq+CLOhQhp7U9XDqiqO84DUCx88bsQKMHguje0Av4uB+jQv73KAszVro6lgMg/Cg0R4lHpHILtGmkXPjAavtvroOTyrp7ARFdccVJXbw0jDoPwajVFZVMJiaAMjvVbbjLouSA2c14XxhWoAKE3KAF+JUj5puyTphVd6vyiYpgYFEQUGzAurc9jv9X2MHbQMJE2QetIwcJrU0YCDZmC0acHdg6JB432myEcDXrz921NKuFNEBqIaOKEXUJl0i2uQuKo6FFhfJJZo40rVzQFel4ORsckRaCUtZvh1UtgK0vI4WnPYWUpkS+QEUM6zY3IcIg+keBmzZVl7qAren0okMWDsGAhTVPeEZBW5AhYV5bEir5ODy7Phg2E8Mn4UT4DSgA6IPsFC1QFiiqy0d2S83GioWERqFkQ8T8/P7enTt+2vf/Q31jWdfjfuU/pYYZsT1YnDqfYsx5MjYZjUzo0dHQW5FQhiHo5q5I9tcjIcVSl8FsLQ7e5Wxo7ndP3yhe1f3Vg1mH341lP74PFbvo/zRPAGtTC6dojcSd/duTBScVD0DT8VXqf0F1F9IRqfCTSY+esjL93YxSKLcz7p6iGQiMYOeCJStzB+LKBEQSVXv/d1EBmdebEoMKfSLKylFtTbrkES3+ezZKU71D/4wwdOKv6ZX/i60lg20H0PpTCSz6TnQVYGw0WqprA64Hzex+ryQBgyr+wS/cSpXblHXFlQPRXO5woLRI2u9uHtRRxmdSTQx9q3wjXU/yoCpvdCEn26TX0j3Em0oV5a6ea5x3J6iVe3NK8Csc4wIxUCKI34uu+ZAourG2M4Ie5GPFB9h9HASLOPrgSMHMau1DCV9WKhA3rYb0Xw5IDgIBB21DwCDWN2IjKHhetZruA0ArQzys6Nndj8CcoW3hMJcCMD7oN8g1ILhePckqK0xWZtt4edKrUcAE2PhwbE34M6NFEqEQIcORRwqUaqjQxFj0Vtee0VV/T20t5HF1IYER2xmFVZVetrUQWBVgxPa+3YqoEcvBVtNw4ZlJrV5tRq1EAYdUk7FlEG0AcdKqRJcgC55r9y2G7ubgUtSCKeSrKyAKcwqcUvaNexp3hWdJ6Axwkv1j4Ds3SIgIMcK7R87+52d9/uJeyP/ckUNBws0EMgQoMJs3oaRRCq7EoD1f2TS5sPNscabA56EQ5lGGy9WXtRoyqtxWlJFGOy6xcv7e7FS8uOg33xvffso7fftZM1YwyCxHvfaG8TQVUF/eO1ciGquaxB7PcmDIUviGI0qt/bvbfJ+b73Bn2CBJ4vrYzEGPAl5ZiUBreaIObOgclyiDGA2eWqprO2UdKLog/0KHifCBFAB2s6WslcwTsWBf/kew8cs/vpn/1V5Xw+OyKQNjEetND8O9pZUDP+3ZGGPorQG/hDWUKbNUMjK7DfeTAM+KAqxKZzQ4jR9AojJ4uWI/W8BnIvqTJ4Dqmiqquk06rUejN2ULdxflQYAkN1NTLMVR2mGT70hBKxOSbpihY8PFWZ9X6OJ0Wdf++59HRFdAzx8rh396Y+VNsBYiqKRBsQOXa7O6UjeHeNuYPyQAM8uGcY3CPqjrodiAQhoXK4fQgNhGpUjdMw6AWsSylLIEwzbUofOI6ikLG7a/Y+8AXOIkktqrOR1xg4be7UU8sUVHsalCPeSCpH32+QFEoHiK6z5VNiRZXZcTyK4oODoZADb5EDCFG3mzobUy8UQaOoJeFPCmWW0s2gApSnq0i6E8VkgytE8/5Sh4HaRBwr4D4T3kihpgJXIl38TAeIizq4bh0RTORdCl8M83Ax+NLqEw6HUvRC+xLjLOPJHiD9Dqk/syNkJKX75qk0h18qHxjvaba6qC1jgDbkZ6VyufMTY0FPmB2pofMbwU2vX7yww/WN1YPZ5995x957/MQWlUdQ7P2B8YnzaBWKI3mm1BWjwvPm+1yDtBWVmjo2PSde4NN9KCKliOfVVa4Vp+7zYEsnzgtuITqMdBywXb4MZud6iD6gyfFlIm8iehwXEV7X+8hUesm9aQM4Y7bvff+BY3b//j/8tVnDckNrSRwI7Wmppwj3PapBGcNjMJdcgrIg/C0QMTFQqpKpkukMT8i9iiACE5xNRtSkITFSvOU5MA3Mp2P5BHU6IwgAvBkfIUvUIDRVSQnImxGBqswVTBvLhRPJCNKREObFOlE1ElB9iA4VSR+TyCwMUF+nmPB3GUbFSp42SuKGCEe8pTCIe9/oIKFCC9ETFQ9Hih0bgcOE0ixG0Um+gbisVH7UwB1SA6UyqliT/pM6+QwE1EzkbEjbP6N2IdVk8EIm0lOFFFDPa3tVD2MiekLoCOkHDjz6ZPRpplaDXy5r63i+Egulj3Iw6ybLwCKzXCIJ7dQqYlFXAkOAgvPT6EewOlQsMTCBiqNWQLTzULalcnnhVUvIvAkdDBq+4wYbgwIlhpQe0U4OK46DdeC9SWd9P4YWwEB5ce1WJfMhKgmDyUNxzfmTnpbSixzpONHYaYg3zha1Fo0c6O5l/gXQEx0uEQYgQsLgmAGiiKdGBoAxQNmG/RsKKjxriaEmFIJ6u3312ob9wVYzxu5de+fRIxWhyBYoeWtfU1klshJu5o4YuXs8sIpLJUIQvSr6OKioUO2wBNooLl3vOLfjcsKpIatLep55MJ4B8doKZJiBEmYYSzGawlZI1ckEuB6k3GFP4IjRaSTlFeSgWRyZffuPv/Owq7F/95e+PtN4LZItvCt5cPdCEuWMuJhSI4xAMCafaVOSpw3KxZGmIWUZDtTssxe8cvRGzp2oCXAZEFVHQIKJnn4SFRDiC0tIsyAVlVkLmx9KTCD4Yhz1HkElpVajvD+Ply9f6LUI7fGAmoMalFj501MjF44UNUWptKcyPnSENXBjR+EiTlIXtpdm9urTF0pRIYvipZlEr0hGmBbTs2CzB4n5MBIyTqVC4BKKFEKSpNN8+HR2FERqq6qlp/VBYFPjCINoqfDNDP7aIP038e80TMW5Ym7sZkvvI+hZnR5MCaO6iLGTRDtYWVHJ2KHBNrejJURUYDtVYX3iPcyCDYj2QkeMiLNEJSs6QqgEuqoIVXAiX2n84QATCjKF0mfFTVA8jl7cIt1EoQUYA3wUwBx9Ow46ZGuXWHpTDCCip+IdU804ccyHcoeJW+JXOtShXmvBA17cEDdUKd9sRwparGsweN6NAUbrbYDM3F2tN7ZYrOz25lb3zTUpyhFFCv6g6xLGSEu6hEYHSWPb6xsJcRZ9Z1989z0ZO6JyqB/SgVHfrdka6g/OPHeqlSL5LNN74Ryhtkj9BWOH0Q/92I7tkj1xPy7l+WaQO0bZdR6zUAiJUR/KLm7EwcadTkIQIA5tmFFbw0EE2hkH9XezxxCzFT6YZvbtb3/7YRu7/+CXvyFj50YkVIDCBvhsifveewRj5zlV0MxSl4Rz3mLXBWRYpQWkZcHYxcqQKnRTL3FPaAoAxwCrgV8QvJnEzrSBSSewXBg7B6c9BVUaHNQ/0BMjlQ1Bp2SvFa5rHkEYtKMD6yKaEZ/hWthMXCsRqvoQM2fRU55XSZ9qsqIJFCFcjfiw3elyT6nqquPLQWYx/50foIlfUoeJ0vWhhxjRAwwGOm0YO9YF1j8cvzKntcsJv+5EGKIdpLOk2uK8N/oy2ep0VeAkfPIfDgPfjLHzSjiBJNjhhKAknSr0PE+DLU83KiqIt9cjcQIn0Fuy6FUeM6ZNOdFZgvUYAz7BvIpM80JIC2kr0wjNflQFFYmm22ZvN4c7dUYs64UoL1JMpuI60Ya1dLpNKDZQwOFaqZBjCKWUQlQRJruxPmpFQxrsngbkhSjwNfaO1HmYoauCg/PXcFOScxd9yCXTD2IBTC54GodKh1ZHrgFKEc3+3DccPc03ZvgTsAote8uV07LYF4r8MVadqDpAGTcvX1kxT3a5rO3zT9+xJ1SdNcuhswQsAWJwgpo0GKDTqIB0jr1TsOBWAiFtUVJGHEOUd9oCB3VUAAmhTsJ1wJdT1wUFNc2MwCl6nRr9QHA78DvNfSkRXKAg5RLsZAai4DCD9tAoMyFmpCDG+ULVBexVoz05p1lp//KPv/WwjR2RHV5FvDThX97fB6gtblIg84ZmhZBGOL4Rm5NdI86VKWCvE/Kz5ERVGDsNnQmRgWZ4MgCFSe01wokL60hTSNUkSMcegMtGB0Li3DnmBnQUULwdzCMxb96O/DXeiw3KoWMTLZY+Ac2nSnkKrfsJ8yucLwhHjnSyUlQh6o1S91wVNjxgLOkLeyRCgyIi3i2pp1eMiSBEtA1gOUZM8wkoiExekBGXUAUOohEOSK/IhlQWAQAXH6UaCR/O6SYsY1Q9iWof0D+4B54XnpnKr1Ir9aq69qAGWdKmptDUB4PT46o+95SxjY2tT08sCcZOg6tHVwYBQoB83SWuxEHERtsbrU0z0kQuNSJZeJzBakm6mtoNJFuM72IhqfI5h/TrHE3unfuLXRPraqGJW2B0RHusO2vLMxDPLkxsU+rnDBpDfBOjf2/stE/ftPkpc5ACNoN4GiuLVEUArVugIuH8wOo89WdmsXeraMsFPiik8NPTMxk6qu6E9+i+Uaw5OT+zzdmZ9UeiXVfy4XqoBDf90W6uX9mL588tH0b7qQ/ft889fmKXTDoDs6QgV0JqBoMDo/MB1TgpjG/UInRj45QSZUncA+IZDRXj1OrCizS0KXLW+gkH7RAf9z7yHIlk4fTp0NKbHLotgiS/cEd1jKDyTKW9k/OmDY3ODrKD3XGnNjRGgdb1xspyYd/+1jcftrH76X/wKzOeRQAoBkB9jYSuTLYKTB7p1XnrlA/hDRp2IcLStHgIqIE7R2QgMi8aWbMLZ+qMCGD2VE+ClyVk5ere2PnoRVIEmqVpLQt0iCkRPYRnh+fHQIC3SClDelxhelWYFsaBBvs5ds7FE871meljoZAro9E0LpYIoC0iJ2F7CWl3KwPyRqAgSGTj2DYuEwAAIABJREFUWRM2XanWJTXsS9iS4eLI7UxOasV4cp+A+UGOh03HwGw4aVTQaMVi86vwE6rXUHREawnKyxJXAHOJ09FEQGbz+swEGRMpyKAyjLFjjRHX9GiJyi1r39F+pYKCqzbX65U6LEhjMXYl7XLqdGmlgEu6p7m2BdO1OHC9jZpDGyZQgW1SJdeYRPTRGEeYWr6sNFpRoqKh6kfazLUcka0ieioqWxOtK+z0xn6ej4fsLuga00w2oYB2qep4NZIOFA4iz81lpLz7xEsgodOHnuCgyqL+4SBTJCAmiF9qQLunKPctj86pXNtut/dRngHbQw8aeSSiVyJZijlErVybpLW6RqMgXz5/Jnn1r3zwvr17dWWXXGM7SOJ8tYLoPYkzt2t2RiewZPLDxDeRrUNhCQfMteBMcfTtrrF0gtlAloNDdhoJlVrNLgYT1QHNxASQ2oMEPX2aHpiwRDSIhCGFE53mpOXg3AwbZ9A48v9wKXnMRKsURChOrQzv9d3vPPA09qOf+VnJsqtYI3E/2sOcta+vB7069YNKYNUZ+ZIGR8lXEaBXeNSxQEcAioUQi8XPArwPUYuqPz6vU03nYe4D7VqIgbDZ9fiG1lZVrmb/ZbVStLa9u9OmdImdSr2zeFRSGCICrpkojfkNvAelfkJ878cMApVhYyuNVWpNQ/pBBxbJJH6XG6B/EP4dkY1X56AmeP+lSv6kG/VCRFYJZFKhpP/ygBjioOn1DEaONB02ozsIRApo9K9EZhbWknmVm9QidhCQiIKfYOS0VqqUk465l9YMj9ZHA2r8Itgj/bsa/+dS8wDompcrTDBVFwCbGjoPJ5z0tyfClLq0FybgS2LsGJeEMVTHCY8Fige4ropDPoEKgw1t6CgctZMG38nFmU3wB4lc6GqApsKeoCEfcFwqD6Mt8tIgXGDsUqguIbIiUlSlebnUgeQZcy+QcYEMqNg6nQgIg0IKA4g8Oj+2lB+gyVAxT1UBptVM/bEBjxP5WbzESpQdIngXnGXymFdi+ZoKSklqr1+98sFAq5Wlde4S+Kp6FlYlua0Q2YRUvN/ZoT/aYXdrt69fS6H4o7ef2DvnZ3ZBCth1Vku6vrBuPNqu2atIEnmSHCBhsgQS0ET0bJ34jhArESbEZ5r+k5Ez5dQnYdYMPgdj0+D1kD2U0GFQhQ6qP0F+Tc9a0JMrZEseDVsX+t453zha754geKHIgfFjLkZq/+pPHzip+Ct/7xdnJ1hKUdI5cwHI1EQuGvjVo+jdCXhJbTilhU5wjLQNft+laNxgcdgQSCwyPCDArlNURGKmods4lBhIb/Hi33hbRhim6WBLujdQbGX0nTBFhq946oAhIyL16p6nSlGyJ5JWiTQlrQ4+I4a74yztEXyN62CyPLMNHC/j8ChFbFqfKxqyahlMDg6Fmzh/YxptRSVxGmx7d+uS5cKNHEwGBlBqDJ2gLm0PIbsf7PL8Uu99ODRBwXxW1RaDFcc+4iQulhullXRl9NI9c3UTb5WCvkEKTOruBhmjCKCtAgUSTjglMw3GwchEcq06YFQVV+32PrWPhpY1xNDTByqaAxQNxBrgkX2G2LxcbeQcOHhKlzlolY8ghGDTzkhxsYCk2kHVpOvV69zDcyR1JpIhpRQo7mtCsx59reqZD9LjSusU/Xg3hhyVWtbYm05lIQrFeEjEggo4BUj4i6hUG5SZYAwFtruD0cQ4yZh5RwzOG6MMzQZlY2aHjFSNMX44UxUifL8hEgAeBi5LZHfsj3b9+qU1r1/b2xdn9v7lxt65+H+oe8+Y7dP0rO+46//u/bmf9tZ5Z3Z2dmfWs7ve9e66gMGKEkRsEEXAhzjhUyDCQkgBBdITiyZHhGA5JCJFkBDFNEVKkBJkCxyKHBe2ze60tz293L336Hdc/2eWSOQDxtjMSK9mZ2fe573L/zqv8zzOo9RUpuueT/0+mTboxvh812BnH22WUS4ktbGNPIYZ6KLDBMPFy6kh/WuFGcOKRRJHFfv9inE4/AcJzLHllg01kpr54iVJLDgGgXfbxt4TTsIYI2wEJ+8RGWqX50Ct4nOZTobu8AxnGT/e6U/9yY85qfhTX/qNOwqUMQuPDNxwjJfBcvwuRCeEqNAOB9DcLTe3pBO6wvr7zsnE3mOxwwgC+0KO7Vb5o/Qis8IZnTGJnLByDytzW9LAUdtAS0FOA0DK2jv+71nFO+E8TuoyDgKmECy87259i8G9vsfgkNuOUTGAyi6KPBxzcKI7sjNjUPD3NxgOXcKWROE9m0lvfIj2PnRgLFhg/yPh4WHn/zMvkAUCRp6EluTzBuyjYt4bRzoQcghYUPDeg59Y0kapppMgBYs3b2mufkdbzjweo6M0DG2boKSK+VIgSsfh1iyI+Pl3WsdMIWfM0RhYjIlxkEmBp0ih8fTBjoO9UYvccRbpXu4oDClHT65CSpwLabD78eaVMW8BlBCen4yDuFOOV9zZCCJEFAIFzOaM+UELa3cPmPlehAX+HD8DcTqHjiUBY6upE4FLFJYmd0R2JGUxHcUjqHW+ss8hJZ6NciNfiotd1jSgYBsWXKV59u4+J+OCu51VJmGjHD4TtsdgjFw0FBQKtn2BnPEbGVedL5aarBYazcaazSYa9XraTCZ6tFfXp+4dqFXKeVG0nIyshS0U8iEuE4wMowqbyQX5JJ01rxueIYsk7PzvZGnu3CDzo1TieUzAUCj4NZiszvcAuR+vOpsjoEgZhC2rta3gsUHmGEjLXAr4HCIZhFPIdpZni4YGmd9OS6hU27XyUdJZKnwmf+SPfswxOzo7m2ja2ywOvDa9ISwVAk+H1jr49nPNeF1vwD1o5ujsTBSObZsodovVPEQUJrMeRRFm88CZMOwHNLTj4wlWNDljIYxFlrQ4cR4Lb6yhMw7fgYVPB8W200aUvpEZK9loBpdltsq8nlK5YkyDGxRQngfbQUKoKWIMy7debNbpmLo4Ad04F+O0R8YQtmxSsxPXA38vJDqFhK/AZYpjBmNeHAUGi3HE7DmUCrigLHhtaZWLJd1eXgf+HD2FTS6zStI9YKcUb/nYnoaQYpYC5J5iokpyfbgUuLLpSn1wnYYWxmlnfRhrxDEtfC+8Vx5W/psgW8u5uPD7wuUSAmiCwiOI+pdw46AexcoAfu7dksdWSHe2UAvoHcFCyLK8LH/uxoYFFHrDjVu6n1BMKWQcP6yQ7IMXexLSHPLf8LnbhTnGhcEy3djZ7DVocRnhHAMZJ8hR6IJpAYd+Y1C/XigFi3imFKdnxWaVsfdhMBYIGDTDSDB1yHrjDjQDx42gJLBTLk9cnM0F5UI21pcyXYSFx2g20WCE20lH6dVKD1sNfebhsapACsRejgfKpnhfOWtS3SHSyTnNLvxMF36kjfGzxgIKjmkyE6yo8CYMS7UQHcm/g2zNxTVnix5HfoJHsijDoizQoMKWOnxWQdZpSIUlJGYR6ZQ3r4GkjFwNtxPoRMj85ipEKdXKbIilf+ePfsx5dk++60s7ilzIVw1cND6g4F7Llx9IlEFnyKGDbnCn1wwHnYMfWO3BnYJrOeBybPGcxeh1ucdiUzPi7VcCSdVGmSivfK4cLJBswAg9ALxmZxIvXy5MfFpzihcPTcAPcfwIqV4c1PFkbGcJRjBuOsYcuk4TN62jTCgfhS6Qg3e3AWV85cn3aO0M2Hz8e8H78NMLsTT8PXR+S2t3g+QsODIHekToXmzvzdjPCOBgoaA8IT6PDunD995TvdoInEC8yxz0E4qdnSooSrgDx3IdPgcbnMb2RHxXdEGmXiBdc65GUEgEze7K5FjeI+N/kMHlPoqbxG231x/GxN3QsVr3HHeAHGqSvlz4bOEVPPycGEJH71BqLHXDOGXci01eLqc8IHySYKWFcznmC7bRgdjKSMV3Z54jhqTxRRkUKsEOnmclH2FIEJZchirYNMcW/fy/PA+GPVxkw3LMYnmWJFzYkKfp4q2KIGAGWWCw3A+J97zfaWy/Hy4351jEiy4ugMls7O6K0ZL35fQwFkxxWp7zN/hE0tjxL9XpXuvm7EzZ9VYPalV9/tXHahQY1rdazCBMB8NNuu0Zz2KWdL0g/bNiAl8929uHuEZKH+ePyYkqaCgiVuCEzX6g2XhCMN4Szpk5dJYthgs++CCGMTS2Lwmu31waUdbvgRxbOmKbvuKj5/xbgto3KmS3ipIEYk30J37if/p4b2Nf/a4v7SB20mkxzhp/QfVAW0+x44PiBoEisAyrf3txuTMKXQPFLowYd0lfAOCByc2UgAmhOV+2DV8rbfkMDyJ4A84KaGTBdYKki8LA2MmqPo1elFHKYSlh3KA7C/mhbNFQbASahwFtNrGAupuNR0ArOugwYhoDTiJ3dBpTU5DJ0G2kUg5OtvdbqejbjtvPJGIUFHQ6thcP/Dd3Sy52gd4AhSLkw5IVmlOl2QoB0vQ5hLxs10EjmUjo5OVLNas1JSCAQuTO5kOyWax1hPk/HPRc7MOvMMZ5xOUXluv+vIN7M+8v5GOgjd35UqgS9bjbOZiZ18uG2Hw+2x0FaReyIBevf8KlxWM+PzeWne1Wi7AJtpsGod6hA/BSI5uLDS7RMwdFCEulwFNk257zAsNaTqza3TXHIdRI5RyQHqInN/G2n/fGZtxE39jVxslycVqcn5sUoTB0pziGhN9vhx0uB0sLk9ot4BUGfhnjq7tG8GKC27GjoouNyeU8c3fpcBRHFgksv9A7c7p5T1BU0MgmYaPYsBZydlrpSkHb5FanZy91/uyZyomk7pUr+vTxkVqVgh29N9hlxZ2Wuag8uHTXLFIo+Iyw8cWyWyxdaIARAg2MDp4zETisVCyf1djIICwWaU4CF/SOKQEDILikBKpWaEbCVj8E1QcPQkZYLiZuBhoBnk8mOHI7UAaVo7XyqbUiLfQHfvyvfLyL3Sc//302AvAoH78VPsCoUAh9Pmt9GN42WwzGkOVySdPJ+CNirtf6cdJXiDik60F8z3gV2/SYHMsIGxQGjDPc/NM5FAU2PgWPVnR3Ngr1CBuY7QDaUFYosiwB6CTcBaBXpfPL8VohzwaOGBjdcjX3KMLB4Ma6cy3GkokHJpBXA2/MGF8m41GOYpDBJhyXYQohhwOeHx2b0LkGDhzdHYXX3cdi6YCcNfbr6bQA7wu1mobzqekr6D/D2B30h2zdJsNxIHEnwIjyTtgKqe+Bv9frXruQuhDFVj+2JuL3c0jsHBN0msaYrLYIZgCDXtcYEJ0kh5oifudLCOUAdn6tWtcMp5Z4u3n37zkQZu7HG2S6jX8yWzZ0BCFdjqJEEDpjE/CEDybYGX50papHyNkEX8JIpWLJny3jPJ9rIpPwMmPjrncbJIMxW5+CFLhmoaOxntXu0WGCQLqGaP2uY/RFS7U3nhiwxflgYBcRj+m7nTHTu+/aAUNWaoQu3cJ/b5iDCoSiPZuiYJj6O3B+CNQpfnEelmh3c1ahpKsFbZIbffDet3X+4YfaL5T0uNlSM5vWXqWkArI1tpvoZ/39MLmmndGx1FZT62XDNtwOOutgoc794vhDnpuYlcMExmvjPSEv88LM+6rYKQZMzrGWMBOgZsU27xawBG0t5+luORf0wlx8QU2EdZf7d/JZML7YrVQr7nRQj7RXjvT9P/qff7yL3euf+95gcW+rHIoHlIJgpPmRLAaipi3Yg/d/sVgwfmaS7UcOxQEzCvKUEPrC7REeSMjKgT+HiJyvyBuudEajCQUqrUK+anCaMdaRf1jgxJbgQTTP9hSOW7DECRkXAPpkUYRQEjZs3FA8oNvNXLPJ2F8+DsaBFB0eBs7RnQaYVv9OAA5OQt5AEh5XUprMFwaBoRjgBstNS1dJYYEUymGim4LdDycLiRadJDbt62RSMzzr3F0ErTAYHARdCLX9TtdUD4v0IRJn0c8GbMVW4JNB8PNzxONdVgbLjNhpmW3kR5bnwXHmrrvr39461KXdbP1/RtQ70T0E4GqlFrBYj6AxFhSHKA0Jf7YZA6xmusUw/pmgTVeVLwTsLcYoKfbgtRwYDs5kPle+XHO+xZQUtVxO9UrNHScEXQAgzAiiUs7cPIpfCOdmGggTBQeSz8wbfeN3YQFGIeASdNhMbKkeksHglmFJlTDhFzE+jjFhARPGaooxRY5nGFqH5WPLpS9OCl1YkgVLrH73WvPZJEQGYFawkXKptAqodBjfWYpEaSVLOfPmvvHVX9bF06d6tbWvT2DYmU2rWgTr4yxRyLcxLoe6Ia0lhZaUNtNGgu2/3bbJ1HD28CYYqAJNmLwMFBRoXUHgH0xO3d1bbggxnbGV76fof6aDTCYCwT/EWGLOwOfJM8nlmjWuaoqKKU58tsieg5IitVtqv5HRw4OyKtmd3viRP/HxLnavvPndOx6oO7AaBrm1izGjP+wjg13Sd5juOfV73Y8A6zvg+jsqhSC8/w4uRvEDbKUdh2S78iHm4RoMJ1hlOCeTLtAed1zS62DZbWyCxcfmO24nAd8JHCB+rfDgj5cePJjZCMr9WtPxyC1+PgIUD4x0Nm42GfXhAtcLoxzFmYcF/CLBAiSZVHcw9PhVqzZChm68OaMIUBjp8jB4AX+yrxviai6NTKREPu/DgIWUA1xYLHgrtvRDzYGk+AXpWlg6GMtaBskZXaCdaxnpsKu3uUEwn/SWk07WW9rAEeMv/mwadCRLxSh4o9ks8y4/w6TxtIaj4Ufj3B1+GWCFgKtS7CLemLlfwWMunYWmQ1hN1jw4gqLpGpF6We5F6HMUKDDkH2SKFJOkhp2+ilFe9WpNixni8rWiYkGQOHKVguEStr+x57jlSXfbdy+KYl5YKHZB4QFuZj7YXSF0Ol3absHmNLJ5nfCdBAiADhhohNdXqSBJC5kXHusXyyCLclA2yyIoPVn1b6/s6MyCwPy79VaVXF61XNHUF7oxQocShaymi6m+/os/r4sPnurTx/f1qeN7OqhVVcyFBUOgO8NPXSuBfIslFMstLhdvQ0NDkNpKaWR7dp0A31u5wwbnZOTnYrZl1nbjDBPw2kAhSjiikzNL4QISWa3DGUzYnYZN/dgu1SGPlw4crDvARyFveRniQzMplXJZtWoVRcmVjvcLOmoXtRjc6BM//B9+vIvdk09/YedZPpU0YRdCLECteWCxcwYPFg8HYx4PCGMsByL4/Qc5UqAe8KCGDAXfljFw7wXGLqSeG1oARM4QxYgUZ6koX/Y4ikMHDy08IyJWQPbs4GDtbIia48vnRqNrpNtCAeGtcezsWq2VgtVRVur3e16MoMopFktqNBoG1BnFJxOchecB1PZtFxjH0DqCgUQqRAqmycZgSWN0xK/P+Z84s5gjFvhRToriaBIiQ9eQzaqy13DmAQE5d50xLrR4h9VLFXdiHsHYeMahRRTSFZ3iahkY9N5So2FNBtpEzPUDVxyORprOwogK/xCqxHI2V4ENpENoggwtWNQHsjMH9+TkxIc+kLEp8sswusamrBwKcC+MA+gYwb0wL0XW5wDwYrCk92XGRpJnhc+Di8rJZUlFlYqqlaYuT89NkkVqNh4OtXewZyUCxS5bBLeiaK9NBsa5hu+RjtfLILS3LA3QDwv7/EnIP8XJ2AHh3wmSyebxRWRZQcxmVqiotnCYwRzh0TlLBasx8ONgUBreM4ufyBgYUEKAb1DWjHV1e2UdMJQRrroi2RZ04SlcYTbKV4rK1yt6551v6PbkpTaDoY6KJb316JEaxYL2mlXzMBmH3XkTlMN4uljGn4E09/gNXQlP153SwdPWnRwEZG+jrX0NnbzHWsMf5MOEcHDw14WJ+TsX7tWGyzzmtSboGp3ZJu1W5vsFv0cCpoCMwkQBNothbK2Q1fFeU61KXtnUUvVyQpVCQuP+rb7r9/6Zj3ex+8RnvrRzR5ZJezShzWdkAdC9+4uWmcLQ7/f9gDHGUiwQdPMQ3Rl/8nPuHCmgLtxtaK0NTeGLDwzoJALfPnR28N2QjNkUIOaZIV1JIVWh44zt4XkC2N7Zkn250Hg0tmCbrgiiJa+Bg8utTb5Df9z1jXh8dN/turMj2P4iiLfXXTCydI2jA1rg8gHrHHIvByznoudNGQsKblu2eSYw8zCB1WHnHbAYJFXQJejKHB5UKKhQK2sLwdN2QIG1R7FbTmYeZXlyvM3GYSbWWXrp445tHR9QYhG/U+woeCEyjwzSmMoT02Wces8SCZKujQXW/s7uttJcZrVy5SPHF4B3PrM7XO9u8eLDyWad5cXd2FoqG6sz83+7cSh0oLsgcid2L9iSO3s2ldbe4T1/N6fPTmwJz8g/7A1EUTK+lkkoVy7Yn49LhYJj4vk6YMQsbzye4rDCIoOMDWyH6F74yvgRsZOxg5Ro9JJBEsWEkE4htA+QBb+fwk4OMPgisrPxcBBPKoFxYLUJC5dCQVuK3Xqmm15H6XwwBWUrHdFRgkwQrIQksFxUphDpW9/8ukZX18rM5zrIF/S43dZBq6pqpWT2Ad8l3TEXCJ8Fz8gcW6vlSjPnV4Sc4xQfBOfGQUpzy/8C6Rdb9mB4GzifKXd/4MngyJy1OQomyMcsy5CGrVjPA3nwvZhYZdwwkwrFjs7Ok1EyMgl7ixppPvNS5cFBQ/fbNa2mXaUSY0WZrWaTgb74+3/y413sXv/sl3d0WRS4oDsNREU2rx714nzN2XyqQSzZotgxWnJQ7rq+YLnOGQzKA0e2xe25KSn06I4FxCxgqUq15o5ltWITR0JVwKa4wRBh051ghWTsRrGBpw0dQxo60qxGreHDCGAMiIx1Ngf94vpc2/RWjb2GHtx7pNFwrOfPX2jQH3pjyvvktra0zQsArLhp9aFDZFQqV22LxEjAGIzywcU/GSzX6cIYHUfjQSA+xxw4b7KgbLAxRdtYyNugkuQxfq4DfiZzTYYju6WEsGg6O7zSAr4EuE4nzPbtn+zs6Hj4jMHNUApQ1Pm9VhE4RzTlDRrF1DkiuA7vdup0Ou6+QmeTcfceFhpQDYL9FT9jPMZpOWiNudjW3iAiLwvCeOg4FAIOOIew1++H8dgpccjlcCUJ2B/fPWMvv//m/FqtWl37zZadnVFB4PCxy8jJXGmHObFRD6lgOLDA6aRQeuLgoDpcOk4186WVCA4uH0Upxu7LaHKx01/tVCi1QpgQSx5v0UPAz5yOfjoJMjjJqV84iVhdkA5SSVQRw9Vcg8XE3SefF517Btx2vnJhL1erKpRLJlF/6+tf0/y2o2i10WGhqHutuu4ftpTPZT5y6XGGLf0UlBXrugMFBeUDcjrwabJWkNVQ7MbzoQplXGQyNl3A4YTLgIYE9cZqulBkl5+EyC+2mwscPjiNdNKEbDsyFCodAAxnCZ/IwAllkuLn0QXTGhLpmd4uddis6PHxvo7qeU36l1oue4J7DKn9sz/6X33Mi93nvrwzV81bqGAy+R0JUKCMcDM5+pBRJZV09xci7QInLNBO4ih2e+Ft7Q7hsdD/nhGU9ho968xb01q9Hi9BEH0HmZW97DaoBua+uemq8hCScXrgUXF4zUTj0cB26CalbhO2xTk8ONSD+/f9Z59dnGqX3mlvf0+vvPKqut2e3vv2+7q9vfUozgID6Y4DbGInFIrdZDr3eE3HiLyLA4ikjDEL8jMLlAgbI1v+bDSZjoLluXWsFD2MNsO6nwwF60+JOCRNykaJGc3GMxe7vUYzvkhCZ8dHGdQoYC3YYs/8ORcLFKewTabzDJK4EFSzWAE6U9Sk1WKj8XDkzTBdAgUIF+U7bhbv1+RYbMTRks7QBAd6UBh1MQ4IcAS/J1/IuQvORXm19trKF4qmKdA94ajBKOvOnWcDWdts5u4YSIHiQBEj9Obm4toXV71SsV6X73YJ/kpQUCHYU3GpRLli3NnRVOK2kfloC8t4erf8opCzNSxEbDnDawX5J2MYdJ3PgwOfLTWkFOB7wB4pMB65R0MTmmuVsjHNUoFRMIx8NoBlqbJd6WY61HS3cucGvxFL+TzFc8H3HMb1Yrnszf+3v/4NjS4v3dndqzf15PhAj+63QycZ+0LCk1otZsajrYjhRPD/QReJ5XtmztCrwcejC4OilU554QNBnoeE18g2upLnXJBru9MI3DSWoM0Iy3FaWqCkWMLoEYIRmEhJswMtjbSVmILryW45Vz650712TY8PW2oWM1pOb6XdROVysGp/9Xd+zMfY1z/35R23KIWFzsOZqtyefAnmVgXLaZM6obyCbURwpkIn5y7C+RX8M4qDQLIF+7CTRWzY6W4FuyNbHoWMAYqHvbJiu2seDIJcKtVy6CK3jr1WaoMNAxgeOQZ8bwulEsG3DEH+PmPDwYHq1bpfC4EiiWzCfLmjo3sajca6OL/woWSzSyVdrrC0ooBzC0qzBSPf0Fw/qCP98dgZsOVy1RjOCG3hVsrasy3nTRmHvYovHFu10TAUvNgklPELCydvG1kMWIEhzSdzO0w06w1zyfgcvcGOIxGdyYvN+2zo7rOQLxmPo8nxVtsOzehBWdysPEoP+0PdXN+q3w3dFqTcWr3l10fnSjdHEcXlguI26PdC4pYx0EC/8AVj88+w5YM3x19QY6q1ugseo1Rvgo/eVkfHx3GhRbEAiBnyQ1IK1IdGu6X5dKGr83Onc/E98UE7DBpTTYjK5DLYuQMqUskqG7vCmDcWbLz83BHjiZ1RjK/yGZtYDA0EeRjbyUzKqp0F3QtsgqisVITrbybwICmycceKe3LByyUuSriCjHRJK3XI4xguZrqZDoQlQioKYvs8dBfkVHSNjPMmIuP4stWzd9/V+Ppam9FYD/f39dqjezpqV5UnsMhk9ETQlGOVDsvBSyuIJ2CM7FloKoLbME883xWLNuRv1jhzeYK6ORYTl+OkJwOKHePJlEsEOGG303S1sMtwgFqC27id0yy95BIJBq/hvIfPEJOH5G6paj6t+82KR9haIaPdeqzEbqpiEQXKWvd+65/8eHd2b3w31JNgaulRkodf8YJtAAAgAElEQVSIrZCDXkKndReNyN/vUuPt9Gu7oaBJtdMuxSAm8bLluksbN4XFwTbhwHGg+oORi2uhWHJHh9Mr3USjUdX+/p5X7PPpXPPRUus5UX85Hbbaur+/r1q5oG7n0uNInu1rOmOp2BiAfrGyp1r76MCHtlatuc3v93ph2cHWaRenJ9mwAGCdL5Pg47FGw5lxuZPLc6X8+iqOpcOZZUXxpWhRqB35t/HSg6LbubkOsqM4a4NQGYKhrVU0jzGkYsHFgytQhJEfy/FsrxXnVbjDxeZ9NTXWcpd7cadNNXU0IQ2H+K0tTXwdjbAjYpQvmNO2Wm51eO++rq9uwmKiVjHsACBPJwImR0K9LbkgPpuDFWRn7uzX/LdTb1x5T4joy5Wax85kNqV8iW534VBuljMRcjcyKHAeQZjPuM5IDAVkxNg4U7lUUsbfe8+YaxEybiJ0q1ySfM5cLGh2k5kgurdSI4vkEMNJXmfYXtuLGTA/dj+ha4ZT1gOH22JfVVJUqNpT8E4B5CBtRn6eZ0xh4+013a8zjxO4BJcMmQwZdTdLrSAYxssBaCdp+PaLtSV/jPU23ZxMdfHihXY4mcxmOm7v6dHxgQ4aJWVTbFaDhRXwAgUHCIjvDyqMLxmrIkIUIn93fIDDqJCszY1vorGG1+fAqQX8UvOswhgKcT92zWHa4OeSC5uNuDCoxUwdOxsNMFYX8iGsnM/D3zW+hPOpihmpXSvosFHwcqJRJMR7otWypyx4aGKre7/1T3/8i52deD1+APCzBw2mnVYO2F0EblyQgHEjOYLOZgABowvjqleZIT+WhQbFLv535vHFsi1uFf4ajsZ2W2U8gq1eLBV1/9GRSmWcR3Z6/9vfCJbYWW6ZuvbKe7rXOtBevapcOqnh4Ear5dRfHgf6ptfVYDS0PClHTmeh5Ifj6PDYxWw47Pv1T8Y4lEycAYGXXBgfI2VzRc0mS4+yAOxnlzemUFAE+XfbJBSXhIOguUGhYHAg4WvNJxP1ul2V8gUVsYpaLe0EvCPFi8UDNkvI0Rwqg2cYXC381oLZwB2xNYS/xBbr6XWwsEKJkM6Y3e5DP5ubwDyfj71lnYxHlvIx6iNBgww6GE305LU3dHl9o8Ggb2IrxYz/nnHW+lkslAD8Y1dgRsNgcQQ2uPKfwRjNhcc2GW1pvlTQ3mFb+wf7pkLQISIYZ6xK7dIeW7Ge8t6R5YG7ipDcReA33f3l5UWMUQZ7cPA7toKlYtXFDkPXdC6vBaMseBoLD2eVhIXX3aKHaEcuC2ekcJHstr7w+NMR7oMJO5yHUZeuMMYwLcFDusYiCasm45fh+WVjn05H9gI0+Z0OKFYCRcm0HX0XQ8a6sosdz/iw13P3mmeUTkhH7T3t79V0r11WWlhj4WISsFTgk1K56NF/spjGtvfBDdqRlpZx8ZFTyEMnb8TaBqohSSyYc6xFvKmpQOYHMvai2Ya0PbcyJpMPnwvr7t0GI1MgoUiFPAsZGAdBAQWXcLOcqVXO6d5eRXuVtIoRXNCCNsuxJpNrpRIrNxWPfvuf/3gXOxQUd2MDH6CpDknoHyH/ga0lrh4O9mX8QHYVS5i4HYIXWPh9xn/YaiLVcS5CyJINWr47G+4wtlFKeWgA+yfTsY6P9/X2597Sej3XxdkL9W4ubPLYLLd1UGurWWyqmi8oS6cxm5DvbONCRj0ODQx5cLab21tNZgtrbnk47t27bxLnkEAX479s8zaqVfHFg58WtKX5fMl0GUaCRDqrk4trnV/daDicKo2eNp3TfL3VCHxrtbJrLUsM21VNZz4g+619VSsVTZdzpQo50ytMnyBEBicK+GjrtYr5vC2E6IjsTWcHjMB1pHAwC+dLkUbjvn3M6JYporTOg05H/e6N+oNu2Pwi5k/j94b/X1G5qOAtZLEccMdO99YHPrifkLqVtUcaC4kglwvseVtSEZzNyAhBOCEvFHgG6GSYVMFr6826mq2a/969udZ8OPYYmE9lXXTto8d3BA/QoxkB2JDCCXKZq9frqVgu+sIEz8QBhOJYzOPdVjZGSke9xmwAJ2cvML7jchOYhEEXbc02nZHNWoFDQnoWNCoKNc+Z83ytEiEsCSPK0CmSFUEINp0wxZgujWLHgoJLAajB0shSwW7ZOazS+wNPCH5usW7abOxfd3N+piLLn1yke8f7alYK2qvmlcaVm4URShfrjpPWDnPJLOkw4/wMKF7IJtG6QkO545Y6iB1zefBrAB2bWIBfAoswDocoA6MILDxmk9ide6WozJSGljfrDBG223TWdxnE5WrJXS7uKMn1XEfNkh4eNlQvpZVJMHJDlJ9oMLx0savXKvrk7/mLH+9i99pnv3dne3S2p6YVBJPICiRS23qDxYRNmLMNYhG/yZrItmKBcrFUsS8c/mkUR9p18+s2G/W6A7WaTVUqECF3urnp+MGGvvHB+9/WV778RX3PF97W40f3fMvAJTpo1TXs9JTkWV7JN+qo09N2sVC1WnGR4wak4ADIpnORg1J4GBhnz8/O3JEksznVmk0TOCl408nURODDVkvlXMZjBw8FhopTNs6zoRa7hCZLHHELurnu6PTkUuVGwzmrF/2e0ry3VMJiepYBkxH8r6VqlZoL5owRvxCpUIWgjWg+hOAYCEbmhkmmwX8A8eDIYfA5NgoFx3MAM5iNQ8MXZsCzVJiPx1ovOYhJj/EQZ+nGsQsqV+raax26uNgLbotMaqaXJ6ce6cA1A26UtNwPyRrQAV0135n1kXSB2yAKZ/SsRJEeHh2pWSmrAAfr3pE7lMVsovV8asF9s1S2lRHKDVQSmXxO0+1WN72BBpOFFwWT1VJXNzfq9vru2kbTic6uLlWsVL3l5X26+8hEKteaWuMADEiayarR3FOz0dJoMNTV2bk7VZYkuHYwsnFZomyhQw/BSknji4y3Jj7HBHDoPtClKF58/iw56OqW4JPQprIZd0bDIVv7mWoViMFF7bX2jNNBpOfCh6PIuPz86Ye6Oj/TfDRkTtX+XlOvv/pQ+82GDQEQ9XuJFmYfR2iaRrPdWLNcLAPhJDQasbRDNmnffI/Uy0VQK9F52sMgzloxCdxBO8HpxeFQsb1XaCKg4SSUyBH7uA7mqLFTkTXvcXQkLAocWbazkY5aFT0+bKiUlaLMRtvlVNvVTP3+rbL5lGr1kqrlvA7/1Y85Zvf6579/R0vObQonjFNi37flJuRJ8oHCBWPrFxtg3onqvWn1TUPYSjH4pBVw/J07xQq6Cg8hY1qlUlU6jQaVw5SwiwkYwtXZS731qdf0+pOH+u6331K1zDg51sXLE3OOuFG3s6VT2RMUEQwpC3mLsANzfO2Ch2qBMYjukpvz9vrSWyoQkQhuGSE1w6Gmk7l5UvV8Qa1yWQ+P9u0QMZwMNVlONV7NtQFbzOY0m6+1mq7U6w28wEhEkUaM8JmURsu5ugRBJ1MaD6fuVA/2DvzQDiYT5eplZRgZ7JKMtQ7J61sz6Pl8B/2+R1NGVGtDEfHzAMZdjNPgPfLvNJ+BJQ78dzpuxP5sGMfDvjtGijxxCbl8Wfv7R4E6RPECK1ptdHZ1Y2z06OgoBBHNpxpjEEA3UwB/Cs69dPYRBWQ50+HhoY722qrlcmqXK8oTZp1O6mC/4S1jkkjF2ViFZFKtSol1sM5fPndB4H2nS0Vd9gYa4sgcwwDd0dhY7Wy91enVjT54/lI7cLlUymMmVAp+Qf1RLq8t7IBcQfliRdUS2Q8L9TodF/psIatMPqPZMoxtPGd8ByZvI3FzoAxk+LAQQ0uLbA35n8dXpFIUxZhQzcaXJQdW/pC1mXZZeFUKFbUbTXfGNzc3pv3Um1VdXZ7r2dMPNejeKs3GVVsdNOv65OtP9OBgX+vBSEnTZEKhY5WSTgeuKOcJvTIwDiM8DjYsxuhwWVEEa/ngLQksxKLQNmO+DJlONh7ZKey8HjMmSF+Ll06oNlB3YLUGidm+4XSX7ggDvYbpAo+d7G6u++2KHjQrSgvb/Zk2S55nPB+nKpYLqtSKWq/meviv/6mPd2f3ma/80A7uGLcKWBQogUNtNoChsT4yji7kwPKXiaRxSju3KKA03QVtOLcrADScJhLv9/bqQcbCA02Xni3ai4skqyiZUCVK6ge+8Hnhb1vMZYNbx3arzuW1cjg/bBU6uuVCjWolYE6w91GECaAXkH7ODtDOrazmwSLGE7qKkcb4cqVhvEtDDDSd8J5Qo1hWLplyx6LExoEq0CrIM13uNtaOnjw9US1fUblY0dX1rSYUq0pBw8RGneVcoxVxgDh7LL2NLOVK5j+R51o+aH0UJM34wkPPYWWk4aCxQS0VMEWEHhIyORxt5yIeJFpcNPDd4B2y7aUzZNQEe7m+Yrs8t5qlvX/ATtJa1EZjz93t7c1V2LYl0ur0BqrUarp//57dVK4uTjXq901OBX4IsqyEao26cqWCaS+PHz/Uo3vHqqSyqoAZoiferdWoFZXPUFbWWk36wiSoXozsMnJzeeGxuL5X92E7vbnWdW+sLVkk2YKWuBFDAFdSLy5u9c77zzWcQ1BemcdozqO7yoJqewdKQ7spV5XMZFXMBV7isN/3xNDab9ptZLLAFHVuvidAPJGLdLSeVuLM48CQCgloOJaQjYJW1yaVxEXyLGeDy/JsMTU9iQt8v9W2s3STTnO10tX1tR1dKrWKzs9P9ezD9zXud5UF1lktddBq6M1Pva4H+/ta9XpKxzQhFnucBSfieVEVzg9nBl+7GZd5UPQH/z+Ixm4HqWYhJ5dibQt+R0BuNJyOg0dfTO+iIBLMYykkUESwM1YuduoJTISlHXYCpSmv5GapXGKhhwfQTerK7OaajzsaDbv+s5z2BmaZlgbDvj7xO/7sx7vYvfXlH9oxMrFhhCLhSENIsmA8EEXBdEwhoTvh/AX34u+I6kMmAoaKofCFWEA6GrTZe+26rm6uvZ0rlCsq1/bMZVpNpqpkU3rtcF8/+KXv1s3ZS52dvPRDWi1VVM2XTN5km3d9celN1uFB21s8W3BTCDZw3cDLZsYlOBCMHYyN8+XED8QQRxICYbY4uq5NvKWzq0SFGJeUxekrLW0NtbOryM4339N339Oj9j09uv9IH37wUufdjrJ7Da2KGV3MJ+rMxkrECe6JoMbRirEtnVJ1v6XhAqcNIgJLxkrGg6FNJ8v5gnqdvkoldJosD4IELqS04xQDGQPcJGw8GQ3xynPYDM4cqaROnj/3xq1aq5oW4rzZXFGFQtnGod3OdXD8zeSM3cEdpNh1u9d6/uH7Xqr4UkPnSSeUzqrVbqtWb3gzfnDc1mGzocIuoVomp3Ypr9R6qXwWIm5CpVxCu/VEmd1SEWRxMkFmY+eeHhwfaryY6OLmVje9kZbcTOlM+A7WWy13aV31pnrv+YW6k41uBhN1BoHUPJ+Dx2bU2jtQplBSbf9A2XzR74/XSpYGjjbN/YaVOPPVzGl1LmYQw02Ghx4VLLNsbR5bOlHEKHhgd4ywQfXNBQxvkNEYn8CxR0yw0nar7Vxg3F2Wi6V107liyV6B3e6tTl4+17h3q+mwr+VooEdHR/quz7ylfZZT6I/j5iD4PQaSfsAbw7KFbT1pYDQJRFq6I1/T5Qd8L+TfBmpPMU+eLNDGzgRjukEHzMfZJl5yQIwOqkatdoFTh8sOEwTg6XxGyE7WRQzscrMcKb2Z6sF+RZ9+9UjVQkK9m1NdXJ4pX6zpzTffNG43GvZ8pp/88Me8s3v17e9zsSMTE5sbG2ja02plOx5/KbHnv8EDdxsQVwH3Q0jxXVwbHRe3B/KoCFnQdq1Wu6rzy3MXp3sPHun4wRM/aMPrGz1o1nRULuheo6be5blxpGK56tEKEvF8Qp5lwGQYi/f2W8oVIvvhkfvJwzcajjQZTZXaJN1ZFTIF3/LTaV/jxUz9+cIW2IstIDdtqQOePEYz+oCL9Id9DeZjbxvBHMGE1uupxt2ejmptVfJlvf/uM10PByodtbWrFnU2G6q7mNi9AtlblIqU2kG/AOuLlClG6g77PoStVlNRJqXubcf8tnqtqZMXJ36Ag3FouPFD2HWwt5qMu8YnKY7m4cVcRv7ZTiVWN+S8UTb5ulBWe//QXLWz8wtNJgOVK2UlWawslmo2mzo8PFCnc6VnH7znSwtsFN4WGuNsVFC9sWd8kyVGpVpQBTxvK+2XyzqEhLtdKJ2cqVJMqVZN29gxl94qCXfSuCIqk4TxRo71jKzYJaadGa0Z12ZLDSczzdZJDebS6dVEo3VapzcDnd10NJiM1R927dIBWTyLGuHV11Rr7zuIjOWXnZnJrd0iy0uHaEIWZ87rmJsSw/YR5w/GNjh4SMWsDJkhhE+GKcQE6DBW3o3vcB2J0ET3DX7YqNU8Prr7W0GNKqqx17YZ6OXFuXrdGy0nA3WvLjTp3erN117XZz/zGeWSO0V2xQloHQuf7/jMUcw2Wi/hQGZcrELuLQas8bLKDsNcgMjwQnayi10253QwljpELxL3y2LLfnaMwLSHxtm32iUx7lg4YQ2sMs13wIeYDJ8H6MpuNVGUnOu4XdCbrx1qrx7p9uqlTs5OVG0e6jNvv63rk/c1Gw1UqbfU+L4//vHu7J581/fubCCJSBpZDPpUiLAwzi2iDkTTEKAczAPv4l09/kByjMOnyywpIN/uqCgJ0zs++cargUiMgWS1pmq16fE0tVrpqFxWObFRkQO+mAahP5u41Vaj3shZpyRLsRHj4BYr8LySioo5h9ig++x0ui6KuWSkClkXKQwIk5pMB5qtFxrMFxrSIRl+ZJbEtXJrzy46H5QAjLujxVQRvDi2xg4e2ilP/z5daT5CHbBVoVZVul5RZznRL334rsoHe7aDGk/mNjVIJXBUIZQ7UrqQNRWGWx0BPodq0Ou72OEld3vd9U3N2O0s1AIE2Ky3i4jUuzdn2ixmITHNLtG4XcSmi4kQpswSaJcIqodSuaajY/SoGX344QfGW0rlkjsHktv2Dw7VbDZ0e32uly+eKcOWhjHIRpRQjkoqFivG/8oV/nekUjajejar41pFe8WcknRy6YVq5bRy0VKlfELZFFv7MHZziIdTOtGpitngJs1ojfYZnHY2X2m6WLnT6402uh6uNd7mdXoz1ultX4PZWBe3F6Y6TfsjO5G88qlPa+/ovvqTiYajiTFZtrlYbNnhhg4Fcng8haAbNkE4U9ZwGLrFIIEM3ngUBluaMy+icmHR4ayQtDek4+lIs/FY1WJZtXLJyxwUP/ABS2B41YYXYi9enmg86PgCmA67Wg4Heuv1T+rNNz6t9WSk7HqusrfwgYfqIZXnnH70ziLdXM2wSIJYf+c8TZOwEZJBMDTiL7PKWU4XNLyI/b3BNfcztgmD5wilxl0jBrmM6DMbBjBJODFwg1ojZTcdMLh8tNNeLaPDVl6Pjsoq53fq9849su4/fOKu+Bu/+HOqlvJ66+0vKvHaH/p4F7tPffE3Me4HTk6cr+r/7YjAEFvHB0bwMOTZZDKxSydTCW5xi/7xGgJrWO/Uau6FtPQsATLkky705a98wYfHXmQAtis0hjvVMFDcSdVMSvVi3n9efzTUaLHwGLYhEAfwu9VSpVY1fQMaBx1drdXQOrnV5eWlfxEgXM2W3IFFgsOGZnRiy+nhcqEh4ntOPF5hi425T1GcUsbmcDifOIqOP8PSqclIh626GpWK+lcdDboDHewf6cGTVzVLbPWtpx/o537hH+nBq0+ULRR03e1pNJlpg5yIjhcqS7loagWw853/mB1PVhy+yORVMxmNm+XtJAyNhUCcXu9W1+cvtInDy5FiIZA3CTvuBg26k0AVBYVEuVLxWMyy5umHH1oDyc/FLxA54CtPXjNWc3b+QhcXZy52dC2ctlSKn1u26wedoT3forQq2UjHjaruNapq5hGxL5VNzVUoAJgTRANZdWPtpeMO2fIiRSNPF7pLrA7Qlj8HE9cAkzCk3/Snuu4v1V9EOuvO1JmtNVlvdH575u3pfLDQcDTV8StPdPDwkYaThcZz8koynkKY+gz2k/EwJUSIDTWBP1hlpZTPVDQeTrypDLSX8Lqstb4j0GdCoePC47UzHmLXtIFVkMmqWsw7bB2sDb1pOioomyup2x/5M7w4eaFcaq0S3eV8rif3H+qVh4+1GA+V2c79+035WQYJoV2gY8pM+Gdw7DDS2nkEKRlNBQSaFDBNKHaoWLgQ77JSUG9AqwK7w7POGm6x+Ai2YRT/dITqBNnlzosZTAPsfLwju5jPY6JSXnp0r6EHR2U1K0kl1gPNprduJBrH9/Ti5Qd692v/QA+OD/TZt79HiSf/3se82H3Pb96FlK1ALPbqG5Liav1Lu936/04ms7+USS3fWdxs3/na1/7Pia8oSW+//Rtr69z2MLlJv7rarD8zn86/1Gy1f9NmvSnAJaLg4eP/+c9/1hwuS7vSHKCMSrg2jCeKKHZRXqV8ztIY9H/TzVrdbldl2vZ0SnutlkNryCGdse0tF7V/79hfyMuTE52dnthCqF6ouNilN8mQbL9Z2k1jAgcPc0lW8Lw/NqxEJW6DTxjjZo9FxnzqTo8HD2pHPpPW8cGBRv2Rf+3vH2rv4FD9+UTffPfbuu7cqFKPuWz9YcgTgPqAg0YqpSngbxF7Jsi1seHA3ZgCKRT8ZRXwUbZy9XrNxa7LAuHyTOcvnznCkOJoBjyOyxHFiDEdQ4RAqGVh02w1VSpB9YHSMNLZ6Uv70dE1dnpj5fIlvfGpN13MX7x4puubS+OvfC8hMDxhUi/LCgBsukaKVTUX6fFBSw9bNbVKKVWKdHJ0++hq1ziLK4tW1oUnSN+gfLibgapkGhiupawQOcjroFFdrbVJZnV6PdDtOKmL7kqTRKRNJqeX12fuyFbjlV6eXql2cKh7j59oS1fDBAHrnwPuKIGkcxvGo77tiaBcOEN3tVE537C1V8iOQB0zMJHdXRSSxzxW+JFjG1GGYDYA7WS+nGmLvphMDYphLuOph5Ec37BcoabRZG7Kybe+8VVFybXu7zeU3W112NrTg6MHWk7HSm3nqiDkj1P6gj163H3FecwufpaAoY0Ojt5MHIyhCcLT4eLZ0okCFZLnTDon6Bz6EgRjlmZuUoJHomVpOBRnIP4DJMMjxWgAwwMElwj6+C4mitIbvfakrVceNFQrImW80no5UGu/oWQhr2cn72rYeaaDvaYajSPtfdef+6cWu+6Hf+7BcjX/7fPV5LelM+lKslAoPz/vVp5+2Cl/65fPUs8+HJz1+jpfKne2SCfONpvNP/qHP/MzP31XS36t/p745Bd+cAeZ0lKqROKXpO1f2WxXf+OXf+b/ePEreRFvvf1DP7JKLH5PlM/+HvAX8LfHjx7q4dGhjvcaqmdSSkynSoCfrLeK0jgflw30D2djdUc9kyMbpZLF461G0yPwNSJ+CmSxrCLpYbmMumg86STJac1E9ojLJiLjMXSYbEWxvZ6YGI3rcEaZjSzEtyFllFGlVdHF7bXOLy9Ua0CryJrmgXEoPDMODKButdFw1/L05XPddruWUs2nU8t3UFngTJzM5bWLcrbtIWLPtt3QNOJMW5NAbSIKiZccD0cSBSeLXE6j8VBn56cGv+kuyVCA3EvBSCdwXC6oVGIjHYivwfZ+owcPjt09d29uvLDp3lxhR+I/dzbbKJMt6NErr6rebOrmhvd6FtygY+0smCtdoykbqbSePH4siBzVKKOH7boeH9RVY2RN0tnPlUoulc+nlUqC2SFcp4Wjo2cRgTIiSNCMB/Ietwkl1xTApZYkwGFESZrYOqkXVxO9vJ6ov8xouJI33ISn3173dXp+rXSppKMHj5WrVDRfbTSjUBruCEHoSMDQvJKEtcJRx8U2pXq5reV8bddhR0jacp9ckRAcTf1t7e0ZHgFj5TV3uh3TpQrpjIp0qwj5KRYE06DDTaSUzVVcjM9OTtW5udB62tdBrSQtZvrE48fa3zuws0pit1AJyaB994Lo307aducKmllvZpchm5mCDIEbepKDjXBrofGIYxB5zU4/w3uP3w/9CWoVF2GE3yKYJtMTMr2Ndimw44yXOYFMjCsObslJO5yUi1kdtqt6/bUjlfIbVYo75TNLjQfXKpQziipZDcbXGg7PrP9uNo5VuP/jHxW7TufP39vONr8zl8791oR2v3k86GrGdj4LJgqdaV/PnnX0ja++0De+eapvfdjReXemCW4s2UgHe/uj5G7zN6eD8d/6u3/3Z/7mr6TW/LP+nsSnvuc377JR7mez2egnfv7v/I3//Z/1B/z//fef/cpvejgYDX6sXq3+kU88eaLH9w5tfdOMkkrOphpeXYdlQoosTQjNCc02Sw0mPQ2GPR1SeNJJ0zMcXD2da0q49S64pLA9hhtmHhV5FUqqlC8pSpItETSXpjkkdlqwVAHQhyhLOA8g/2ruURu33IvOta5vr13A2FDCpwLPsV9eIsQswuZnzL64uvQCpt1qmsYCKEzB2vC66OoykfBHWZGwliJ4CAkWd2no7hjDKCqQkUMcYvg1Hg91cXGhXh8HaBCFED6OLQDbOORC2MvT2YVwbDqU4Kt3cNiGZ6+b6ytvyicjJGSjsPwQpg0JNfcOdXh8zwf6F3/pF02M5bAxAvMLHmSwp8/o/sGBdpgVlHJ6sFfTfiWnKMFnPFc6vVYyvVGUTXsUzgNZAIhv5kplIeYGvz3GPoqdjTsXbAnZ/nGwWRLs7OE2nq11ejvTZX+ty8FOp72xJuuVCtWGdtuMnr44Fcrs+v6Rqs2WO+fBZKrhdKI0KWZ8ztOZeZl0wY7qyMBHy6lR2Vevg36YzablNrFVVEjTAhrBeYeRmH9PsTs/P7O8rkaBbdXd2QVPgqRmOM7sMHcoazie6vL0VIPOlZbjrmr5jPBoeev119Wqt5wBkk5vTe+w/hQLJXC2OJDKjQXdPViiMyEg44T8ByYO9/upYFyL6B/4h2KFA43pJ1uD8GcAACAASURBVFwou62G44l/Jty5sAiJF1mYS5By6zDw4NDMogOpYR6ua1Laq5X15NGh6jVMNkZqtyJ37lBPMtm16vsFnd8811XnRPVmW/v7r6jY/g8S3cs/++ZmufvRTUI/ultt9zL+eUnNR31jlykWR6m8lisiFEo6Pe3qF776ob757Fa9WVLjbaTZko4WCMR3llKbzf9TrlR/8q/+9b/+P/5q1Z9/2s9JfPKLP/j7vv3zP/s//4v6Q778u35X/nsePP4f7u/Vf3ctl1J6Mda831MhmVE5X1YqiSB9Z6VDtpjVaDrUbfdKSThd5YqlTdAA8KQDF0xSzNBrkrLutPTgv8Y4kEuHQG5A+vF0qQlFDewxHhvKxaIauPWSlTmfmFe3S+101bnVgI1TpWLM7sXLl6q39lSuN0PHg4WSduqNh+qPBnbr4OHkgc3sAn1jMd9oCpdpmxBG6AkIxYW8StWSKSWs7r1VKxbdPeHEAlAOjxuB/snJS52enigbZXT//v0gfEekHYvtkZEh9C8WwPbwIuMBh5WfUr1ecTdxe33lgwFY3+tcmfnftKICqsJCB4fH3v597etf88aUw8SWFlwUVQpjfZRNqpLPaTPo6V6zGux+SpEyO9K6II8zToG9kbeRcq4o+OBmB2a2VVQksDqh+QRTz42mw4mWWKRvglEA7xWbr8ZeXb3hTJfdmbqTlDqzjF7eDHU1mXBDWL1yfdtDuOxCB/0klc9rgJSLZddew90S1vuT/kBbqxV2yuQYPQvKJgsa9Eb+8+CeOYjGz4s0mU29LKPYQf+48xF8Qdd+e6N2q2XMFvqU/RM3OOnMpWTWsZez6VxXlxcadq+1mfSUS2xVyWf1uTffVKVYVq9zbRki23LGbWhFjkKMi52LL1pcRmk4p3epX2zZGWNB7eLXDJzApYHpBhisL7pU0htZDAtYVuCuY1sxukeKGpZhYOZQldJBCjhBFTIaqxwVVYqyunfY1ne//Qb6DY2G56oUtipEO2WT+CiulC0ttdREPUKrchVFBbbQ0U+lk9l/QzsVR2jNocxsUmY3EOgunL/74fugCbh//xWtldHX33+pd046uhpK/VlGs1lKnc4ouAaVUbEgdZshe/zZXKb0k//d//pX//q/iHr0awY4/jc/8eO/P7Pb/NR63M9OureqQBOJiphia7NKKM8WsF4xofX69lKL+VjHRweqlkrq3XbUv2V7WXAwDxt0AoqdjboLlIPJBK5dUo1qU1GuYkum0QwfMPIrAgjMw4fGD9PKyXRio8cJSgha8MXChQip0AcfPtX9V54ogygdOg5OJGh4l3N3n/D8rJ3kAUxmlYJWMZqrPxxrsd5pTa7rZqVyvaF8uaAE8h0bJoZQasbQy4tr34gA6BB9z85OTXlot/f0iTc+qbOL82CKOSU7APyLsSoXFzs2sehVEwbQEXdPh+g2u/FYtFC/3/GhPTp6aLzp/PLa1lWlSlWdbtdUCjh9rUZLDcjEHHoON+PPZqmiVrpfr+iV47Za5bzy6a0LYTrLdhfeGIaj4IKE38ATI3x7p0whdKrpHa9pqvOTE00HPMhFZe0eDAeScXin6Xqr2/5SN8OtbqcpnfbmOuv3NFpA8yhpuliqUKmqWodAnLRcrzebaJdNq1Cr+HuFh8khFss0sC46BYKeN7GVBaPiam1ajHEz8kUgHUc57bXbH3V2mCNw4UApwXWn3aq76FAkZ0gSIS5n81DuPQ5fnJxocHupxHKsaLfRQaOit974pAvLFHuyXcjkAIdw3Cg2UxQ7NsDO+cVWPTJzAOI8BxEvwsCnDPEEngggC3tJESylvJEFiybEG8mec47D5WfWBIomrMawiHJ+cNDIDjtdLZHARSVviQ/3mnrrjVe0Wt5qs+wrl50rsRmrUcW/j7DxW9X2azisarrJarJgq55TFRxSUu/2BvM1bdYprScLZTYbldmKjFfWbw+6l6o1qkrkchoudzobrPTey74+eD5Qt4dpQfDKPLzXVrlc0NXVlaajuaq5Oouyn/4v/tJf+t2/2gXv16zY8cL/8p/+919fzSc/PR+N3qJTKWaKiigWscg5lY00Rzc4GdlvrlotqZTP+rBjN15A6J4phC0UOz0Cc9Z4sS3U7fa1msN6P1ahWFVvNHY6GOOsczoZ6ABq4aZZMB5UC9yO/KIb4YYHyP7w6TPde/jIQDojCB0ktlEGhndgdLinjGxUkEtltVvtNBkv7JiCpXe6VNblaKhcpWzDS/68/cO28sXiR8qT0WBgag/4ILIvJG5c95VKyMp4fnrig2ZnbjpTgGjbjUMPyqrV2nM2Ay4aANGjXtddDrct75PXSJYIfniMzeA7jDu8R5xhLq+ujZUe7B/o6PBI9WpJxULkX9ndUqlZX80opYNaRY1SpHyGDaxd1Xwh0U2QK5JKYWAAKXmrqJBSIhPyQipR2Rjiu+98U6PeWKVcU9VKW6VyyyoBdMhoZvvjtZ5fDvX0fKTT3lR91AV0/ZW6FtCEUACQtZDP6+jBQ513bzWYT220sISGMZ1os1gowqiSsY00rU3CsAebay44uiroMKbuxHQPMjX29tv+jLhUwMeuri51cX7mC+fgYM8UKrwBKSwYS0B4x0iTxLTnH7yv3tW5CqmtcomNHh8f6Mnj+/YbRFMOC9W28cYHg/bZtqvgrxk0uGjNkYKxmwaTJXQ8cAG5SKz/vQtgx84qDq33z9lt/ZrgkUKGyHmxhAFvoLrgG8n5wAAUWIKfNx9NnKPRKlS8eGpA5yokNJteq92kiLGY62u/haJmptVuoHKrpmSxoVW6rMmKUR+vRAzHV+agwitNbiKtJkstB2Oll1JuFym1Xas3ODGxOSoX1Tx6qHTlwLzKd759pYvLsc7ObnTb76lYK2j/aD+E3A8mahZRrbT19Xff+emf+st/7Ve14P2aFru7Sv1f/7F/+2dLudJvLGXzqjJysKUkHWm11pytFNuzUc/6vHIhUq1U9BKCG5CFBvkVjLF8qYi4Ocw31z1t10ndP3pFiURGT09fml92txAI2RLBK27NDyIoZ7c11YORgCUE/w0mAmfnl9o73DdGN53MPIZiRhryCVCIzLVy251Rar3TfLIwRoUFVJIRs1zRDEC5VLZ2E/sdXEKgOdwtBejmKJihG1uoVGaEJJMDEvXUFBIKEyA5B5FNG/gN0ZGEizOGsU0sFAt2GR71uzYJYGQ7Pj42ZwwaBl0FB5/C7oWGY/cIICdvpKxapa4DewQWlU0nTDlhZC1prtx6oUYhp3a1oHyaP39h15j1bqFiGfOBpZTANQW+mpTJEZKzs4lmo9nWZjrR6ctndlEuZBtKp2sqFttarZI6PT/zZ9YZzvXyeqhnl2NdDKaa09HYQSd0MXwOLATYnn7hK9+rq0FPl/2ukkUiDHdaTKbarZYqEmEJ7Qcb90RC/e7Q79eyO7qjOJyHyw+SdaPVMkbLOO9lTyrp76PbuVW73VKuGHn8BMucThYeF3Gp7va6HgnPnj/X7fmJ6oVIpYz0xquPdXyIYenIWF8auzOWC5DOrbWGQOyltLmsFDuwZYxyU+K1YwS688YaeymWOA6vp+fDDwFHHJvrhrzg0WxqizEu4AyQhL0IQ0KdncETLHIgJ0Mbm2uDDVg6o0au7OSzdqWkzaKvzaqnRw/rKhTWWk6u1GoSk4ljzVjKZaVcS7nqviYQwccDZVhQwQGczDTujpXeFtQo1O3lN7jqazfF8TmtXJlMxp0qrYaKrQMpXdZikVa/u9VNZ6qf+/v/UC+h7/QuVGvBv61qPl7ouH5Pb37qM7od9OjAf/n3/YE//rlfrQ7v16XY8eL/2p/+T/5ePpH6fhLUU06pWlojuUjnlMjD+p9qt0ValVW1EAVTgvVGxTycsqrG84kJuBQ8Grfbq66KuaoeP3hd3cFY7z7/wDF9tqsCBDbqn4xzlsiFmJu3h+gbzhIEVhxc2Np2hn1TW5AOMcIg57mz4TYbH9E8GBDC8/FU49HU5E46klUqqTUBQqWqcuWKFxTuPldzKyQ4XOBApycnVh0QAM55rFZZxEi9fsfUmztjRi842cw5QDoEE2F6wEjF64IUawfj7VZj572u9OZn3jJBF+NLiit2Thxo/ly76yZS1tAWciUTVtutPbXqdQm7dK2V1UrReqLsZq7DalkP95vKpzbaLIYeV6MIoJ7LAnSSTIPY/RZHD8ZT4huhymDtPhsom85ru8qp22FTWNRsutNtp2fLrOF0rev+TJfDpTqzlQabteaxMSyyJm7825uOOWhf+oEf0C0KBzIZ8N0jqYvwdjI2BJE4E4pEJu33bBuFOIeX5ipYQgVuGs8QkZDgtI4xhJXE4mzQ08HBvp2UIRPX63sa9EceqUvlijq9G3eTl6cnuj0/tTSskJY+9+YbOtirq9u5cLBOifcMNYTRFeNPNroE4hDhaJoJ42awa+ISyzIC8hoh6bs+YyqLvDVcdBQQJHDQTJhTWLKweSa/Iuipw8UeLKCWSkUQ0MnVoJFYmkifWG1VTGT1ytGx+ZPpxFyZ1ESHBznlcjNNBucq5naq1gtaJFbaZfJKRE1F5ZamG7rJvlKJobarsbqnV+qe40qU00G9rTxcxOFMyQ0W+xXd/8ybwWU2ymg8GOv8vCslCsqmquoNpsZNc9W8LoeXDkyni/3gW++rtCvo+77yAxqiUZ5O9Y9/8avTP/yf/rfgH//cf/26Fbuf/e9/8kD90c8lprNXIc9CvPRYkslLEI6xv0EjSBQch5AIv0ykUqHsjoc23u06du8Eu1x21Kjv68n91/T85FzXw1tbDVHo2J7CNgf32eEykkh4HAHohc4SIhrTmkwwVFxrxPIiEWQ5HoEWkJLXzuqkG2AcYH1PAAuY0Xg8Mc8Og8/RaqkJGaMtDC5zJkBTVHvDvrEVDhiF59mzp8pFGeWcLIVxatI0AUxGuYltiMkIx3gdZcyTSjmeLbazd5eBDTvRkDkvGPBaAy/67Oc+r6kJspPgRIxV92RsTIdOhUNTzFdsQw6bv73X0sHenlaLqVbYR+1Wym0Xxu0eHzT16v19RbupcZhEgkOfVSKN0SRLgfAMQqvxiIhJKdZCuYLK1YqJ0dttUtdXU3373QsNxkmNJ2yjc6rV97yYuugMdXo7Un+51u1kqKtuV0f7bRdmeGPhe1np05/9rM46N1okpBmDWgK3lLm9ATPu+tNWwaCswFXEsQAEvNvwFE9GOqYohAfRPdLpNBu+BFD5DLo99bu32t9vq1yv+uKrVRp2fEZfXK3XNRoNzH978cF76p6fukvKJXb60uc/o4N2Xafnz5XYbXXcOPDSjPhDAoUodkAaZEWAGVLstrj/mGuJUUTGqg6eV6ygkmk4AMEIAAjD0kb0vnGHCCeVRc0OswMu2Dgsydp1nKe3M2XzITHQmtyNNB+NlVkl9Mbjx2qXCypmN8qmJmq3Mmq1UppPrjWb3ijPdplAqGxe62SkRJozSWA7KqSBrs5PlFpK45uxlv2NEhD1cUdOZ3VweF+twwfKHtzXqDPQeDTT+WVXl1dDVesHqlX3TCMrV3L6wm/4opRbaTIf2On7Z/7231FmJv3wv/YjukV9lEjo/Q+eatYfn/yOH/uzD/55q92vW7Hjhf/CX/xz37ce9n+OcRBrccwex8utolLFXBwOP2MBN2aOjIHJVLVy3T5w4Cy33Vt1+rcq5ODWbTQbL9Ssttz9jFYUIPzcJsE5l65rm/SXt9wlTUvhgYH7ZPMC8D1G0QWWUTP72oHEchNDcSFAplGvK489NsRN/nsyDbB+chRlyO+crRaa0XFBKM4XlK9g6w5pGm4tm72tzT2J8stloZNwjaMCGNkd2LGTKLkWPIjBFADaQeDiwcgHBwp0Bvh9dD5kbeBJB8hLC/S5z33e4ePeJK64RUf2I2STVyk1zNWjQ0Zux5910G6p3W5qOkW90VWtkFNpt9G9elHtakYH1YzyaXBTJFxQGhjpIhO34fmZPgNNIgMtImJ4UqFatSfb9cWt+r25Xp4P9MGLG/XnUm+wcLF99ZVPOI82my+pM5nqGx98qJPba3V6XeWzWTWhAnnkW3pUKzUa2mbTGqPbJlMhzXKEgrewsQF0P+gedKtTzFExv9xsjddR7I3bxhtNoBCiISnQuVjHfX11rtPnL/T222+r1m75Z7BpPHnxUhUcQPJ59Ufkdyx1+fyF1tORmrmcFqOefuArX1Slmld33LXP4HHzKOTW2uyWiMkwOfAs0aVOcd+BSO3Yw2A1z+doDW2KfOCFKTpZZbwIyCYywUkZy/vdRmOoMPC1CSMKLaE7SfiVLEdsPp7auUAyTTCS87zi/l3LZbWXz6pdibRXTalZA1PGGANd8LkNRvOlurHsteZWmBQqDY/Qw1FPt9cdFdNFlZNFLW/nGlzdajy4UVQq6N6TTygq1/Ty/Fpf/dp7Su1K6g+2ah0+0Q/9lt+mTKFg/fNm3dfhvYqmq45Gk1u7+zz71nvSYKkvfua7NZqutOCi2obog81k8X81v/x7/5V/noL361rseOFf/ws//u+mU6k/0x+O7ADcZ7OTK3nzRidEp1GIcGzd2u+/kM0bw7D55HSk6XysRr1mkHc2WahSxNMurcV25dAdvjAepU0yLZyY5pu0xoudJsuwoufAcEowExiPIQkHJ2XGFbYD8PQ8LqRCRgGFmduWAwQh1P6SJIdF8fofG3CybVlMwOHKFy1oj8jawO2WLdp4bCeTYj5SHuIqsX2DronEofPPaD2BDBpS1xidGelQOOBIjNIFnPLO+YKOE3wO2gSj2vHxPZFSE9LCMF4NUj8OSrFY9ZLDWbJJBPPQdTLeHFIQwfPa1ZoOyyUdVXOq55eq5VYqZsEoAenD8oPgIUa9WIJhzSVdE2E3iP75zCfTtd771jM9e36jZ5d99WZbpSt7mq92On9xZZulvUbLmt5suaSLbkfPznDduHBGB++ZztX2T7mcivWG1pmUYwMdjAAWRkFniwlFIpl0sA+YGOoCumPyXkNXFzKC+Z7w9nM+LR2WdnY84aHqdzs6P3mpJ6++qvb9eza1SCw3Onn5QhUbRED8Hnnc7d/caD0e6pAxeDayJ2Oxktd0TWGdqFFpxRkjwWadvzApQKVBsUPlAS65hWxtfyda5GC0gehkk0RzTMBUWslNwpmyKGi4dHm+oFVt4HLGmZB0gdiqseSg8EUF5HsoLsKIS0fJdhbr/3KUUjObVDUjNYsJHewV9OSVpqLsWoP+uV3AS/WmBqO+1tuBl1GZbEnbHZgyF8tSu9lWuV1Wu95C88FQ8/lAUbWk9qNXlSnX9L/97b+jd955rnJ6T93+RrX2I/3+P/hjan/iFd2eP9VsdKkoO9d4dqVqJatmu6nrD57p/JtPtV9rKwtHFDlqlDa+Oh9OdXF6+hde+ZE/9od+pQXv173Y8cK//VP/2d9bbNffD2aHu+1ql1axUlO9te8Hi8IGEZiOii8PnAY/JTaH4BJ0esHiJqFKpeEt6un5qYrVkjETMBpbqk/Xmq2SGi+2Wm9TmkHChOCaIgeC3AWIsIEA/P7TbymRhbzM5paHKsh92IrBgEecT2EJGZxZ23RTZL3+dyaA04fso0eXWmm2xLa5Nx652LX392yAuaETpGiP+u4+KDhU0HK2aKwGkP0uvBy6BKMXCoxmc083HRxCGHOh0qAPnatUKroDoRsCtIJ7xgID9xh+Dq+Rjg5lB0uTeq3mwof5I7hgIVvScbutvXJJzdxW9WiqvfJKlWiuTGYlgoQY2TeQrZMZdyIWniPBysbOHXQ0q50uLnr6+jtP1ZtstMiUNd6k1KfQXXT03jvvajlZaL/R1KNHj9UEJ0vsrGS57XTcsTLyo4YAmytWq6q0mjb0nG8ImF4EUB7t6XxpHBX1CzmwtDUsPwD1eW5w8ElxcdnUM2MjBjp402+QL1bL1m5jZXR7eWXjUtxNwGspHr3bW7UaNcsWe4O+OtfXxux206meHOyrGKX14LitUqWgXTahEZAB3ViK1WUwy+A5489gucXIzwgLH5R71Aoxh+6E0HSCrSE526afz5jxdrU1rgeEY9NOVNf8FhsfBIK5cyU2aGNRz7A0CsYedklhYRXBbS3YoTs9G6mklZqFhO4dlPXqk7ZKRSglp1qsRjp6cKTu4EbT1dgTQTJZ0HaV1BJiP8FKs5UyPGJjYhiXmq2mSheLqt57pGS1pX/wy+/oww+vlN+V9PWvvq/RXPqDP/aH9cXf8BWdnH2oYm6jQrTWfHpt2zDw0MGzU129e6oqLi3wrdMbzZMb1esNQV7td3qKksnf0v7h/+hv/0oK3r8Uxe7r/+V//JVyq/j3GRlPL2815kFUSvVG21pPYgIhVTYAlcl8mJD9OdT9ewde9dOJsXavVOrKZgq2OHr68pkOD/a9aHAwynjm1hj4fblhK5tRZzDUaDo2hy7wlChYefPhfuEf/7yIoIKciZSNziUEvgQsxbs2Cl+crRHyBPj/WXZgZzRVtpjXiq1cLqfG4aGt4wnDgWe238Y0YW4y8GQ81GTUD751aEq30l6l6Q4STh78P29mEa0XSi544JTX19cu7Pw3YDW4oIC/8XBjQolcCIkcUikyMugAYet/8PRDVRoVk2rZguESvJlvVEjn1Cg2dH+/be+6Umauw8pSrxzlVciCm/XdYeEenMpXlcByaLm1ZA8tMQsCxhEIxdPxRueXAz09u1XUPFSqcaCT/linN12dX1zr6bfeV/e6ozIdfBRZSw3eNp6MQp4CtvWEP9HdZiPVIHk3G9r5AtmqMxyYCkL3RqFjMUOxw56K72g4pTiTixEoPYzdhPtQ8FA5WAaYTKnaqKtWr6nT7zqMCc4eRGtMEfo96Exz+zryubId7fd71mMPb26VXK30qL2nw72GDtpN5YtZrVM748lb7KXSQcbF8+m7mEUcMjouSTanWPKvDCtaJRQylskhQHERNLwA955SV6go2C4TjB2KmxP7KHguenTT4HVg2EEuyeXGRIKBwny3tn0ZypkyWbLTkSopsMWCXU+OD8uiwe13LzRbdLV3WNN4NhA73Vy+oly6qu06pUlvpEm3p1axpGV/rOVgZM/F8XIq5QsqgdftHau/zuj8oqf57VQ//w9+UaPxSr/v3/y39D0/8L2aeQvcV7NGNm1Hs8GtsmzWOxMtb6YqZYk0yGi4CG5EaLrTu7Qlk9lc9qeLP/jHfkWUlH8pih1V+sX/8hN/azKf/sj59a3mm4SiYlVKRbq66OgCjWQq461hPkprMujosF3TXrNmIi4AdkRyfa2lxWqjb7/7nm9zyKHcfKgVRoyoa4SmRS02lMi0usOhOy0wJsaDVJpYvby3uO988E2tdkvL2JLIekwADhm5AMkfFUe7bCSsFsC+ieUFHSBYId0IhS5dyKtC5GJCtn2i24T/5JR6kqaGPfUgfS7mXjaUKGhrdLEJS7koZmAujIlYMPGm+v2Bzs7O3JUdHx2paoNQRu287Y/weyNvFSIyYx7OKfxsDtyL0xdqHex7zCmUyjYEjbYp5ZRW5f+l7s2jJcvv+rBPLbdu3bq1V716+9bbe9093bNpZjRIIyEJCQmBQBjEYgixIZhjYyOMARuDbXDsJIiT2CHHcU6OTXJs44DJybEDNhFgZKRBzN7Ty3T3W/rtr/b97vdW3ZzP91ZPcvKX5fyBps/pMy316/eq6t77/X2/n+9nUTQslYpwxi1UclNsLKZwab2ATJrh1oaM5qGSQaZQQ1zR4VieBO3k5P2k4A5HQvswesRcVDRokZXK4XBk4pX7D9HsDmQ8HHUGolHOpNLS0RJX1LM01KRwPYFstiA6ULFk4sKqUJJRl2ZJxHYJ9nOspzGlpHeR5E2KEINoaGVPblpSkc+UHRO7Xx5s9MQrF8tyoPD1Uh9Lh+ZmuyH+jbEpw5hodVVAs96UyYKb7lwuSsFj99xuNNA8PUUmFkdZ17G9uYH5hYoQeD0qX2Y4JvFZdofsUmWJI9vgKG+YCxJxPfHDmTKIIBupKlFOM/3tREvLbo88SzqjsPjxeCczgVQi0dlGm0ziy/x6QjO8xsR7idURJx4YYxiBK7AQw+UzyRiK1AZrCi4slFEpKMhmptA10ruYp2xALyRh+iYMsewidzCLQrooJPrQskUFZXRamFj0rlSQLuSQW1xCfuUC1NoKOk6IbnuMs51DPLz7AJpWwHMvvoja6iKQ8JGmSiPGTBWqUIbIhAmEIw9m3YBreli9fgXDXhtu6MlBT1mghD+VSOeyP5T/pp/78tfa3X3dFLudX/97H683Ol8cji3kyjUxfTRMOlpwcRCIhnZO3D14Wo9QLejcukuwDj3tgmlcUsHUTE64ciyEOT2D8XgkiVZc8ae46Y1npMNr9UYyHpm0YSdtRPSt7N6SiKcVnPXOxKqdsi0y1llgmNz+2GVWsnVpLJDi1jQhW7TYJITKm0yhAYCCBDWJxB0YUZhWZUNK5QeVD+ziJBQn8DEeDsTFmPMJScJ5ZqhqWcF82I0RE2TwN7tXjSfqLKeX74sPwPr6umBTo/4AlXJROHBUh5A681j4zs9EOgw63fquuEaTdM2Ckdfy0Eml8SfIJmJYLedR0IGFCgOJFFTLdBixkNSYyJNGzyAvkKTmvHCjrKEBPZkWw8tuq4fmWReJiYaRDdw9aaLu+Dg0HTw8OZfxk++TVl/8Lxc+kRVWgJTCPFjaMHHpkxSzShK6id+k8wXEGM7OrF0aak6nUfQn+WlUJ9CVZBIZXbKLYhyjpI1xRuSoRy2ufAYB8tm8ENmpSqFRRaFcQLvXjuR3CQZnR+O+aRjSNZHryL+jZpqFqFWvY9BoIZ+m55+KZ2/cQC7PhQdNSieC9VLVQ2iEPE0JhZ/lBj/2iCSxmJNB4DPqka87Mm5ldxblxjKrmFpwMXWXQzbKfGQgjieLBoVqDB4GDONmZ8eFhbz7yMadEwBHXRpYa2f6cwAAIABJREFUWDNbeE5GOuMIUkmU1QTW58vQUwEwNVEppZHPKkgkfSBBrXMcpu3h5KSNdt1ANpkXM9tcMoX2ySGsYVfw3rn5OVRWFpFZXAYKc4BehKuk5b11js7QPW8jly1BLxThUkCmxqDrISZuF4npEBl6MpoWjPMh/K6L+CSF+Y2LAmmw4yeEYA8NaWxUEtyz6q/pH/9rf/49W+z4wn/9Z//z27FE6sbW1SdQr3fQbvel09K1glAkGO5byFPTGWBlieJ34PTkFO1uX1K02LmVajXpYKit5QJgOOhJhoNKz7ZsAdMwhWZ3hMPjugj3uRQZs/NhGz3h9iwRJYc5XTgh+XG0JGLYUOQIzK4tMmSMXEUkN4EPziSGFBPmGSuZTiOT02Wc9ImdEHtSoqUJlx3M0KUqhPwnjrG2EGMDGTnpSUcN7NbWVRGxs9DxweGmlVgNxx+GQXNDxZ9dzOUEdyPW5JoGti5fRKlUwHn7FCOxrnJku0xNL/WHSkIV6kmpsiAbQW5lCxkN6sRDJhZgrZLF1Y15bC7mUM7HoGoElEz4oYFEOik8wpPzFnKFCvJk15suBu0REhMFoa8In6p+0kbjrIujsy5e2T2ET6eW5RWYxN9n3Dd3ZES6UFqOM1sky4CjMcbDNgbdrrwujrEsxplcDkpOFyOABE0stYxIpbjJJKZFLmWMm6JZZCSXI1ygRDboUdwgixDzSlgIdPr2xVKChRG6YKhMf9QTXtvjWEl2ZCw6lFollGjr3ayfS2E93N9HLV9CJZdFUc/ixeeeEyUMDxHml7BtZEYwqSd8jSxkkqUsBTDKj+X3jgjekU0TsUSxgCIvj9zKZEK2t0KCZyYsM1K4gJDtRhD5MfKAmv07qcos6lzaJCKsT0K3yTrhVEKThHgMuqqiwE6ZIVmhj8VKDkqMrAQLS/NcGDEo3MNg1MLSyoIkvZ2dtvHO249gdk2UUgWUNB2DdlNSyCqVAsoc4atFpKs1THMlJPJFGJNANsEJjxtiLpJUxJS0TE3UVnc7B5h6XeR1H3piAqvZweCkBc1VkcvUYHrMA2E4uy5TUdDpY/fhQ0ziPjYvr8ObmOvlz/z146+l4H3ddHZ80X//+z71t/R88RdfeP5FHB+d4vy0jnKxhoXaknDZuMsvVbLQcymsrjBFCzg9PsOgb8ByfMmLJYGT40g+q6JSyMOlMadhyoOj60UEkzjqrT5GFm/MGNqjIVqDYVTspqSkkH8ZwJyM4ccnUuzIdueNQ2yJm1GOsMTM5IYVKReEsJliqjyLHe3Mi3kM2FmlFORKJeH0mbaJMSkmjOsbDhCf+Y/RIp5jCsdXivdLhUpkIeU48pCQl0eiMUcfcsRIzSCOx66PIxdH5/rJMTRVwfblS7LwoFTIw0SwrbNmHb3hQDpKmnRmVGI3VdkIFjJ5aGTqeyNUM3E8tbWCDzx9GVO7DS3lI0lCVZJF20dcTYqV1Wm9ASWRjoJorACdxgATNwnPpr50gPOzDg52jzFyJ+hNY1i6fgPa8jJ2j09wfn4u0qUYKUYce/0AS6urqCxW0SOhun0uhgbsWKXYZXSkdV2gAHoFsmMjnYe0Idt2hZBLSRcL3uOAdiKn0omLjVJUBKgooZqB3SC7yVSYhDJbsNB4tDfsRj5y7ORoksqUvMCXbT8DpLjkobqCwvyH997BXL6E+XIZ64tL+PCHXsLe3i5G45FQQVjQaJApcQWECOjazGB4ivEdegFGnaJsaD3aYXF0T0knGiWRRfQTGWOprRWvRx7mzIOJCjhT6kg0fuxtKAs6mttK7qyCXFqPFk/8WkrGkpEWNZNKoUyvSM9H3LUxV9KRptt00sfa6jzmSlkEHrmjLVmiZXIFHB6e4dZr92B2bKyUl7GxsCoaYDoHZTQFTugLHShZLEFfWkZlZRVqThM+YpwaOS4DnalQk2gOOzL6UBUPtnmGVHKMbGICr9eHRQVGf4KJlUBnGGBxZQMLi/Pyvgb7x3j9tddEofPCS89jEprfX/7sX/uX79li90s/9Olni3rt9a3L2+hyKSEBSZEFObWkxHTULEmUkA1aIV/G+UlLiLaeH6Ld6YrInaqC1aV5ZDM8Jah4YJg3k6cCdLpD2B7pJCH8WBIPDw9A3YBD7pMfwnCmUuwGVhdpYkgU/cvYGAHL8rDMugZxZZ7F/wmATFdY0a4mkMpr6I7H4mmXFafltIwjfGh4w+89fChkAxYqbnj5YBdzRczX5mVb2O60pMtggRXjydEIq6trKFdrYhwqyWFhiM21dbHsOTs8EBxnrkRJVvS6aVpAcubhyTE6ox40PYdcNidb19CPCU2HXcISpWwxB5dXynh6ewUX14rwxnXEJiaUVIikwm3iRKyFwkRSHk4K1rkdHHfHGPYs9Ls+RqM4Tk7H+A9fflUA9ede+hC6dD5JKjjs9cQQku+leVpHjpDCBGJpf3HrChZXluEGNs6ODiJHmulUiLy08mKxowyP+KdWLEixo7SQUjK+Fx4SFNUL31FctqMQbf5vfobsjljs+PoZ9kS8LpvKSM7FY6usTr8tkITO9DYhf+uytKBNu8JYUNuUMflo/wDN0zPoiRSWqnOYK9PYsiQYLLf6XITwGrMDJIZKpx4uKYjPcUvKg478xMcyNU4I4jRM2zJhaEcO4SS1syjynhEzTl7kBAuWKGyj2FLmygoTIYTvRKHbstCio7KYmPrCCuBUEZP84gjzS01D6GEMoW0IHMTGQFXoepIQNUgxT7PdAcKYL1vSMIyjcdJC56yH0CYdRpPJ4+b734/AGOLlV/9E7rO5jTWsXr2GbKUIRaXSw6fqV7DwIExhEtC2TJEoTNNoIJmwMA3a0BgMTdlmc4iwF2DYHGH30Qm6/b7g2oR0mgdnODk+wZPvewaf/bOfQ7/f+B/L3/YX/+J7ttjxhf+vP/9X29XiXJVZsVlVE4WCJyJuD/liDu7URkxVRKeYUDLYefCIkaUyjpA3FaV56ajNVZBWGDaSFqUCu6/Dw2M82jsW1n4ynRX7oMNGXVxKhrYnW2DKl7hJ9eFILilvFGpoeeMQg+ENw8LEk/9x0jxdNrgNTJD9HvHeRc6UzusCEFOsnWUHlkwIhkjycLvRFP8y0bxS6sQw70IRlUoVzPLY2bkvek0WJ1Fx2Lbw5+ikUm80ZItIThYtq6iJHfW6YtuzPF8TnKdvmJLbMHZtkb81uy2xAM9mMlIgmODGwOlcKo0nrlxAJavgiSsr2NqsYb7MgjDCxBsiNvUQC0nf8KSIMyuBIS98cG3DwrBvgDuATsfHg50WWl2mz/GwWUa2VBbLpomWQdd1UB8McOfeXcyVKjC7Y3EnYce+uLKKhaV5+XwG/a6A+KZry7jOsZ8jKZdEiq4jT8PNchkGraJo3Z9Q5DN63D1JcDQF/5KGR4eRaGHBMZDXgThWYkqJYkwswfiLX9vut8VOjLnFNBBgDgN5jF7oI5VRJdOD1+t0/xC9ehNZJY2FcgXFQkHoPtzAc1vLRYhlM8jcicY4GkVMI8IwOzNOHdy4csMoNvG8/qJpjYo0i5lEGIiPHpUdJG2ziKVEFsYiSHyO3DzxR6RyJyCFaSL3EU1hMylVzBH4c4g3h2QUcJGWYOlhsYpBIe3KdlDKayhk+Bo9TB26hzOgPoe19bJw58hlJC446A5welDHsGUhnCjY3rqBZ597HnuP9vC7v/97KNTm8Znv+Rw2n35GTDzPT3aR0Yldq4KFx+LUtDPVjMovKpZ4/bqwrAYyygRpmiC0h3DOTfTrHfzWb/0m3nr7viwYK4UMjLYllKDPfs/34YMf+zCCqXOsvvQ96+/pYvcbf//n/93UDT6ZDELUiiVJNrLNMUqlHGqLczjvNAXwNxyPhALcfvs+bDMQY0uOmLwp8gUK3Asiai/S3UHPCL3i4YMd7O+dIFcso1CNzCAZj0hcrdUfwXAnknXQ7g9gM1wmPSt2BIhJTvVpIxQVO+E7iYsGhfrM4uC0FJMwIbGDn3jY3LqMwXAojspra2syluzv7UpmgkTeUeLDk10kX5osJjLcxCYS6LTr8oAw4Yq+d+ykuDkkflVvtMROnKRbPZNGi3ZQloEnr22LzIqh3p0RTS4djC1HOpRmryldztxcRcbd5tkJBp02nrp+DavzVcl//fAHnsPliyvQNVIbaC3Vp8YIU7prOGZUQPj+iI0lEyJXGw9tuH4c9aaNV17fRac/xbXtZ7F94XIkwQt8qOUSkqUibj3cwT/+J/8ERRaJTF6oBOT88SZe21hHsVhAv9vBgHZV9lh8BunWQjCNsiglm0NteQnl+QV52Ckh49KGOCc5iFwgUZ7F7olpbkLKTSkiKzRsWrKzM4+CstVYCllNl4wGBk7Tn460DFoYpWkSOhgLeXdK7rKaFAyOZN3jh3sYtbrIJhUsztGhoyxbWF5bFiMWbHZ2nm/PLOHZecXlM+OhxaUDD2TmefKwZJHjdCBPtRwitLZnzjKLYxTwzXGV90fksBwKvkctNkcDHuLsovmbzXdk9BpHIZsRagqLI4tdQJxQnK9pqgYkiXHSQIHOOSx2zEHutJEOJ7i4WsPVa0sIAgM2cz9i1CBbUuzazSFiYRpXtp/E5uZFvPrqK/hn//xfQi9W8VN/4+fx4T/znQiMLgaNfUwDqpdou0UDWxqP0hU6cobmssvxxhhRGzt1kCMebvnoHbZxvLODZuMR9vbuS8dfqy6iftzG6toFvP9DH0GoJDEyRpgEzs2Fj/+5O/+xBe/rCrPji/43v/KLvzJod3+KF6RWZnAv8QSgUGK6WBZ7x4fwYwl0+iZSSg77u8cIXBIuU1FEHNOiqI9UyLlSUcpnhDpArlmv04NtBygUy0gwTg8xtAZ9+IkYTpsd+EzA8oHT8zo64x6yxZxoGhmcza6IRyydJ/hgkSXPk1VUAxxBKEVi0rzCC5uEG5vi8vYWmq2mjNbrGxtCY7h//76kV9Uqpch7zplREaRbzMpNz5M9n+M2y5MOjCc2ScHlShX5UhH9ATueCRYWFkRWRd6Xbxm4sX0F8xV2fi3UOwYsqkTExy1KeiOvj953aS2O85MDrC8v4JPf9BGMKLtr1/GpT34Cm+urcNwhkikLU38EWCPAHgO0ZOKiZhb9x82fYVoIAup+XSl2dx/WUW+6uHDxBr7pgx+V8fK81cJxvQ4/ncZBq4Ff+99+U6gkm+ubspgh6L+2uoKbT1yXqMdWq4mT+jmGXAj0O2LUIDIrds16BsvrG1hYWRFqBvmT5DsSViBMwKJIriZHTgYRcfLjGMRc2REpRpOpdOS0ClOQkK0sCwwhgnrjHOViDjkSr2d2ShMSYRKhKBUsLkQ8Dwf3HsDqDpD0J9hcWRWj1bSeFo02uzveIzSxmEwo5I/L6EbzAVG9kJxOrmacJYCcuCjtjLgbydNR1FgoEjPShjzyB6l6IFbJkPnZWMrukdxQfk8elFSD0AIN3gRx4oR0r66VI0UGYUB+BjFaPk1E8MKoDhonsFOlJE2j7pXxBb0u8rE4rmwsoVCKoVRMz/BHGo0qaDe7OD5qwSKP0vKRyxbEJforX/4qzup9fO8P/TB+8C/8GLKZJE52X4cysZBKMXaziEyuiDBMomd46Fu22J+VFysI4WE86CA1DVBQNFjtAc4P99FrPUIyGWLr2jXkCxUcPzrHNFSg6AU0WtTWZqmJ/u7rn/srv/WeLXb/5xd+6cfNfutXmQFRyHK0yyKXTYsmcWiaOG6Q1c3ZI4VctormaVsyMckVk3AVNSnyFuoJXduGriWF9NhrdwQEzufKwsmjzbbhuhjaY8RVDSf1BhJqRmL/dg+PsX9yKKx+BvyMHUs2eWSkSzEjbuV4siSgZpPj8+O4PAbj8IQfORYqc3PyAPBU5wlN6gM1nMZ4jGxaFR4dFxMcj6Pw4rx8PzLhU8kQjm2K9Q+3hnT8nZ9fwOLKiox2g+FYujuSFUwJZAY2VpfFhfbstAHbT2I0NOFZY1y9dBHbly7AtAboDZpwHLo+m3jy5hZe+obncXS4L+P1c889J7ZUg0ETikoqx1iKXdwxkPAdMchkd8NfVKWQ+BuLp9DtO2j3fHQGIQ5Ox5hMVNy8+jS2Lm2hdX6GN2/fRr0/QN/3sd/uioSOIPqg35GErs21JTxxdQsry0uyiDltt3Hc7aI/MwCgRpJql3Qui9XNTayur4sumD+fi6KIAsQ84ZRokGmAIEoEsinJgRRX37F03DRCyGcLCL1JxLcLIZtUetnV5hg8o8vnLYHV0xAuJvAQdYscDXffvoup6SAYm7i8sYmtrS1kcppsYuXEi0XEYCbrRfZaDO6mLFGR8ZNjNknDJJQEooNmwLwSqe74V2ILxVJIw8/osxYbd2KYpikYHJUl/JtIsUOj0lBkbeKOkiCRnNNHAnHxGkwipsRlnGWnSI4ozWbZEvJwplKDCgw1HoNnjJGNJbBSKeLSxTkszleEtuXYBmrVvJDce70RxiMTjUYLrmXi+uVLkoH76msPsX75Or7x059BPO7D7RxguaQhk89Gel0qoSwPLdNDx/YQZHRcvHYNhXIe3dY5JraBYjYNhc+KNRJTVC2dFMlYOI3DMQMcHTfQ7AwF1uBB0Wo2Pv9df/2//4fv2WL3e1/4pc/5wfg36O2Wz2molHMoV4q4e/8eOnSATRFP8TAa+8hlSujWu0Ir4Q1DwTJVCxRM86I3zs+QVqNQln63O9t2LgqO0O0PMDAMiWQk9eHwtA6VdIdMHjuPDvHanTuYX1uBlssKA52+dMSsJJsppMOGEuXBKpEZJre2vLn5i+NCq9cRnO7ipctCDH777bfR7XRQKhRl7OQDVchnBWAWnWSS8q0KihWmqaXQaZ/DGA9l1HMsB8ZgjKWlZWxeviRyKHYq0m3yRMzlUCsVxOjUHgxxfHyGYmlR/k19/yHW5+fwLR//Rjx5Y1tA4+PTfew9eogrl9ewvr4okX387BhkxEWA6Y4FU8HERGiNMHUMcUJJUHyPUDaNXAoOmcvKkBxjgoGRhOlq2D8ZY3e/jpSWw7M3n4IahqI5Pm00sd9qox8AhgT7JBB4FqxBGxdW5rG+uigGoq12F4fNNh6c091E+BKiP2YnqxcLWN3YwOLSUpSbyrSygBy9mIxG9BykrM90LSFWk+QtkP90EvEbE+QtlgQTZQh7tVQRcJ+jc/38FLUKi11mlgsRigbXjgWwg8g1hUYUO7fuIM1GzfGwvryCK9uXxVOQqWTyw2K0i6J5qCGvjcXOD0IkGGXIpYFYkkl6rCwiZINMjqdEfUbFjpXPo7ZbaCSRPpowConqxB1p/CDJJxIelJCtPi3QRD8rfodxeFNb3KDZFTLrgoeu5FuwMFJuRvqKloYbUt/Njm8C3zCgTWPIpWJ44dnruLixJl6CxFFTCZLpPcEgGWswGnTRODnA5bVFFDJlnJwZWN28jkvPPA/bNtB4dBsrZR2VTBpm4xyvf/WPcW93D+m5JazefAYvfvozUJk1AnoPthG6QyhJuo4PkKDjDi/9NECj3RED2vnyIm6//QC37txHmTxc08TR/uEXfvp/+bc/854tdq/8oy98Ogyd30ZiIjYwxN1K1QLu7eyI5czqhas4OG7htVduI5uKcl0LOu2KVKQyXDykxWSTbOtupy14BFnxvTYJkBrKxTnxg+sNhqJzjKlx5ItFvPNwRzq7QqGKh48O8eDgELlqBUlNEwoCsSDB6ELiItQ9Ksjqumx5ZZwja162atxYRmRlqhRo/U1c5sGDh+i020grCprndfm3BLfFH4+bOzWFfLkkmBx/iOcbMJl3MWWeg43RcIzFxSXRkVI37vi+UCJ445GGwzjKQbuFXquJYbePbKYAhaamjx5C9S289L4n8V2f/VaUti+ivfsO7u+9g5XVeXEYLlcLEvhNK/dspSpbUTCQCD6mLsNsHCTjYqeAOF14We8DD45hwhhSRpaE7eoY2zoOzmy8encXDWOEjfU1zKXSKIjFuo/Tdh9DJNA1bCnWmpKA4o2wtbGIzbUFiR7c3dvH6/f3cDgOEKSy0k1HP3kKPV/A/NKSaCUjq/0os1jcf2l3z+sRj8lyQ66Z5wmEIcE8xFuTCZFMZfUcUnEV1UpVrmmzcS7cuXIhj7lCAUo8KaoAiu2dWCB2/DSdMHoDPHzzbZRVXUjYc+UyLlzYRCZLErcfGWZOSIDnNSNGSHcTOp2QShLlHvPrSCWR5cFkIvpd3k9cMAjmRjM7LlR8msZG2bJS8MOp0G0I9TKOgBQkwftIKhZj22gE5v1Cba0V2AjDQJYLpNJQWUIiMk0FuLiRrNqUAjtGXC8UTJIFROd7D6eoFXVcvXIZmkryPk02ejg+3hP8rlTKYPvSCuCOkPQtjDs0Sp3H1s1vQGn9inTQX33590V7u8AFh2Oje3YqS7Olm09h5aWPYpLIwJhQY+4icBlKTqdwD73RMWKBhbjrCrY4HA2RzeRRLi3h6P4+Xv7j1+DYDK430Dxr/otf+p1Xf+A9W+xe/kdf+PR0Yv12XJkiSxcJYywdx9FZA5XFJVx54mm88cYdvPxHX0UunYc7YqD1osioyLYPqFUlw54nOaYo5TJyKndbbaTiKeT0omzJSGlod9viFqLls3jljTfEBooOu4+OzlGnyJ45sDPDT9ny0cRTSKmU3USLBBa63nAotAZqV2kvxT9PU8D6xYsS4t1pt8SLjtGLlsHfpvDpIqY+w8QjkTYt41nEBoMelldrckGjMB9mbHAbtYTllVUZ30RHSca/ksBCtSojyKP778Afj6ERO0zpKGUzyCc8lFKUBiXwzI1r2L6+jaPzUySzCmrLNTRaxyiVs8iv1tA5O0CxVhGcUafNN1n5M8sgJUHJko/At6DEQySpy+Sp3BkjDDVMwxIMW8NxY4JXbj/EyXiAUqUAzZvAM2wxvxz5EziKhrETjXhaLITiDPHklXU8dXMLi0s13Lp7B1/8kzewPwwRqHmRdFFeR6iA8rtitSq6VQniZn9Gnz+aY/KwmxW7ESVeyXjkMDLrtrkJ5QKDEEaG+btKWmg+LCz1+jn293YwV8xjZW5ODiIadwpWm+TB4mE0GmLUaWPnzdtYKpaQTaWQz2awvrmGXFGfseOmAj2wwSMhnKMpsS3bieI2uZkn/1G4dNwsSFRANJVIdqzgbTSaiMkoLjZ00vDNCMjvOrfwPUcdHz8fGmFwc89pgYssMZOYZV/EQ8ZdJqXgpaUwkv4xIzXTxZgjNVkC1khYDzyY0qQpciFWLIvPHnXBmDjY23kHiViAxbkcti/V8L6bF5D0x9i9v4NCfh2rmzfhJ/NI5vLCJ60f7OH87bfh97q4tL6Cq889D1y8Aqg5wCWgmgH8KUwGbE0NBNMB6sND8eIrasyoUUXBxAjIQqYkxqDNehudszaGrR7G3cGXvu2//p8/8p4tdv/+H37hc2Hc+w3HGwooa1sBPJ/WPDkMDAtbT1zFG2++ijdffx0by8t4/9PPzSgMHorVBfiJpBBorXEHaoouJYBrmnBNB7GAbraMfksJlkCPMUp76A92695djG0f6xcv4+ikjnq7j7FJN1gfyXRKHD14Q9Lemv+lgoEdheG7aA/7wgErViqRE4eaQjwVk1Gkcc5xdARd0wU8pluKmsrANB0Byx/zpNKaIh0mT1xaNc3XyhiPRpEBJDl+mGJ+cSGyu6GPnuchk9HEkZcC/ObeHiaDAbwmb5wYnnz+A/jUt34SlzbmkEt62L/zBubLBaxdu4H/6X/4VXz3n/8hlC8sizut5wzgW22k0xNJkmf8HqY8V4kXpgQPTSWmcO0BfHcgnR25YlRjxKZJBL4C10rBcol9Onjl7R14CSoT8qKjZKFoDAdoMQmMsZGmJWabz1+/io1iDtsbLOJV1BarODg/xh+8fhuvHg9x3mdBo1W+JRzBVCaLXKUinQ6zgV3LFRcPpokRsKfXnRenbDCJ6ZS4GWkzkerE5eEQxqRQ6umcdG/FXF4oKeNxH5Y9lgJezWbEvpwDcH80gitddsDlKVonJzh6cA8LpQIKeQ3VahHFchHZXBRQzmAfbk7FECIWh22xqBN2IscMkukrHeaMT0d4g4WHpHFZcBAemOXaUh5IrJeYG+8R/lmuO6V0wiWMlh2k1pAyw/+KAQDNTEl4nyak62PQPAnATILjZ0H8MqJMxaDndFE0MA+ExZXfllZfLI6Bwe4+hOeyk09hrlAUmAT0iXR7uHKhgG/5xAvodx7h/OQIsVBDMlHE6up1KWal1TW5b7/0b34bf/ylP8TTLzyLb//OPyMFrv/gAKW5ZcBwsXP/Pk4OD2AO2yjRfeX5LUzUyEw3wTzfWW6HZKvEVZT1ImJ2gNb+CQbnnX9x8yd+4b3b2f2zv/k3f1xJ4VcTKa7qJxj0LCDkhjMjHcnaxhIODh+iXMxgaa6CjaV1NOst1Bs9XLn+JMqLqzg4OcTO7l2kFcpjNDnVAseD2TdhGY6cFKSCzC8vQStkZEx5/fZtjCwbK+sXUW91cHLWFCyO4yk5URRW0/0iZOWdhpibn5cFxyhw0bctxDUVWebMSnhpTPIYWu0W+j06tkQYn82fHQB6toiz03OUy9T6cgNLT7yEYICkk3A05cPabrXQo325Y0PVNWxc2ESpWpKFRKfZkU0daQ4xz4U+DfHU2gYS/T4ura3j6rPvw+XrlxGPkUIyQNwci5V8rz/Gb/32b+NHf+YnoRRU9Id1xGNjxNwekjDhB+OoY0jnATBNi+oEBWmaRLpDBN4oGmMlIIb5nzH4NjDue2DIV6Pj497OCeLpAqrVmnjMcaHS81y0LANN0xC/uqQf4NMvvYTri3MSMp3RFWTyKo7b57j16BT/11tHuPOoLhvXfKGM6tKSdN7UV5Luww2kbdhyfVkQhGpLhQflewq1ylSl0G+PHVVCbKlEO63wftBke1mtVGRkZ1av7Ubvq6imhOgtihzXE1drLgXoSt08OUb0JhA3AAAgAElEQVT7YB9L3HTGfJQqeWSy5HtyScBhm9LhdGQ3RgdGYnDUSrPbpzHtyBS6DKGOiK/Jr+UIaUtexON0MOJylD8S3uC1ECt9kZZFuLAsLLhZpbErixkXchJOHuUoM1mNRD0uP3gv8aCWLI6ZxpZfQ6YLt7psQ90JnY0D2WBz0mFhD4k1Wj48fwolnkaamSDhFPl0EnOlBDZW0vi2T70fo+ERGmdHGHZHOD/q4OLqDWw/8TyU+QUgm0fj/kPs7e1h+eIGNtc34B6e4/jNe3jwylt48NYdPNzdQaGYwxM3tvHMh57HpQ/eRKqahz2dwCX3bhZ4RSK7b7nQ44pQVMxmB7165wvPfv6X3ruY3T/4sZ/5FVVL/pQf8yIpjR0iny2KjvPOvdtY2aBd9xQLc3lsX9xAOpbErVt3cXrWxPWn3oeN7et4dHyEew/uipyFJ20xm5NuZ9Rn7B5jCSOgemFpASnqZy0DO/t7CKYx1JZW0B+McHh6JrgQBeQca4h50IuHGkyevrl8HvVeD0ZIL9cQoZqScZi3PEOAOMPU66dCICYXjiOfZdmIh0mRbJGOUCgUo5vYj5wdCCTzdZGCwSwE6mFbjboYRhZKRVy8fEk4hHRIOdx/BJ2A/HSCgwf3cW11FX/jx34M5ckEN65egRfwtB6j1z9HKhFisVTCwd4jvPHWHSSyOj7zg98DJ+nCcrtIxkwk/AFScRejcVusk+LporjOxGgrRKCcfriuybw/qAmqN5KYUnbixsDcHTpc9Pp0eJ6gXh9jNI5hcXFTCnhcTcFJKTDioRS747NjDE7P8e3f9BFsL1QhJKCQbtAJnLTqOBs7+A93TvG7L7+F404H208/jQvXrsPyAqR1Zg0nxW2F3TrHUaZ0OYQC0rOHVWU1ngp+Jj6F3FTS6y6Tk0LHro5yNVqA0YL/vHUK27ehqklk2e1z6TGZRlw+4mfsrF0f9aNDDOtnWF3kPahIVKCYDdANx6OUi+ahapTfyo5y5vHHa8u/5zaeGlt2ff/vrl42+ZKixm46YqAMhiPRXwvdKRWlhrHQRXpdch2JWUaEY3IJyaEUs1ZuV+Ps8qLuksVQZGUiUYuMJyTakc4qxJdF1UbjgZQUTf6ZdKjQ9KUpCMHrn5YCyu1rNpnA4pyG9z2zgW/+6DNw7QZcoyfY+Vd+72WUMvP45Ke+E0YYQ7Y0B9ehh5+HdDEHrz9C49XbGO8cItYe4nh3D6mchrXti1i+vI7K1jqwUkKY5QKOsaQBPBY7GfMZiO4A1JSPDJTTKs4PTj5/40f/9nt3G/t3f+An/p2iqZ/0Qt4cNlQljdWlVQyGPRwc7GLj0hKWl0vonB/g/c89hYnlYodET8NBdWEJ1ZU1jGwX+yenolWk4J4gMDWUNGzkKMt0rsfSGhYablrFVYQC6Wwe/cFARuHIoZgqhqxYCXHrRamRGACk0jg4PxOlRCybEdJmQlOFE0bLojGjHT2y5V0ZIXi6RqYVHFWo40zJJpeSJ/q4raysQKN+N6NL17m7vyM+d4NuT7q3bD6HlbVVuXG51X3rjbewsb4umNSX/+CLeOrCBfzT/+6/RY0260UdDAk4OdpBt99CpVTEQqWGB/ceYnf/CNeeexoLW+vwVQ9xhbjWGEl/JI4X43EXaiYLb5qUvA5xgSdrf0pbdkfS1FIxVbiNUytEwmdIcgKtRg/d/lAs78fGFGllDtXyorjrGn6ANuMuJwHanoPhaARnMMAHnr6JlawGLRaALIOUmsB58xxWqODMTOBfffHLeG1vH1eeex4Ll66gORxIoYuxawljcCxXDg5upx2f/nUsGMy+jUVBM0Eg/EpGXHJxxZCdTEqXDXdB1bE4v4B2v4X9o30xfeCigbzFieciIyHkMYxcuu7Qo8/Ayd4+jHYbS/OMWpwXayixk3JpHkpyeBTXSZ4ku7HHcjVur0mVIAWK/xVLsCB492toBcUOUExgpetLSAdISZgsr3j/cknBw5cW76RjcGMrdlGk3tCPcaa3FVsoFuBIokYsj3/3OJaRNz6LMbfZUvxEzcD8YS72ZrGTpoWp7UuDQJRaSdLqnqFJAeITehcG+PBLN/HE9jKs0SlyagzqBPjD3/l9TM0Yvu1bPit0LlXXxaZfzeoIksDRvQfovn4X2YGN7t2HUKZTfMPHPoz4xhI8c4BpVYdTTcNOx4QFwaJNpgJNGaY+ly8TOMYIw3YD5WwavmN/9/bnfuG9y7P7yW/9c+2Ulq4mUppoXVOKKp2OMe5BzypY36hBS08w7p4L6DmlTbTNmyLKlVA0HZNUGh3Dh2nRYscU0NgjJ4tbsTAhGB+JwZLSTmnOu3ym6PSTFX8yhGGbkhnBcYObXFIDeFMzjYzi6sNmHTFdg1rMw6WkjNpXRiGODfSaLVFuBBNbLOW5aeQv2yTZlO4meekk+TByu3j16lXBWNj90TzyvH4qQLOkZ0185AsFlMqRq3C71cbe7h4WCLBPJ9i5fRtrlQJ+/i//OJbTqjiXmOMG+oOG5Cjkc3nMl2oCNg/GJoa+hc2nrsCJ0+DTFQfiJFnsRR2uMYbKCEjbl+0hFHYdvrjR8man1Co5TSKFNDyTYvIYEpME2s0O+sMh4sRZJjFo8QJ0tST62a5h4aDbR4NbWGJqSgqDdhcXFhewXs6jmlWhp+ICO7TaDbHlH3hJ/N5rd/HqaR3Fy1uYFspoj43Ipy2hCCzhOgGyhbKYP5D0yyhIhYoBYo40t0QMhnAkXSjE9kg6p338BNhcXsN8ZQ4njXPsHuzJw8jsBXZKLOpZ0pkUBQPbkoJAE8/DBzswOm2R6NXmayiVK8LFczxftqESkJSMvUsEZhfG4hIhG3xdU1n4iM2WS3PStLzGqKhFr5cHIe2fUmpavobWZBxbudAQq6hZyDbvWW5Qye9jZ0esTRQWpLVwKzvT20bGAGQJPM64mJnMijwtKrqcYGhYSydmmTTY2bGrdRzJ7iUmSn6quLfINn6C5aU8Stk4+o1HKOsK5vNF7N66h4QXxyde+hjWl5cjUwIW0bkSjMDG3VdeQ/ete5gP4oi3+kh4AZ78lk8C5Rw6Rw+QXChAWavATMfFIDaWVIWSw6hSfo4073KsIRxzCHLIp8H0xqVv/um778kFxc99+oefaFr9O9l8CUqafLqxuFlkMmkMh208+dQWllfLcM0uLq7Ow2J+aECzxTIsO0q9ZxdhBfRdq8JjWLJpirssrd15EyRiihQ8OT0dR4Bez7UFN+HpyZGN+s+QYT28mbg1pEOwiP8T4kAr+FA8jsawj3S5gFQ+B8OjE7IV2aPbDuyRIUaJkwkjDCHFjgCzMaKJZhZsmchZ4g1NsvD29raMTvTm4+JhOOxG21uTji1pzM1VZczo9wfoim25LwTnbEZD3PMQjHt4YfsKtuYr+I6PfxhK3JbNKbMYJPiFTOwwJuzzP3rtZfzw538UfacFbzpAqZSWMG66/HLTK555shQJEFcY5xLZnrPYJ8OUnPjJuIrJ2EFgMF2KDre0lPeQLmQjq3ixAlUlE7XdM7BTb+KoO0TbmyKR1hG4E/GD21pbwupcCcmJhZwah9Hvifjc8IA7Zy3c7dvop3M4MhwMvYkYVuppTXwDab2ukRicZDKcKe+BcifmbZD+wypDzFWcP+iizLGISWSxOJ64ck14dkcnxzg6PRZ+JjfiDHliIpoWRvDF0LXEm5ATwu7dexi3W8ioaeFEUolDZQdNBySAXSyXhCkneLMEEUnqGosPH0leC1JieMCwQJFAzs6Qh+6sSCVIkE7LmBthdBF1RmRk5Hq+O9ZCsFyaBAgEMit2YiIgGvFoAmHBeVzoZLye/Z0iuuDILID3pYRtk5TPwjoryBy7uQkvFErI5bg8i2ZsXVclIjMe2vDMLvKpOMpqGnZvhKKi4+alq9heW5eQLK2gI1srwAgd7N69g9HeIRaQwuVCDY2DI2xcuowwFcf9o4dIzGeRvTAHJ51AdWUdNpUnfFZD3m/EsWmLZiGtAmf1g/tPf/q/vPYfW+j4dV9XcrGf/Lbv+Vtjx/vFcmUOaa0gKgFeMBa7Tvcc169fgpYhgdLEh198TrZjuqLJTUsn4oPjUxycnmFgBYhrVfghveAsUQfwAeANRroHt0vc8EVZqpBtKb9GU1MSw0duFxn7ND3ko07+Vpo6ShpHElCh6WI8BoPawkoRcRYhYyjWS/Ys5Uq81WKka3gCHnOUZSAQi5RGix0tKw4q3PTRqokjKbd5vV4/ss/xLKGg0ECSSwvG+wknrNnEcGTIaStxhPk8lIkPq9vA5lweK/kMfuTPfg7FAm9msl8TmNgu2o02SZjY2d3F4fkhfuG/+QUYwQB9o4FCSRcCJzWaBPN5yjPTNpy6iCc5dkXdALfjklwfTGSs80Y2/FGAmBuHbRBLSiFfLUSbSS/AxJ0iNoljMHTQHjloWh6OBzZsjvIJVUb0K+sr2FyqIhWY2Fxg0bPFXr0/MrHXGeKhOcWu4WNv6EIr1+SwIaeSo+HINMUFZZKIbLAYtZkOY5GrLZcVLNPUos50ocwqZcEr6FlcXL8gJPODw0O0Om3ZqhKflUNvGiI9Tcjn3jWHMsr7loUHd26LpIrGmNVaDbliCR5JZfGY8CepSkgypFsKTUomCPKiSdmRFDZZENAyPZIIRs41McFvpQiRXhxPRsUrzcmDD3tkbsHC59JJmfSZWbgTvxd/GL/+8WjLbe0s0WLW3UWWUHJNCPLTaZvxKMm0dGrsMolrRuHtkVdjhAUSs/Tk2lOpQykj70/mO3MspjONbQ2hqSQhJ6VL02IKcgkNmWkCF2qLQnSvzRVRWSwhXUrBsgaAYaGmZjHt2TjZORA1B5tM2x8jv1xA8VINyZIu9JWBYSLwiUMSX2TYtwnLHkLLJTG/WPrl7OaP/Ox7ttj91e/43G3TC26Uq/PI5oo4ODyW7ksA+3FfJCvd3hlS8RCf+NAHEdgO5ktVFHIF0nWwd3iE199+GxYtnMI0JqEi3QmBat5ovClyTPpSNQF/eXJxBKDPHN0ocsyqJS7gMnM1WpAEM8IquUi0emL3xavDTFo/FoNeKWCaiKHd7wplhKljNFYUEFnkQBGILA6ztIWXVUUScwuLsrmVYBlNE6kUgXZ2KCx27eaZbHL5GkvFAiqVsvxdvd6QZc3C4goKjJVUVJj9NubzaXzkhZtIOGN88mMfQALEjZKykRv2hxh3Brh35y5u3boFJRPHz/3dnwO0EB0uMNJJ0e0KZ0svCA3C98fiGkx+HXEfnrDRQxVHGLhwjAE8w0EwDBF3U/AsyvV0caahemEwGkhi28QNMWbgTlyFG8/goD1CZ2QLHvvOvbtiQnBxZQ6ldIgPPnMdReblkIahqLjPzq5n4tZZHyfWFEuXrgk2S+pGSk1haI6RJO2DAc2OiyxpJQlFAHYeWAy3YYGT4KFUIhr50mkxHqAJAA+bR3v7IomqLdB1hdJCEqiTSFJJkM+jQXZ/LIAzHuLh3TuYmAZ0LYPawoK4upCiQp4fibfE5CYeHXo4utL3kLrpaCnA7fpMOitSscdbVXZuxM94kIZ0BxFMTnlXRyuGERzfOFI61rvFjsWJvxgKzvca4YAkLM82uDP8j/eeWEDNbMqIKdMIl7xP5gZTZsfvJa8nxo40oq/I6EveFlcUySjKUzI9PG5oA5GZ0Twhm6Vbcwq+aaGaySMdxtE9rUMLk7i0toJLG8vYWJ/H4noV+ULk7Kxkcqi//RBGZwTf9JDVVMzVCtBqOpALEaZC2Ax3t2l26onWmZ/jJPQxNLtipnrzuRvfoFS+/6vvyWL3D/7SX/p4Z2h+0Q1CpIlnTaY4OT2DaVjiF8YuybXHYMxqYJt48dlnUKJLSDrSWXKc6I8MCVE+azRlhGVRYjciAC2P2zAa1Uj3YJEhT46nJHWeHFnpNMFZjZmrw6GBaUyBls2CAx0thVggybGLeE/E7ZJQ5WEDmp0mzpt1ual0je7KGTHR5OhBcJh0Tp7iqZQmkrR8oRgFyswCU1jQ+Gfyxxbmqzg83MP5+ZnYt+eyZLEnRLrD0zWTKeDipS0Zg4ldGb2WEHO/69MfxeZSCVqSp/gYw1EX5tjE0eEhzg6O8dWXX8buw2P8nb/3s/jAJz8G3xshTAbiIEFXGI7XVGekMym4wRDTwEZeS0sINd8BC7aWUxHYQ3jWCL7hIzZWkPCzcMZJke+JvRF8cRLujQw4dggoefScEA5U9CwfD/YPZdFwfLCHDz7/FJ7c3kQ24SObCBB3R1hfXESqVMZZs4M/2TvGg+YQZ+YU+sIaxvZEfAfJD2OIjEMmFuMoQYgijryqC97EZQ+vMTt2kot5WBimIX5zi8tLUDRNHlz6JhIz42gsaWQkxnEsTTLFi5GblpgojHsdHO48EGeQSrGESq0miXGZfFEyg6nS8RwLxoiRmDbUNLfG0ZaU8jHx3OQYO6HELfrNIiwSRHG/JnwShQUxrjDy4owGL0r0WJDY2XGM5KEThfNQc8v7O+rQeB+zkIrJJ7FNGW1ZwNjtRRpbKZ3k23lMLyMuyfB1HmZRweMIK3I1j9SdyCk5CmHPQddz8lzyYGFwPPmT/FoWK53OyWJiG2Dq+CJxXCgVMZ/LoKQr0PMJ5DIK1leWcO3KNnqdoUArsWlM0sRyWUUyToxwCJFOMA5zxj0kx7Q36GBg9JAvZbG0vvRq5eKPvvC1FLqvqzH2Vz//E/9HZzD6DtsPkdLoTpvG8dEJRgMDqyuruLCxIW0xhcLt+hkC00KF2sYpQ2wssRIKEnEmrqE/HosWkhiE5zhR2IxoBLmCj7CYDOkkWloyRA3HRaPdhkXbbBp3DkYwRo6E9DLoguEuvJEk3WlWIDleU2bDQmdNvKizGzALg3bUHLOYcUBQOqIL8O4lmVnTi9AzeSG3cnDhw5DNZlCtlKJIwlgcFy9dwIMH7+DRoz0Mhn0p0FPaxw+GyOl5bGxcwvLaBTTOmjI+rS1UsbU2h+uXlrFUzcgCx7S60lWyG7zz1tt4tL+H8XAkZOTv/89+AJef2JYEsriakO6Hr5G4pGSl0ukjRltxC3nSJmRJQs80B3qO8X8uJo6JuBOH1ZrCH6UQn+SRz5TR7jXFVZfWSCEXEeYUjb6Ds6ELcxJHz3DwaP9Q3FmYYfBD3/ud+MYPvA/usIVx5xzjxpkQYecWFkRxcdwf4dx0cTJ0MPQTeFTvw42nmHYtSyE3MYWiqeJgy65Eo1GkJ/2W4F2EL0hIZX4JCx9zIqrzNTEAHXGR1O3JciFPBU4iIfcKDyzZfNJKXbhrjuDDR7s7MLsd0SIvra4hUygK0Zn4LZUK9Pzz3VmecMgipMoWPipmUZWhC81jvhw1MKJmmBU14c/RSJZh1qIMIVcuMiAl5MeDk3w+obLIco3Lo2ipQRfmiPLCPNzJrIhyLI6CflhsH2OIRGJoY0V5o1jai3lXlAHMkVnIx4QhiN1hKpQYZqPw/hAIh8YMDImnUoNcP/JIMUWallrMA6GxaIaJdArA2IFhB9OAGLaCC+uruLq9hWqlJteIBZSyOzUZotM+Q5eWTwmgXJ1Db9iXe1TLpqHl0uIW4zKjZDr53PYLf+NfvSeL3T/9O5//qD2e/EF7SAtsQMvmhKvGzSR5Ude3ruH65W0skj3vemienOHVl78ixazbH6E3NjBRU0joGcR1DZbnyKnG9rvf6WHEIpFOy6aMISXlchHLa6tCRcgWCtKBHJycyqaSm7Vury+JZAPTiAKvfWIXMWRpJRTGpSAxeZ7nqDlxMXJM9GwDY8+S8YP4QuBEHD/mDUQOugrSqQwyelEUFCQssyOl+zJPzVIxLxZMLJKbmxt4uPcAR8dH6Hab4npLe6WJG6BWrWFz4zJy+Srq500B+S+tLSCbYAZrCte3l5HNhFhcLiGhkzSagNfrYjwYC4eP709fWEBgGpK/QZ6huJeAwLMuOlyfWF1qIiMZY/e47g8DjhSkwKRFbzrhqewqsNvAqBWg27ShqXkhx6b1FGJqDG4sicbQw1HPRt2Yom3QaslE+7yOghJDOZ3Af/FD34eb3/gBwBjC2N/Fw9u3ZJt9ZXsLFjfP4xEMes7FkujYId7aOUHLCKAUKmC/OU3GoRd1KdAcW4n/+MJ54yZvKsljbFfnikWYxlj0oIVqGeVaTQ7FQa8nXS0LGDfupPkwqIiAPec6Z8Jtvwlz0EXz8BDuYIhSPi8whKrnMBXnkMgolNMHix5dRIi/vSvLoqaadkxcWHB2mHV3Et7Erc8seUw2yNJVcemQRjwWWYeJ8QIDe1hcSG9h2t2MZCzWATx4WWyjMzXy7VMY40gskBDOzFqKRVBeAwNvsrNDWEzsowgL2djyzzTPmP0b8c+j2zDpL+zu+f/T8sqRTBhahmkKRGJGarc3HombjV5gt5Zh1RQIgDrrSj6LC8uLWF9ZFviIGcTUKhOTZzPHyU3kiIoCk96SPIRjExTnKBMsyPjq+c6vLV/+C19z2M7XTWf3u//4v/qjVnf4UrvThz+lWDuPVrspN6um6FheWMba/LLo5eg2YQ36eLS7Kxf8vNWGw6wVuiuw/Kgp4cZl89GDS7yK3LiSnkUmRYmQhoXFmrgZ04tuGk+g3u7g+LwJyw2EuNpotYR+QmsnCsvpL8ZWP8fFAoXWno+8riOWjMHFFH3XwsA1YQSepCfxxrONceQQQo6dqkqyGceGeExlGK0Avix2vGE0TZXRlSlWtC3nTbp/fCiZCAS3qTlKMyYxpYkmlyoA2yWWlpQIw1pBg5508MTWkvCflJQLyxnS3FC6Go7UfNC0fEG0uYbtIk/ZGeVNWlbGJhbUXCYrOmKPDh7JAAgc6PFQpDwg8TcxEcXAxJ1gMpoAdgqjho+jvTbq9QEuXLwq2to416JxHw+PTnAycDGEipYDHJ41ok7F92CeneDp7Qv46AdeEEOAQbeNfqcNz7SwsrQUpaqpiuT+jjwH9fEYTcPFvZMOjjpjKLmaSAPBkKJCFolUDDZJz/GpcMwUVZeiR7oMN6mVbEHcpLWsLpkg9Hcj9smFBF2F2dmx+yPvcjgeIqQiITbF0BhiOOhKRzdqNpFwPVTyRVQWFpBQNXj0H6RmmptP4m2z0B6K/SU6kZtyqm4E24sMRR//Ync2EXJwNEJGs26kHFJTmiTWicGndGYkFdPsMyaHPH8eN7iR+ScVFbTOj4wRZNlASERoVewVqZmNUtuoxaXKQ4ZqGVsfc/dmcM9j84FYxDPkppv3MF8/uz3JlRC7KE9MYOkqpCpxpBNT6AppSXT1tjAyByhXy+LizImqnM9hrlRAJadBTycxHg+h53WZmnjPxyYBcmkVOTq0kBWRz4l6RUknoWZSoil2fKuRTCdeWl39kb2vtav7uih2e1/59Z+2Hf+XyZlyXY58fPjpJjIRPzYaBpoDAxTxUK938M5DPNrZwY1r1wU07Q4GCCjX0TT0XQdKPi+6V56O7GZ43BWzeVRzBdRKeawszaFWLYh9Eh1xm50ujs+a6AzGSKok04Y4bzZhui5s30NCPuiota/kC9Cp1nR91EoVMQr1E0DPNVGn4sEYYuSSruIL2MtTlRear5MYiuswJJlnfgrXrj0hLr0crTjqbF+5KERVamlPz88laHl5dRnFQg7jQRfjdkdY/PRhY9DM0HCxsriEy2sreO7mFrY3K1hb0lGZT2HYP0dSjUc5p6YpvDButBi8zPc0jSeRKzNjl/ZWFTiOL0nvTDUjPkflyXTqIBl6UEIXg14DVDzxpkunszCHHqbjBJz+FPfe2MHRQQNL65fx4U98CiPHx/7RI/zu7/xrPDh4BKW8gMLKBYzCOM6aLVzZ2MBSsYCt2hxqTPVqNvDFL/5bvHXrlhBHS9kslheXMF+r4urVbXzimz+OmKriT+7cxoOzOoZhAmPQHFXDNJEWriIDc6Sz8y0gMRXXjYSiSffMhzlwPVRzRTFVIGWEll5900Sn35PNK+lGupqGqqXQH/bRGw1QXV6AE3joEp5o1mG0W3AHA3HU5bUvVCtSaN0wISMkH1DeIzHaYMVp4MkuM9rMSsFhkZ8FrU+o8+QoOqFrMTW7Ef4mD6QoIaZCpucYzgItsjfpCKk0oX416lrJwWNXR4mXhLSzrLG7I+zC8X3iiW09FyPEfhnsxDwXKm+4VeU9ISPuzNE5pSqygJINPuWRdGEhk4D2VGx1pwEUKjYIBWnEA4nvUevNAPsMluarWJ6fQ7lUwPxiVQ6raAc9ESiGh/nENeFaY/HI07MZaSSY/kffwXJWRzbB/nCCEQ9qJdoMk7sqoVfJ8K9cvfqXf/U/pdD9qRe73Vd+/cWxZfwxTwzSQai1JLjLbIHV5XXZWo6GNkb9EYqZAjIJFXvvvIOde3fltGZWwMHpKTyOmLV5EYGncjlhy8upapFTpSCnatCVFObLeSzVCkgrIYbDjiRdnZ7W0ej24PhxlKoLop9sdPsSP0ccEGpClhcUUM+VyqioWShBiCe3tyNd43SCjjXGbuMMu+fHaBPsDyfCRideR1kRqRI8rUmPmTKMWtVx+fI2GvWGFF0uUDbX17C8uCgebBwrS5UqlldpkZ7C4aNd3L/1FgbtDrRkWiyKDNvHUm0O77v5BL75Iy/i4pUa4Dbg2efwQxOm4D4JoWEwV4F8L57GJhUbmSyUjA4nAArlecnctUxXhNZ0vqCCIBljwfaQmNjo98+h5VLCRVOUHEYdD0knh/07x/jS734Jml7AJz77HVi6uIUvfuVVPDo8wVe/8odyMt948QMoLa9J/gSJ0s/deAKrxSIWtIw4tJwcHeGV116VAk9Xl0qBVvxjvP3Wm+IC/L3f+31YWFvHq/fu4q29Hfi6jglpN4UKYkk+tCwkkfCf+E6okPcRihkqVQgisyIXk6HbSkr0yGpGx1G9juOTY5SzOawtL6HAhUXg4rxVx9izUahVxcew2++gQ8les4XJeIxqWhM79p6s3hkAACAASURBVFypKJt6m/sM3qnkZnKzyiLDZQVHao6M0m0R14o6sMfFTzzqxImFY2MUm/j/LBFm/27Czj5KPGM3RbyVpPZIPjXb4vL7SqB2tHXlXk4WElwuTAIwJ5YLEnM0ku6OWB1lidFSIsLxuN0m5BORj8khTUhkJgnpLKL8esZeUsFAJR6xNzURIs0iV83jwoV1XNu+JAcUoRsSqIWhNKW9VfS+xJQjCaGP2DTMpXMO/w/yEBmwIHh4iDgXJDEfzUETyUxKNuu93oBwzC8/9+LPf01Uk/9vUfxT5dnt7/zr3XF/cIm4Sl5jzxTDoNtHv0NZkAZVzYkT+HhkS8IQ4+EIFDP9nR0Ilw+vvPmmrP/nVtfgUhLGvIbAjxQLQQg1RhE7f8egK4CeCpFOTmCMO+j3e8JZYxCwO4nL8oAjZqM3xDSlYUj6STzEgCE5vov1xWWsVeZBNeY3PPM+GDNcrzUe4Z2zI7xz+Ag9y5DtYL5ckOwDyQEg252nk01dJNOV6NOny/iYSiaF38elSaVE8iZzEIoYDE1Uq2UklRjOjw9xuPtAFgWLtQUsLizJCD5XrWLrwjpW5nSUdS5GDGhZF6X5Ahw/wonMwRBxnvAEkNMKTMtEKqNL/urQ8pAvLwBxhsRwOaJKGjvxuVTcRzJkVKEDw+xAzTP3U0UiUYQ7TsCqT/HKH7yGB3fewfMvvh/PfezD2G/38Bu/8yXYfhyVckks5Ldu3hDs8+H+Axzu7+DprUuopFSUlYgYTBLbyDTQN8dCnGZgEK/vnVtvo98f4crWTcS1LO7s7+HNvR14WhyuEsfCxqZstScBE7yobCG26iKWpCY0wqG4laRjDXWVPCBY7Arlimw9W70uTk5OMF8sY7lWlQfZtU20hx348RCVpWX0jBFanRZ6jQbG9YYUu4VsDisLiyhUSkI4H3vsQ7hljxylaRYRcek4ukZxiTxoWEToYv2u2H+WScFCx0WBjLSECbkw4NKCaWizqE6Ox/zNYsXvy6WCYHazMVZI8LOgJ6GggPQT2rV7UfGhcscwZMlFd2KOxBxlqdgRKRrtoQTXo2Z2FgpPPbP8rAQK2Rw0bqptE6FnIhVjJGMMFy+u4oknruHaE1exurku+DBNPfvDHtQMlTRRJ0p/v9jEE/dmd2LL6F6kaxC5hey+uUXmYWWNhMEQhjbyhRTd5OE5VEE5//zas7/wg/+pHd3jf/enVuxGva982fP8DzIiUeyKGEU3CWWh0O+OYI0nUJWckG/JTaPzBrsOyxgKkZbjB9UEX331VXlw55ZX0RtbMtZwZOQmNDGBEE2reQb7agg9G6mYi3IhDcfqIfBJ0mTwxxTDoQXfj2FsumLvVO/bGHCkU2IiGeJ4cfXyFWytbaKQymD74mW0Wi00ex20zDF26ifYOT7AmLrKfBZXr1+TyERiE9yoUnrG05vUDlJQeh3GxCkSgMONFGVVxMwy1BSqmhRg8rxYD4hljbsdCUnJ6brQKi5cuogbT1zHtcub6LeO4JlnWFkk+dnBNO5BL5Yjp4vAAzwbgT2WUYKmApROZfIlCRnKFCuIJzTpkKiK8BjCQVcMOt1ylE3QVtxBKqsJgVZRGL+Ywe6rj/DGl29h6vn46Kc+gfLGCu4enuH3/vguLE4cEoGooVwt4fDkAK1OXcDrl559HxZyeVT1vHAAOa57FKVrilgOzc9VkeOGfGzh6OgcUHTsnzbxxoN3cP/4AOlKDqliDhmRz1URC6P0Lk56ojtNRosCz6EueRK5F8fikeW9lha/QtpBnZyRx9jDAj+nGGCPeMBGmcGxtIL51RW0Bz00mudon55hWG9iMjKxWCiIFIrYn+W7GFqOYGVUQ/DBJubJ1yG5ETO+JbsoseCf8d3odScLB9HJxsVsQYqd8PPYGbFARssV2QoLDYXkX0+oR9wak/NJzI6dITs9tn8iERNtWtTdklDPZRpHRM/25GDlEoavg/AKX59oarlQo0IjcKPvG05gixkpJIR9pTonXDp7QA+5Oia+gaduXsP7X3gWN59+Uu534TRyKiA5nUutmWmBsCBoe+VaksEbJmNQM1q0aFFSSE547ejCQs9CD7YzFNpURg1hjgYIHP9o6+m/vfH/t9D9qYyx9+79Znle1/73SSz5jdKOSxjOSLSHpGzQFcQe+zD6HuLTKBWcduQ8MRjGwm1VpVoRp2G279Q9JtU0nCCQ/48kHc8OENih2GhryRjWFhewWCwKWZUFT41PkMvFkc2QFhCTNb9nh9h9eIBHu0eYIIU/uXUPXkyBkwBOOy0sLC/jM9/67ZjLl9E4OpOwGJoVtI0B+p6JtjnA7vEjwSC2Ll/Gi8+9XxQCjx7tojvsoT0awJ56SGWzooelBpULBkZCJlUN8QRRSRU5hXymLOIZBZlCTvS8PACckYF8JouVxXnkszqqcyXMzRfFbqhW0jCxugicLvTMFBktgXwph7QaQ+CNMeWGCxFQz0KbLVbhxxUMDFoLEZNR38VlXBJyucGlmaOQOUNkmNSWLSKMq3CsANbQwhv//lXce+sBvuljn8LVp57Go1YDtx8e4M07R4grGoajPnq9Fk5Pj2Q8ura9je1LV7Axv4bl+UUJFG80zlFvn8P0DSgZVQoft7WFchXV2hJ6QwsPj09w2Gih69iIc4RcXRUBPjsZGpoS12J4ON8DH3jZQE4msnklzsS8BonzI7AvEIcmFu4M2Wk2GgJvrC4toc+E+5BW5aoUxeJ8DQfHB2icHcPs92G1+/ANG5VMDrXqnOBRI2JPgS+aW3Im+XPJhYvwtxhq4lIdk5/FbkqI5sEkIhHP/OlIcubXkKj7OPOWfD/CD/x+YgxAJx2POlnaorOgEY+N/kxzy8h0ILKA4s9gR5tKM9di+i7OSzUHSd80uJWx1hqiWM7JpvX/pu69o2S5r/vOb3V1rM55cp6X80MiSCSCESQlikESKGklUjKPZNmWbFlry5Z3rd098tpnpaO1vCvZq0SKkiUGS4wCQQRBIAIJPADv4QEvTg6dU3V3dXV1V9We760Zav/wP+vD1R7MOe8gDWZ6eqpu3d+93+/nOyKSnXKSgSljFFKzlVhQ7st0JIRMOIJCLIra7haCyhgnT63i7ndcxMLyAuLcchNRxfmhh0XwoKMOQ0VZTPlXPgT4uxoLoIGNAwG6LNpsdKjni4RUuAqLnQ7XGaDdLDEIqnTP/f/r1Pej0P2dF7vdq3981vH5PhsOaWcEVe2j0JYbJwpvFTnCKa4fenMAe6iiuttAq91DPldAq12XNywUDYthmeh1CZzx+xCJRUQjV681ZcHBbBjXUqHXWwj5HWS5eeUFNhojqXGj6UcuE4HK+Y58Mn87QVS2K9ja2INhOlgvNbDX6qCstyUAhtThH/zgh5GJJ7G7tY2b12/JALU16qPab6HSqaPcqIqv9fjyCu6/eA+s/gAbt29jfXcLm7V9DFwb6WJOfundZkOONQzmoc4vEEkiFc8h6ovKEzo1nZMBebXShOqqSEZisgWcn55CiN+3VUejWca586fwjnsvQrUN2GYLxVwU2VQEQ6uHQJDzEgNhv4MIn/Qs0OYYYS2JkUIN3EA0YtwSM1uXei4KpzlfsgYmRsOBHKOZDBWIMgnKj77eh97U8dRXH4ehW3jkgx9DIlvEC5cv4fXr61hbqyAWIw3aj0Ffx97upowb7rv3PrzjbfchrGgYDii81lCtV7C1v4Fap4aRz8Z2pYQ3bq2DDthEpgBj5KBGWxqZbskUCpPTOLJ6FLlcHu1mSxY8zFYlJIE3OS1jh8FHTGPjKVJcHwEewYOSuRvUInBVnzDW6DX2OUAulRTvNI9SEjKdjMMfCWF9Yw2V0jZMvYNOpSkkkHwyi0I2J0Wx0+/AGA7khuYRmcWFVjAWO74eSn34QReMkHKEVnLAcGKgD4+VwaDXTVleGpkgnEg4scbSKUpgDm1v4pP1Nrwcj4h31rZgDLzIRs6FvZmf53dl2ZGFCe1hFGGT6hyMiADaC7sYCXqe0g52lDyCjkeOzARZAHvOUH6Hq9MFjPUO/IwAgCPhSHfffQGzq1NIZGNiyesZni6QwdwYE0TKpYcGh75WlT+zBz4Ql4anrpYCLcWaRZySKzaYPna3A/hVl3nRX19Y+okPfr8K3d9psdu+9V8+5ZjW79ArTc2Oq3iFbsxz/MHmis4G0m8t04HRc9Cq0X/HbFUI3pxHvvnFWf5eMDs/IxvHar0sRn8imqwht0NBNOtdHF89i1qpAnc8gMLjRq0G39jFdC6HZCSMUJBSC0IBKLFw4YwC6DQMNOs6hq4fb+yUcWNvD6VWE1W9g9m5BTz88MMif9nb2cWNmzdleWEoY9S6LWxX99HSaapPYXV2HucXjiKjxWS7+uatG7ixuyHxilOzM3JzDNoUuPqxVylhv9FAojiJQn4G7sgnQTKxlAZzNMT21q4sRjKxpGgM0zSn1+tY37iN6dkp/OIv/WO8/b47Ua/tIKAMkU9GoHdKGDk6FN8QPsUUHVSURxWmdfUtqL4wfGEvF8L1EeNEAGRQtE8j14v343KHIll/wBFUTyAcl7Bjeoo7jR7Wr21ibKk4eeZulOstPP3836BSa8LnhrE8v4ypdBaUyG5treHFF19AIVvAHRfuhtW3hfySzReRK+SgD3RcevMKdltV9F0bja4BywFmFlcl6tJwbKiaBp9stJkoR1R7AP0uU8xswWNRH8i/HxiEH3BOymWMJ+bm5/KG44afGRZEB3W6XTz7/HO4ePGiyDqEQcct9XiENIkmtCeOh7h+801U97dhdNpolWrg8nEyNyHZIZxJdfu6WA3ZyggRhFkZPP4Jg43f0yMY80Y/PNLyNfH9pduDhY+EE1oMBTMvdBM6QXjs9NBkfP0iRj4IdOI80DD7QsZhFm6315PCwUZBnEKMk5TC4niId+pwOPtT+D4EhGRDcW7A7x11RURMFwfdG5T8sSnwQU5KUxM5TOYi2Lr5BiJQcGJlFXdduIALd5yFP0o+6Ai60ZZ5dCREPFYI7ohHb0c6aE9N4y1PeE1THiMLI8eDIYRJ/5ZOnHGRLIL0FlN2E/5f0umH/9X3s9BJsZs5efoTu2+8/qff7y98+PW2b31j2e9T/41jDz9Ok3QgyE0TVd60tXiDXAo5qfRn6093QTicwNZGCdnMBArZGQksbjRamJmZQiodR6NBt4OO4mRe4gHrjaq8aQxLVpyABGHn0jPoNElmGCLKlbqtIOByOzlCq1rGdDEr0W1snzFWYHRHAqDs62O44Sge++53scNMWZ+CLh0YkQiOHTkqDop6pSpLC853bDoQXAv71bKAABLxmCwxjuVncXR+UZ7Gm7vbuLa5hoEzxsTMtGzErH5PLs6t/R1U9TZSUzMIRZNot3piGSOuKJ/NoFapSrEL+4BuvY5EIIittQ2cP38ezG79+E/+BE5ePIl6swzX6WM6Qwudg7ZRZgQWwNkbgZvOCH5ulwfc4vGtJt9fkYtSaLqhkISCDx0vv2BoeH5On2pJ9+z4aJ8iKWaMfseE1WcXEcPk7BEJKHruhefQpuA2msX5Y6cxx9lbOIhKZR+f+9wf48aNW8inmXObwNLCEcAXQGFyEm5IxSs338RGvYxwNgt/Mo0hi0BIg81Zj18VfSBR930W4NFYFPrsdtLptBxTqZVjJ8djEa8hdnhkEbIAkQzDcUFUi4tbhlzA3XIJTz3z13jgwQelMFAgTqIyn6q5dAbJTBrtoYErVy+jurcJg/kT1SYiDHyanJGuimJgbn/p1GGzJt0d2xN2TbIaZT6rJyOhX5X+VXHdHEg9aHDn62OBI+xBkE8HNjB+CXZ67Pr4NTmn433Cro3uCPISE6mEWPMGFK8LmJTeVRZGSlKYH8vFBFN1vaLPxBAJGycUgdvPkHcfeoLhgCyKKDZWRWbliY6nJ7Jo1zdQ3V/HXefO4eK5C//+yOqxH8llU0XT7mGsEBDbwtgZIuRn+HgIPpszR6+oUlLDo6zj8nV7MFGxr9lezooI/6lL5PKGMhPb+iKc0WdmZn7ga/9f1CPlxB0PuKlk8inL7P7Gy889/Y3v1zdp7H1zdugqv6i6gX8iJnh7KGEdqp9WHA8Dzdacmh4Ol1utHrpdhjinkEjkxAKmRZPIZYowuoaX2zkeYmdnC9s7m3IEOXZsFZGIij59mtwS8YJTQyjv1REMUqRLpDidAJZ4U4kdMpoG6uUqxoR1Khz4h4Unx+1vi51dk+JgB9+9dR1Ny0BChKYjmbNxYzwamBLLSE1SU+9IsQtGw9CNvnyOFoxgIpHGfCyNM0ePyw3JjIqra7fR7neRKxTlptTkie1gr7qHnm0hks+jpnexu1cWTeF0Mo2TKytoN6oIM+yGuaTWAMuTMygJRRkozi/ggz/5KHILU6jpdZRKG4hxUxZRkCxozAuC6o4x7rehDnoCWacg2tS5mOEFHoQWS8mAnBc9ceamO4RL4jrl+CqhB0Mhh3CJQ/CoZdrod4aCYZ+cWUF+cglXr9/ApUuXYLS6yISTOL1yDIvFLOLRILR0DFdfew2vvXYF1VITvfYQR1dPwnUDAlJIT02hYvbx/BtXUTYHCOeyCCXTUCNhWI4D03HEnyyh2OZQNvae/c4RCjKLBbNmaXNj6DU7G8JXOf/jA4q5u3y/U4k0NKKyChPY3NnC5TffwLGTJyQYhr8jah0pPqcXWObI5gBXrr6G8u4GRjw19E1kk1nMzMzKg4GbX74vFCHzg8dYdsY8pbGzcw9gntLJUUwcDEhRPNTTsdhxzsgCyBxhLiik2HGDJe4ILxybmj2G6FA+I7QTujoYfB7wyMSs0Yddo8hc+P1cLkS8jhBMMyOxmRIZScimhYxLPL4uahQj0tkRBcavwy7XZ7uIBjREAi5ev/IMFhfy+IV/8A9w7swjimtWloZj66ONXvXHXV//DENy4POkY36Fua8Uy4fliM0C57K/Z3Qj87opveESiJxGamI5v3NhBf3KH4UCzmey2Qee/37Vn//a11HuffBDLl9ovdYgWfflZCr2x37F+NILL7yw99/yjXc3v/wBa4RHo1r0xxgWw00qdTdMJ3IdE2OnD4sDcyrUxzYCId6UGgzDRrtFxX8QaiCKhaUVXL9xS15XvVqTXyopIPV6FelkHHfccQdS6YRgiPiLG1t9Of9zk+eMiOoh41+T7U6z3kAAYWQTEwg4mtzsl19+Cc1GBariiL6LBbarm9jZqWGv2YQZUlDvd5DO5eSJ1Gm3JbWLQcnddhv5iSKanSa6LELcenIm4/MjqcWRCUcRscZYmplDoViUlKpLb76B/VpNuhkeTbgFpKiUa/oxHQcxDet7u9grVZEMxXB2dhHnVlYleYlgTZ9tIhpQcHRpUfIn/tMffBaP/r2fwQ986qdQsw2U+w10u21kwn709AZCSQIHaOVR4JpdoNdGVLHhDvqC0A4FeCzk8YfbWM5uFMYWYKSMEYwG4QZICqHAayxLoIExwmhoo98eoNXowjRcrB47g0AkhVcvv4nN9U0EHD/S/iQWJ4oI2D24toHVY0uI5bJwzTHKezWs39iBQiBAsw99MEJuYR6DgIq/fv0K1lsthIoFaDTt02xO1tpoJD5mjj6om6NujJ2MqPj533njMAPVH/QS5hQ/ukZfogjF4sTELijI0n8ZCGNhbgG3bt/Gxv4OJmdnyMRBIp2UzopLzAQZhOMxGs0Gbl57A5W9LYy4jbdd5DJ5FCcm5ejJzo4SCjH1Cy2YaCYeZRkzaUPh00geGNxgB+S1CARUEEseV86bx/mksxMhMYktbADE8uVlvsri4aDYSfGmZtMeo09vsuDPIjLvPvzg3DDkDyHoj3igWZsAThZl73WySxeyMVsqTmEFasFj60jcDtRkwhpDQxCN8g62d67gBz/8bvzSP/4FhEOr3/tGt27dCkUS5R8eKe0fV33OewIkb6tRqA4zVYJS2AX5Tp8thd0cRxx4hFnsFAVlFe5nRmPzMwtTD1z7b6k1/2//H+Xt97/PVZUQup2uKKOT8Qh67TrWrr3+3X/+K7/47R959MOvBmO+G71hd3dh4f7S4Td49ek/TKXimAjHg0sRLXratKx79H7/oUAomiSrLB5NYjjgDM2WFpXambHdl6LEYicrcvr+2H0FwhjbxB2psExiZBSowRAuvXoF1UoV1VIJ+VxaUpz4Tc+fO4NisShIHd7gsWhYsk0ZlyhPcn8IhsljDGcgQwz6lFGw2E0hgDiM9kDmXs1qGXqvIRdsr2ui3tDRbBlodPuw/A62S3si/6Coklu0yVxWwI3UO01MTwoYcq9RFccFh/zTkzMopnII87jXbkm6PIN5WAyfv/QKtqsVLCwtC+Y9TJGmQj+nwR087DDndxVUm02kQlGcyM7g7Owc4hhhKq1BC47hWH25GMuVKp5/+TWEi0XM33URk6eOIrs8jWqDhdKPcrlEu4NHrAjw+D6EMugg5JrAoIt2pXowtGa0JIkyQclb4N3uC/uRKMThBkdS8Bwfj0UuRpYL23TRrrVR2q0gmcji2Mmz6NsKXn3tTdRKbaijIBJuHLO5DJJRAx29hGQ6gWQqKUp+xfaj0+ijXu2iUmrjjdub0EdjDOl+oQA6HpM/XEhwtcIblN0Ij6qHx1MPpMolVQTNVhNdg9kRYUS0mEgZ6CcVnyjVZs4YI5MqTEWsYAHFj+WFZbxx/U3sVcqS6+uPhsQfzBGEHHcjYQmWqe2VUdreQr20A4uhRq6CRCIldOIAj188YpMwwvzekSUPC86gOG+jRS3ALoqB1Pw9Bw7yhAn1lM2ndywVrykghBB2ZQHi5QcDb9Hg59LDOxqz+LIIsrMTmrACtPTWAbwhcuBp9Vwc/NygyoVTTP6elkHR/TEG8yCshw+LaDgor8EViIDnOsnmM0If6TfbsPWhhGAfOTqNR3/sI7j/gbdDVeb+q1K17dqXp1w1sRRW/EtwEkuuEziqBoJHoahHAadhO/Z1y7ZuKKp726cq6+P+eN03NtZnZ+/1fti/ow/l/B1vc8MB0i6Gnh7GHmDt+htYmSngX/3qL+ORj7xPCkK1VfbmbYKoHsDodMTGlEpqOHHsqGRr7u7ti9E9HstADYQFz0TLis9HYa1nJKeWhsNW0RPxIuD2aExaA3FLaai+JAwD+NJffEWEtYl4EqbRx4njR7C8soBoNIxcLi1HVm7QGEzDTRQLX6etI5/Ki69yY3cTcwvTyE4XsHd7DU8+9jdo1QZYnj2BycwUnOEQzohElA62t7fx5pvX0elQzJhHLJXBtbVbuLW+JpICSmKo1zuytIxinnICIByPQEsmsL6/g1cuXxbw5ZnjZzFbnIYyHKFd3ofquJiYmEAwquHbL30XO+Uqjp8+g2w2B0PX5XU77LZ8LpyAH/VuW+QzhCCmxipOT05jKRXF+aUZ2az2y1uiM9ytlHD+Qx/Gn33uc3izUcFdj7wHd7znIXTMHpbn5yQwyFKC6HALiDGCygg+q4uQO4DPMtBvt9BtcJ4ZgBZMyAac5GD+XNFUBLnZHCxfH7Z/hBHT6h32H0HJ72iWG9je3MXi0jKWVo+gqvfx7RcuYeNWCVbHxXRyDhdPHEUsoiMUtpCmTIQe06YuD8CwGsP+TgO7u3U8/dxLuLGzCzuWgG+igBHRW7EItExWXCSHwTCcH7FN4GwunojJ9pUz30a7JexBSiXYncL14Jc8pvE6o1SDgS+MgpyenADv6JWFRVy+fAVjlyixiGC6qP3qGQa0GP20Q4Gd0p6nVyvQ62WMBp4eU9O45EgJLYckEBJBSP7g65JiR6ioFLsRAq4iUACe23hM9JwSPgFFcCzyt+4KjgaGCFBSAsYveoBOFnoWJV57kgdLiRVjFcOklShy/OY9K3M6oedQIOyTosjulrAJSlc4d+XGld0gD5X8fM6M6a7gUsTLs6WXOICJCY5+HFR3d3Hp2e/I8f2X/9k/wk9+8hPI5FMI+Rf+f9Plfj/qoXLhnvMuQ144fK3XypLydOe503j32+/C+XMnkJ/KYjDuY0jB36Ava3RusBbnZ6iDQataEmIH1fxdvS8AwlQ6L9ufWq2CkT1ALEbcMwODDSls1JR5AkgFlcauCE8JEaRTwnaiuH5jB0888W0szK9iZWkVszMzmJ+fkadUrb4vSwpukeiAEHW6mJRtuZlWT1xAfW8X/+Wrf4b73/k2TE/lcOmll/BXX/8WKjsNzE+u4tjiMdnIugQtjgfiG2RgTLXSECcB5xvk6gnbLUDjsiaC33y+KFsv0xrApwWhhEN49fqb2N7bkyPz4swSFqbmYDQ7GLQaUCwLC/MLUAMBbOzt4fVr13DxnnuFGEHdVbGYF+N6rVVHzzJF78QUevpfjXoL52bmcC6fxX0XTwOjHmqvvShdsq26yL79Plx74Tl87cXnsdXT8TO/8ksY+f2IU2xbLGLsC3ombhWwrR5sU4fCo36fQs2BhAz3OwZSWlYyJMjFI4cvltCQn05hqPTgEmURjMgWlrIECo7blRYqpRIWVhYxvbCA7XoN61tlEG1W2mxCHUZwYnke6egAxUIEiURMtnVdvSuI9oCqwbH8KJXb+NYzL+D61h4sEmmmJqGkkmiR6BsOy3VGcTW7tUNzu6R1cZFConQkLDY+4vg54VbUoNy4MifiJtLHP8x34EZaQTqZlqPuuVOn8e1nn/XACJomUpSxYnvCZuK8BKXVFnuYUa/BHvTginPBRoqe2HxeCi3HKrTfce5M3RgXEDxCDoV07IDqMh61RScnMY4kk3B25YrXmh/ip+Xg/uDvmeblHWMVqAGv8/IEydywmlL8CS3lH+YFs7OkN1ZIJQe0HXaxnAfyveNRlZj54Yg+XS9JjMUuGU/IEI2zZ1rnOl0dM7NTmJ7MYTho4vJL38FLz17FL//Sp/HoJx4VBUQk6kck+BYvdnc9cM4llYEt7/vf+268710PYWV+GtPTRejlMIvhUwAAIABJREFUXfTNHtKFDMIJDbV6Dbdv35Rj5akTxxBSFfQ6DaiOgxjlAVynj6nGFkyhDG+pZSPGSNKN5KkbgSKbPR9Ms49Wt0w/tWyXqtUWXnnlJsplHctLp5BK5jA3Oyc3DDU/1OH0+7o8UdnF8fhy6+ZN3Lh+EydPnML5c3chqEbw/AvP41//+r/EkeOLWFqaRjzKtbiGiD8CZRSQ9bg6thBWIcd2LRgSP+7eXhU3bqxh7fY2jp88J0eBuOYBQiOhmGjDiPPRjR6iuZRQTt5cu41KsymmbBJaFqfmEQ+E0djZhKaqWJydk+5QH5h46ZVXsXripBjy+f7k8jn4/C6avTYMayjIpb6IR8fY3djGciaDBxeX8K6Tx6C2qtDLW8gsTHGwhGGtDMOvYL3dxFef+zayR1fxsU9+EoF4Eju1qiCMUjnO41yx4bj2QATVA70lgtV2vQ2j1UdEjcJnuQJezBy8z1oyiLF/CEXzi0TF5lbRdiSr1ewYonGbmp9CqpDDZrmEvUobihJHX7cx6ipIRSPw2Q0koiTchuTGrNXqQjvWQimZ2Y2dAL7+rWew0+ggOjkFOxbHkEerMKGc9JhaCKoB+OmZZpGgIl/IvB5uiAN/yktknu/jgJH5tCwk3o3vUBcW8OxQ7HoS0bgUkoXZWVx7/ap0N7RMEX/OzsYid5BYdko7el3otIjVKhj3dIwHhiwMSNDOTk4eBGBzzkYHgyenkEJGtwP5bqTDDS05PrMQyuJAKh9ltyw6nsBYfLIHTgPOFqWTFYIKZ8Dk8VGGERTzPud2VCxQwcCNLB/2ctwlEp3F1k/6SFC+JgswFybc2tKiFeH1z4Qvmzo2W352bp8FGKr6xUJIpuLqwjQifgtf/uKfY3piEr/xv/0mVo+cwNAyUG+VMDNx4a3d2Z2595hr9HSsrizjf/iXv4I7L5xFr1GH2Wmh1WwIl5/BzDSBk/LBH5wJUJx5zUwVBZvEPEleEEx+YtstUoChCdXPX+4I5tCQCyqZzCISyYgZPhaj4NLFfmkdrU5NLoqtzRKarSFOHLuAkycvotfpSUfY6VTR6ZSQzSYEnd7tErDImVcIr7xyWbh3H/vYR+Wp//nPfwGPffNxJDJpmUHMz+dx9MgiTh47hjTTuMhvZwJ7v4OR2ZXXLjQRriBd0oAN1CstXL92G+EADfQqbIvoHj65VTle9awhppYXRAR7Y3tT9GqGYUom7eL0PI7OL2P/1nUExzbS8bhozGYX5nHplddQnJmFRaKL0Rf/LBXlPVppxpZYzbpDE0PHxvbuNgLGAPdMzuLe+TkUnREWijlgaRpoVXDprx9DcXkWMw88gJ3bt/DZv3oMP/svfhWphSWs7W7zgIVYKiL8Oms0QIyBMpyDcUYwttHvDtBtdOGaNgaNDjTXh8l8FiFSkyhLCPrgBFU4QUpUOIgfSni0MmLQyxCFqQnJyd2plVFvdREOZW" id="121" name="Google Shape;121;p17"/>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Переглянути вихідне зображення" id="122" name="Google Shape;122;p17"/>
          <p:cNvPicPr preferRelativeResize="0"/>
          <p:nvPr/>
        </p:nvPicPr>
        <p:blipFill rotWithShape="1">
          <a:blip r:embed="rId4">
            <a:alphaModFix/>
          </a:blip>
          <a:srcRect b="0" l="0" r="0" t="0"/>
          <a:stretch/>
        </p:blipFill>
        <p:spPr>
          <a:xfrm rot="282925">
            <a:off x="402829" y="135266"/>
            <a:ext cx="1570682" cy="2372354"/>
          </a:xfrm>
          <a:prstGeom prst="rect">
            <a:avLst/>
          </a:prstGeom>
          <a:noFill/>
          <a:ln>
            <a:noFill/>
          </a:ln>
        </p:spPr>
      </p:pic>
      <p:sp>
        <p:nvSpPr>
          <p:cNvPr id="123" name="Google Shape;123;p17"/>
          <p:cNvSpPr/>
          <p:nvPr/>
        </p:nvSpPr>
        <p:spPr>
          <a:xfrm>
            <a:off x="155575" y="5876142"/>
            <a:ext cx="809469" cy="779488"/>
          </a:xfrm>
          <a:custGeom>
            <a:rect b="b" l="l" r="r" t="t"/>
            <a:pathLst>
              <a:path extrusionOk="0" h="120000" w="120000">
                <a:moveTo>
                  <a:pt x="0" y="0"/>
                </a:moveTo>
                <a:lnTo>
                  <a:pt x="120000" y="0"/>
                </a:lnTo>
                <a:lnTo>
                  <a:pt x="120000" y="120000"/>
                </a:lnTo>
                <a:lnTo>
                  <a:pt x="0" y="120000"/>
                </a:lnTo>
                <a:close/>
                <a:moveTo>
                  <a:pt x="60000" y="15000"/>
                </a:moveTo>
                <a:lnTo>
                  <a:pt x="60000" y="15000"/>
                </a:lnTo>
                <a:cubicBezTo>
                  <a:pt x="83932" y="15000"/>
                  <a:pt x="103333" y="35147"/>
                  <a:pt x="103333" y="60000"/>
                </a:cubicBezTo>
                <a:cubicBezTo>
                  <a:pt x="103333" y="84853"/>
                  <a:pt x="83932" y="105000"/>
                  <a:pt x="60000" y="105000"/>
                </a:cubicBezTo>
                <a:cubicBezTo>
                  <a:pt x="36068" y="105000"/>
                  <a:pt x="16667" y="84853"/>
                  <a:pt x="16667" y="60000"/>
                </a:cubicBezTo>
                <a:cubicBezTo>
                  <a:pt x="16667" y="35147"/>
                  <a:pt x="36068" y="15000"/>
                  <a:pt x="60000" y="15000"/>
                </a:cubicBezTo>
                <a:close/>
              </a:path>
              <a:path extrusionOk="0" fill="darken" h="120000" w="120000">
                <a:moveTo>
                  <a:pt x="60000" y="15000"/>
                </a:moveTo>
                <a:lnTo>
                  <a:pt x="60000" y="15000"/>
                </a:lnTo>
                <a:cubicBezTo>
                  <a:pt x="83932" y="15000"/>
                  <a:pt x="103333" y="35147"/>
                  <a:pt x="103333" y="60000"/>
                </a:cubicBezTo>
                <a:cubicBezTo>
                  <a:pt x="103333" y="84853"/>
                  <a:pt x="83932" y="105000"/>
                  <a:pt x="60000" y="105000"/>
                </a:cubicBezTo>
                <a:cubicBezTo>
                  <a:pt x="36068" y="105000"/>
                  <a:pt x="16667" y="84853"/>
                  <a:pt x="16667" y="60000"/>
                </a:cubicBezTo>
                <a:cubicBezTo>
                  <a:pt x="16667" y="35147"/>
                  <a:pt x="36068" y="15000"/>
                  <a:pt x="60000" y="15000"/>
                </a:cubicBezTo>
                <a:close/>
                <a:moveTo>
                  <a:pt x="60000" y="17812"/>
                </a:moveTo>
                <a:cubicBezTo>
                  <a:pt x="64487" y="17812"/>
                  <a:pt x="68125" y="21590"/>
                  <a:pt x="68125" y="26250"/>
                </a:cubicBezTo>
                <a:cubicBezTo>
                  <a:pt x="68125" y="30910"/>
                  <a:pt x="64487" y="34687"/>
                  <a:pt x="60000" y="34688"/>
                </a:cubicBezTo>
                <a:cubicBezTo>
                  <a:pt x="55513" y="34688"/>
                  <a:pt x="51875" y="30910"/>
                  <a:pt x="51875" y="26250"/>
                </a:cubicBezTo>
                <a:cubicBezTo>
                  <a:pt x="51875" y="21590"/>
                  <a:pt x="55513" y="17812"/>
                  <a:pt x="60000" y="17812"/>
                </a:cubicBezTo>
                <a:moveTo>
                  <a:pt x="43750" y="43125"/>
                </a:moveTo>
                <a:lnTo>
                  <a:pt x="43750" y="48750"/>
                </a:lnTo>
                <a:lnTo>
                  <a:pt x="51875" y="48750"/>
                </a:lnTo>
                <a:lnTo>
                  <a:pt x="51875" y="88125"/>
                </a:lnTo>
                <a:lnTo>
                  <a:pt x="43750" y="88125"/>
                </a:lnTo>
                <a:lnTo>
                  <a:pt x="43750" y="93750"/>
                </a:lnTo>
                <a:lnTo>
                  <a:pt x="76250" y="93750"/>
                </a:lnTo>
                <a:lnTo>
                  <a:pt x="76250" y="88125"/>
                </a:lnTo>
                <a:lnTo>
                  <a:pt x="68125" y="88125"/>
                </a:lnTo>
                <a:lnTo>
                  <a:pt x="68125" y="43125"/>
                </a:lnTo>
                <a:close/>
              </a:path>
              <a:path extrusionOk="0" fill="lighten" h="120000" w="120000">
                <a:moveTo>
                  <a:pt x="60000" y="17812"/>
                </a:moveTo>
                <a:cubicBezTo>
                  <a:pt x="64487" y="17812"/>
                  <a:pt x="68125" y="21590"/>
                  <a:pt x="68125" y="26250"/>
                </a:cubicBezTo>
                <a:cubicBezTo>
                  <a:pt x="68125" y="30910"/>
                  <a:pt x="64487" y="34687"/>
                  <a:pt x="60000" y="34688"/>
                </a:cubicBezTo>
                <a:cubicBezTo>
                  <a:pt x="55513" y="34688"/>
                  <a:pt x="51875" y="30910"/>
                  <a:pt x="51875" y="26250"/>
                </a:cubicBezTo>
                <a:cubicBezTo>
                  <a:pt x="51875" y="21590"/>
                  <a:pt x="55513" y="17812"/>
                  <a:pt x="60000" y="17812"/>
                </a:cubicBezTo>
                <a:moveTo>
                  <a:pt x="43750" y="43125"/>
                </a:moveTo>
                <a:lnTo>
                  <a:pt x="68125" y="43125"/>
                </a:lnTo>
                <a:lnTo>
                  <a:pt x="68125" y="88125"/>
                </a:lnTo>
                <a:lnTo>
                  <a:pt x="76250" y="88125"/>
                </a:lnTo>
                <a:lnTo>
                  <a:pt x="76250" y="93750"/>
                </a:lnTo>
                <a:lnTo>
                  <a:pt x="43750" y="93750"/>
                </a:lnTo>
                <a:lnTo>
                  <a:pt x="43750" y="88125"/>
                </a:lnTo>
                <a:lnTo>
                  <a:pt x="51875" y="88125"/>
                </a:lnTo>
                <a:lnTo>
                  <a:pt x="51875" y="48750"/>
                </a:lnTo>
                <a:lnTo>
                  <a:pt x="43750" y="48750"/>
                </a:lnTo>
                <a:close/>
              </a:path>
              <a:path extrusionOk="0" fill="none" h="120000" w="120000">
                <a:moveTo>
                  <a:pt x="60000" y="15000"/>
                </a:moveTo>
                <a:lnTo>
                  <a:pt x="60000" y="15000"/>
                </a:lnTo>
                <a:cubicBezTo>
                  <a:pt x="83932" y="15000"/>
                  <a:pt x="103333" y="35147"/>
                  <a:pt x="103333" y="60000"/>
                </a:cubicBezTo>
                <a:cubicBezTo>
                  <a:pt x="103333" y="84853"/>
                  <a:pt x="83932" y="105000"/>
                  <a:pt x="60000" y="105000"/>
                </a:cubicBezTo>
                <a:cubicBezTo>
                  <a:pt x="36068" y="105000"/>
                  <a:pt x="16667" y="84853"/>
                  <a:pt x="16667" y="60000"/>
                </a:cubicBezTo>
                <a:cubicBezTo>
                  <a:pt x="16667" y="35147"/>
                  <a:pt x="36068" y="15000"/>
                  <a:pt x="60000" y="15000"/>
                </a:cubicBezTo>
                <a:close/>
                <a:moveTo>
                  <a:pt x="60000" y="17812"/>
                </a:moveTo>
                <a:cubicBezTo>
                  <a:pt x="64487" y="17812"/>
                  <a:pt x="68125" y="21590"/>
                  <a:pt x="68125" y="26250"/>
                </a:cubicBezTo>
                <a:cubicBezTo>
                  <a:pt x="68125" y="30910"/>
                  <a:pt x="64487" y="34687"/>
                  <a:pt x="60000" y="34688"/>
                </a:cubicBezTo>
                <a:cubicBezTo>
                  <a:pt x="55513" y="34688"/>
                  <a:pt x="51875" y="30910"/>
                  <a:pt x="51875" y="26250"/>
                </a:cubicBezTo>
                <a:cubicBezTo>
                  <a:pt x="51875" y="21590"/>
                  <a:pt x="55513" y="17812"/>
                  <a:pt x="60000" y="17812"/>
                </a:cubicBezTo>
                <a:moveTo>
                  <a:pt x="43750" y="43125"/>
                </a:moveTo>
                <a:lnTo>
                  <a:pt x="68125" y="43125"/>
                </a:lnTo>
                <a:lnTo>
                  <a:pt x="68125" y="88125"/>
                </a:lnTo>
                <a:lnTo>
                  <a:pt x="76250" y="88125"/>
                </a:lnTo>
                <a:lnTo>
                  <a:pt x="76250" y="93750"/>
                </a:lnTo>
                <a:lnTo>
                  <a:pt x="43750" y="93750"/>
                </a:lnTo>
                <a:lnTo>
                  <a:pt x="43750" y="88125"/>
                </a:lnTo>
                <a:lnTo>
                  <a:pt x="51875" y="88125"/>
                </a:lnTo>
                <a:lnTo>
                  <a:pt x="51875" y="48750"/>
                </a:lnTo>
                <a:lnTo>
                  <a:pt x="43750" y="48750"/>
                </a:lnTo>
                <a:close/>
              </a:path>
              <a:path extrusionOk="0" fill="none" h="120000" w="120000">
                <a:moveTo>
                  <a:pt x="0" y="0"/>
                </a:moveTo>
                <a:lnTo>
                  <a:pt x="120000" y="0"/>
                </a:lnTo>
                <a:lnTo>
                  <a:pt x="120000" y="120000"/>
                </a:lnTo>
                <a:lnTo>
                  <a:pt x="0" y="120000"/>
                </a:lnTo>
                <a:close/>
              </a:path>
            </a:pathLst>
          </a:custGeom>
          <a:solidFill>
            <a:srgbClr val="FFE8BF"/>
          </a:solidFill>
          <a:ln cap="flat" cmpd="sng" w="28575">
            <a:solidFill>
              <a:srgbClr val="45280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4" name="Google Shape;124;p17"/>
          <p:cNvSpPr/>
          <p:nvPr/>
        </p:nvSpPr>
        <p:spPr>
          <a:xfrm>
            <a:off x="2068365" y="1752534"/>
            <a:ext cx="8947256" cy="3721409"/>
          </a:xfrm>
          <a:prstGeom prst="wedgeRoundRectCallout">
            <a:avLst>
              <a:gd fmla="val -59921" name="adj1"/>
              <a:gd fmla="val 70732" name="adj2"/>
              <a:gd fmla="val 16667" name="adj3"/>
            </a:avLst>
          </a:prstGeom>
          <a:solidFill>
            <a:srgbClr val="FFE8BF"/>
          </a:solidFill>
          <a:ln cap="flat" cmpd="sng" w="28575">
            <a:solidFill>
              <a:srgbClr val="452805"/>
            </a:solidFill>
            <a:prstDash val="lg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uk-UA" sz="2400">
                <a:solidFill>
                  <a:srgbClr val="000000"/>
                </a:solidFill>
                <a:latin typeface="Century Gothic"/>
                <a:ea typeface="Century Gothic"/>
                <a:cs typeface="Century Gothic"/>
                <a:sym typeface="Century Gothic"/>
              </a:rPr>
              <a:t>Перед Вами з’являться шматочки зображень у хаотичному порядку.Для того щоб дізнатись про кого ми далі будемо з вами розмовляти вам  потрібно скласти картину та  відгадати зображеного історичного персонажа . На виконання завдання дається 60 секунд. За виконане завдання ви отримаєте 10 балів.</a:t>
            </a:r>
            <a:endParaRPr sz="2400">
              <a:solidFill>
                <a:srgbClr val="000000"/>
              </a:solidFill>
              <a:latin typeface="Century Gothic"/>
              <a:ea typeface="Century Gothic"/>
              <a:cs typeface="Century Gothic"/>
              <a:sym typeface="Century Gothic"/>
            </a:endParaRPr>
          </a:p>
          <a:p>
            <a:pPr indent="0" lvl="0" marL="0" marR="0" rtl="0" algn="ctr">
              <a:spcBef>
                <a:spcPts val="0"/>
              </a:spcBef>
              <a:spcAft>
                <a:spcPts val="0"/>
              </a:spcAft>
              <a:buNone/>
            </a:pPr>
            <a:r>
              <a:rPr lang="uk-UA" sz="2400">
                <a:solidFill>
                  <a:srgbClr val="000000"/>
                </a:solidFill>
                <a:latin typeface="Century Gothic"/>
                <a:ea typeface="Century Gothic"/>
                <a:cs typeface="Century Gothic"/>
                <a:sym typeface="Century Gothic"/>
              </a:rPr>
              <a:t>Бажаємо успіхів! </a:t>
            </a:r>
            <a:endParaRPr sz="2400">
              <a:solidFill>
                <a:srgbClr val="000000"/>
              </a:solidFill>
              <a:latin typeface="Century Gothic"/>
              <a:ea typeface="Century Gothic"/>
              <a:cs typeface="Century Gothic"/>
              <a:sym typeface="Century Gothic"/>
            </a:endParaRPr>
          </a:p>
        </p:txBody>
      </p:sp>
      <p:sp>
        <p:nvSpPr>
          <p:cNvPr id="125" name="Google Shape;125;p17">
            <a:hlinkClick r:id="rId5"/>
          </p:cNvPr>
          <p:cNvSpPr/>
          <p:nvPr/>
        </p:nvSpPr>
        <p:spPr>
          <a:xfrm>
            <a:off x="2325346" y="0"/>
            <a:ext cx="5184726" cy="1256059"/>
          </a:xfrm>
          <a:prstGeom prst="horizontalScroll">
            <a:avLst>
              <a:gd fmla="val 12500" name="adj"/>
            </a:avLst>
          </a:prstGeom>
          <a:solidFill>
            <a:schemeClr val="lt1"/>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uk-UA" sz="2400">
                <a:solidFill>
                  <a:srgbClr val="000000"/>
                </a:solidFill>
                <a:latin typeface="Century Gothic"/>
                <a:ea typeface="Century Gothic"/>
                <a:cs typeface="Century Gothic"/>
                <a:sym typeface="Century Gothic"/>
              </a:rPr>
              <a:t>«</a:t>
            </a:r>
            <a:r>
              <a:rPr b="1" lang="uk-UA" sz="2400">
                <a:solidFill>
                  <a:schemeClr val="dk1"/>
                </a:solidFill>
                <a:latin typeface="Century Gothic"/>
                <a:ea typeface="Century Gothic"/>
                <a:cs typeface="Century Gothic"/>
                <a:sym typeface="Century Gothic"/>
              </a:rPr>
              <a:t>Шматочок до шматка»</a:t>
            </a:r>
            <a:endParaRPr b="1" sz="2400">
              <a:solidFill>
                <a:schemeClr val="dk1"/>
              </a:solidFill>
              <a:latin typeface="Century Gothic"/>
              <a:ea typeface="Century Gothic"/>
              <a:cs typeface="Century Gothic"/>
              <a:sym typeface="Century Gothic"/>
            </a:endParaRPr>
          </a:p>
        </p:txBody>
      </p:sp>
      <p:pic>
        <p:nvPicPr>
          <p:cNvPr id="126" name="Google Shape;126;p17"/>
          <p:cNvPicPr preferRelativeResize="0"/>
          <p:nvPr/>
        </p:nvPicPr>
        <p:blipFill rotWithShape="1">
          <a:blip r:embed="rId6">
            <a:alphaModFix/>
          </a:blip>
          <a:srcRect b="0" l="0" r="0" t="0"/>
          <a:stretch/>
        </p:blipFill>
        <p:spPr>
          <a:xfrm>
            <a:off x="8137682" y="128800"/>
            <a:ext cx="2852088" cy="1218841"/>
          </a:xfrm>
          <a:prstGeom prst="rect">
            <a:avLst/>
          </a:prstGeom>
          <a:noFill/>
          <a:ln>
            <a:noFill/>
          </a:ln>
        </p:spPr>
      </p:pic>
      <p:sp>
        <p:nvSpPr>
          <p:cNvPr descr="Бажаємо успіхів на ЗНО! Вже... - Гірська ЗОШ І-ІІІ ступенів | Facebook" id="127" name="Google Shape;127;p17"/>
          <p:cNvSpPr/>
          <p:nvPr/>
        </p:nvSpPr>
        <p:spPr>
          <a:xfrm>
            <a:off x="307975" y="7937"/>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gtEl>
                                        <p:attrNameLst>
                                          <p:attrName>style.visibility</p:attrName>
                                        </p:attrNameLst>
                                      </p:cBhvr>
                                      <p:to>
                                        <p:strVal val="visible"/>
                                      </p:to>
                                    </p:set>
                                    <p:animEffect filter="fade" transition="in">
                                      <p:cBhvr>
                                        <p:cTn dur="500"/>
                                        <p:tgtEl>
                                          <p:spTgt spid="1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1" name="Shape 131"/>
        <p:cNvGrpSpPr/>
        <p:nvPr/>
      </p:nvGrpSpPr>
      <p:grpSpPr>
        <a:xfrm>
          <a:off x="0" y="0"/>
          <a:ext cx="0" cy="0"/>
          <a:chOff x="0" y="0"/>
          <a:chExt cx="0" cy="0"/>
        </a:xfrm>
      </p:grpSpPr>
      <p:sp>
        <p:nvSpPr>
          <p:cNvPr id="132" name="Google Shape;132;p18">
            <a:hlinkClick r:id="rId4"/>
          </p:cNvPr>
          <p:cNvSpPr/>
          <p:nvPr/>
        </p:nvSpPr>
        <p:spPr>
          <a:xfrm>
            <a:off x="0" y="0"/>
            <a:ext cx="2645764" cy="1256059"/>
          </a:xfrm>
          <a:prstGeom prst="horizontalScroll">
            <a:avLst>
              <a:gd fmla="val 12500" name="adj"/>
            </a:avLst>
          </a:prstGeom>
          <a:solidFill>
            <a:schemeClr val="lt1"/>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uk-UA" sz="2400">
                <a:solidFill>
                  <a:srgbClr val="000000"/>
                </a:solidFill>
                <a:latin typeface="Century Gothic"/>
                <a:ea typeface="Century Gothic"/>
                <a:cs typeface="Century Gothic"/>
                <a:sym typeface="Century Gothic"/>
              </a:rPr>
              <a:t>«</a:t>
            </a:r>
            <a:r>
              <a:rPr b="1" lang="uk-UA" sz="2400">
                <a:solidFill>
                  <a:schemeClr val="dk1"/>
                </a:solidFill>
                <a:latin typeface="Century Gothic"/>
                <a:ea typeface="Century Gothic"/>
                <a:cs typeface="Century Gothic"/>
                <a:sym typeface="Century Gothic"/>
              </a:rPr>
              <a:t>Шматочок до шматка»</a:t>
            </a:r>
            <a:endParaRPr b="1" sz="2400">
              <a:solidFill>
                <a:schemeClr val="dk1"/>
              </a:solidFill>
              <a:latin typeface="Century Gothic"/>
              <a:ea typeface="Century Gothic"/>
              <a:cs typeface="Century Gothic"/>
              <a:sym typeface="Century Gothic"/>
            </a:endParaRPr>
          </a:p>
        </p:txBody>
      </p:sp>
      <p:pic>
        <p:nvPicPr>
          <p:cNvPr id="133" name="Google Shape;133;p18"/>
          <p:cNvPicPr preferRelativeResize="0"/>
          <p:nvPr/>
        </p:nvPicPr>
        <p:blipFill rotWithShape="1">
          <a:blip r:embed="rId5">
            <a:alphaModFix/>
          </a:blip>
          <a:srcRect b="0" l="0" r="0" t="0"/>
          <a:stretch/>
        </p:blipFill>
        <p:spPr>
          <a:xfrm>
            <a:off x="2806908" y="525482"/>
            <a:ext cx="3000375" cy="2209800"/>
          </a:xfrm>
          <a:prstGeom prst="rect">
            <a:avLst/>
          </a:prstGeom>
          <a:noFill/>
          <a:ln>
            <a:noFill/>
          </a:ln>
        </p:spPr>
      </p:pic>
      <p:sp>
        <p:nvSpPr>
          <p:cNvPr descr="data:image/png;base64,iVBORw0KGgoAAAANSUhEUgAAATsAAADoCAYAAACQAUPyAAAAAXNSR0IArs4c6QAAIABJREFUeF7cvVmzZdl1nTd3v093+8ysrBZVaClTDgqyJUrsSVEA2IgMyaQj/GKH/e4IhZ8cFkkYoAACBuVOdvjf2P4TMhsHAZFAVWZlc5vT7LN7xzfmWjdLDv+B61t1IzNvc87ea681mzHHHDP5pd/8/Xm73VpzONjZ2Zmdnp5a13XW9YMNw2ippZbnhZmlNgyDWZJYXhRW1QVfsrbv7NAcrBs6fS/JUuNjHEebpsnGfrB5miyfZiuyXK+VZrn1/WBpllk79HZsW8vy1PIyN7PZxmm0qq5tHAdrDntr26OVBdeRWd/31ne9FXlty8XSyrTQNdZlbVmW+bUPvU3zbHOaWLoo9T5919rUD1aNieWzWZnmNk6TdclkwzzpmhaLha77dru1bp6tXi5ttVhYmReWsALTbPM8W5okdnFxYYfDwVg7rqkoCqurWvfadq01bWN5kVmW5pZYYtPEfc1mltmcZtZ2vU2J2ZiYTanZZJPNyWxzNls+z7ZOzPJhsnlmWVPLstyS1Nd2MrPDsdX95mliCfc6T7rGPEn1c+002ubkRNfKc0uSxJrmaO2xs1pry/MxS9JM184ztZTr9OtgkfiZRbmyaZysbRqzebDMRqvryrbHg/W8b15allc2z4mN42RD11t/OFqdFXayXllVlXqdtusszTMr69KKOrdj21nbdrq37tjZPI7aHzxLng3XrP3DOuS51r3vO5uNZ5Vpn2RFakWZs+3scNhrr2RpYut6aWPHvpv1s3yyp3jerM2YzFZVlQ3j6GtjPFPdvt5nnkars9LmyayqakvS3PaHxiwv7fNf/rJ98uKZ3e7v7OnbT6w7NJYlqd2+vrbHj59oX3K9ZZXaMPW2Pezsdnun/c41Td1gJ1Vl7z99Yk8fX9lqVdhud2s3NzfWtoNV5cKq5cr2/V73WMxm1WRWj7PVSWpFyl7ItJajzWZZakmRGVuLa+d7ZVlaWWR2bI/Wj35mzRLtvylNLCtya4fOknG2ck6snFPLpnDveWpzntjMueAcTYMl86Rz9e0f/G+80IP9SH7xN35vbprGjk1jq+XKTk5OtDF4uGzeLGHxKsvzUovJZmHzzCx1MsvYcbiHiUX1gzYbG5OFGm0aRksGXscs18Fy4yNDmuXWjYOMGQ8P48B7swHrRa1DiMHj+8PQ6utc69B1dnnx2Kq8soSHNM1WcujY1GzgcZTR1YNdlJakifVdZ3PXWRGMnWFIMMp5YiMmKM9l3OZxst1hb3ldW1GWtqhrGbuUzTRNOoA8cd6L62ET8J4pmzDNbByGsB6931OKAXdjx2eS5DYnqY28XjB24zxZPw826nO0dB5tkyRWzImMHL/vn/yBQ8ns9c2NDlVdFlaVpYzaxL1jbPreUhzSojZOAdfsa4mZNFut1nZ7e+uHn+db1ZaXODTT2nENeZlaP/RW5gu9RpYkVuaJtc3B2q6xOUusxVpmhRmGYU5kqGQsusHyyWy9cmPXda3WCWuSF7mleWLDNNmxabVu4zBq3bkPLHkm92Ba337G4Lvh5XqLIreqLi3PU5uwRjwYm7VH+vaov7MvMl2L6b6jsesxoLzWPNpitdK6cL/TzA7gsE/ab3iBGic1p1bg6JPMmmPLi9kXvvwV+/jFJzIyZZXb3A92dXFpN69e2+npmR4q608wMNnozrxrbbfb2d31reVzYm9fXdn5emlvPbq0k3VlXXeU48QRjSMGKbOkSixJZltYZsVktsBBWyJjp71W5NZPo/U2W5KnfvYS9kumoCDPcD6DDdOoddD9saoYR4KGcdC5TIfZ8tEsGf08zLxWkVlRlzaM7oQweDy/b373f3rYxu7nvvbPZh5O2xzl7dbrtRbtcHRjxwbGu5VlHRbMD1w/tIpGWMyBDULQkWDoOBuTHY9HXygMz8hhYQ3zsPlybV6ivHb0hZS3KlJ5767vZVxXq5VlWWrHY2OHZq8/+dlkTuzRo8eWE2d0gwwZRoXDHw0Cjw5jl1elv27b6hCWs0doRZrbnJrNWaYIK80LKxcLnZ3m2NjqdOOvhcvEyA1uhPnE6HG9iojCe94fyH6wfuxlKDjcRC4cYNbSjV0mY5cXpb4vgztP1k69HMY4DZbOgy3nxOqc9Sr1Gpxr7omNTjS23e8sxZizubPwfQxC+OQZ8rOKxs0PPa/Bz6/WK0XTfA9vXxSVZWWh5859cPj55O/r1cZSrnnoFQF1bSOj0CejdRhPjF2S2zj7vaYsJg5umm1R1TJM7vR6j4ozIvRU0TSOi43D/uPa6qqSUU0tsaFv7x0Xv8c+4/qIvpfLhQ0DEXyn6INjTMTHfuMa9UwSv9/4jHCurI0czDTpdQbt4OneAGL4eHbzMNgiza3gOaUlqy7jnFWVffilL9qPn/3E97vNtigKe+/dd+35x8+0VhiWu7s7ywsPCnqe6TzZfn+QQSQPefvi0h6fn9rVxamtl74+PIvjsbXDvrWma2x15nt/mWS2SHKrMdwYM5wdji0x6zBCXL98oQca2pcZESA/a4r+FMVzljOuyTME9tI8TJZ0o6XY+hEnMOk8zGVmeV3JKZg+cQq9/Ytvfv9hG7u//2u/O2szdb0Wik2gCElebtSGKYtSBwKvqPQC7zj1CjYwGB7t+QKOw2T9ONrxeJBRwGMbhg3Dk7LRcy04m4K/E9mx2XlPorFjd7SONLWsZOw4sE1z0MHA0PFvIoBlvXLvf+ysCyldkefaILw+1z+w8SuP+HhYST8oLcDYEerrYGMQlPKmVoTDduw6u7g4twHD27bWt52MNpGA0jylVL3SQdYrGhWtDfcbAjEOFvfJmvjvY0iSsDEzNy5h+7CxcBJzOlqWzJZimGVQS0vTTBED76tcK6amWdj4ggvYsW7gWFdedsKYhaiTr8vYpKmVdSUDKKhi9N/jZPC9aBz2u60MIVFgATxwbG3CqXHAF5Xtj40NCnGJVHPruUeM+TALusBpZLxXWWit2QNACUQrrFvbu7HFwXJbXFt0qBxSnqunsqOuzU2LGy8MKE7x2DbWD53N86j3UmoLdAFMMmJzZ8vlDIi4iWLdOViaao8a2TCpu80yvoqU5sFSIshxtmVRWGYYThxUZsWisnc/94H95JOf2P54sKrIrcxze+fpU3v14qU9unwkp/bxJ5/odc/Oz/Unexe4Y3d7Z6uytMv1ib3/9LGdrJZWVXhc31ek9ftdozNQb4BPUltmpS2zwmpLLOf6WYg0sWPfaf2nzBT9xkyB+6vYN8lsBVEaz5mshkxKxpCI03ReyYqyMbF0TmwK57Zj3+SpHcnM2IfJZCnwyjzaH//J//iwjd1Xf/E357KolAZpHYkc2PuFR18YOyKwmMbGNJEQl/QwLXLhPSweB6cNEYPSWA4wu24C+5tk7BxvcGMnzzeM95gX703Iz+eiXioN42vC6fr+PkohreSadaC73gYZSz/kHEwOBMnmKIvq+AaGy4ZBaQTGjojN00cwu9lmsEjSwfB+i0WtaCRijtooRGkK9mbb7raOjZREXp66RGxMOBHGJWBAMnKkCconhP4pYOT3+FRqmuoMGnYN7z10RwM6U7SUkpS5seKaef8MQ0fkiPEj7UsyRWCkvbw3Dw7jEg2cIIhw2Pk+1xhxHowsRoXvE13hTEhz76GGzqOy9WopY8ItyFhx3Xlho4GlDmYDETxR5mRVQXrWGQ5os17L2O22d4RVtlrWiniIEHFoRFo4mOhEiO0w10TsrClpGdfM4dMakiWUGNhOTmwGQgl+oMgzM/aupdaRUWDAMVbgdxgMHEGS2v5wCHhXKmy3T2ZFekAzKRhu29siL/W6egY58Etuj995ah9/8rEym7LIFU2+9fiJtYeDvfXkLa3Ds+efao8/evzEkiyx3X5vr16+tNvXr+1ydWJPLs7s8cWZrQXVkDi4I+V322OvFJNspCSyy0tb5G+MXdwzh/5oBsZdZNZNYKJunBTZJaktMrNKAUgwdjggnj/rSErMvpUpzy1PMjnLpuusIfiYTWvBhsTQAfTMc29//L0HnsZ+9Rd/awarA5uQIQveNJVX4IA4OF7oYRchzZlUlMBLY+yUIpkpdSM94nV0oJU6kPcDcnKY3JjKEHBAUz8k3TBq8TkYHBDAbPArihR8nY3DgReGA5g9z7ZaLPXw5r7X+2HsOIgcDDBGDv8wOsDN4cAgkp5kIbJTMYPIhwMEppYm4fcSYUxCHoOB4n04KIoEI25H6qiM3r+ulJA0CqMZU1thbP4zIb/28IQ0Dbwk4CzYJjkY7oEIK+At/l4A5jjzUPjR10Y7Ozu1rm8dG1WU7NG3pSEdHTvdB+/H9QkqCJEb2FVVV/dpMNcHvqNCUihYkIqB5XHAX7++Fpb0+MmVlSXPqLXRiISIiAtFFTzHgnRL0TEOM5Xj41lvVmutZ7PbyfFRTJrG3trBv98cj7ZvDvcOIs9KRRvtobVxoPiTKQIkwsPQ4wWy3HFjpbAYp5DikyKDSR1GUt8Q2YGb4nR59gH7JGrl5yyPKeGoezIKZSz1sbWC/cl+s8TKaqFU+vLxI3v+/LkiHYw20dPjq0f26vmndn5+qevshkkwBc5zv9/p+sDsXn36ws7qpVLYRxdntllWVpSpnicGH+cyDA6wcW+ko2WSWZUqvtSn9ryZNVOnrGXOMXaDtZwDDDqRfWK2KQt3TKS5YKtAC3IIvhfreuHGLin0vAaMXdvangIfTmgDnCVQSs8KWOGb3/0fHnZk9/d+9Xdnoiiv2uFdwEDANjzsj6FvnhG9eQQnbyEwmDjYjRcHXYYOQNQwPLkD5kRHQ0tOpWjDC0MhlVPaykKO2iRVWQvg7/rO+rFVdTbLC6W0bB6ubyBaGSZbVB6NEn2RXoUAScBsWVCZLT1Nc+siY0R6IvCbCldRKIUWXod7zTIdIAx0e2xkeLleIoKQZ+nvjmlNVlaVYTS43+htY4rLv3EOMoQxZZBRjNW+2fa7vQw4hlGpt8MuvsFS96wOF3gUyoXKM/OzSWLn56f3BRLSfqC5NC0sK0rLFNm6UZQjGsFQD/L6fAILcA+8H1EP98q54N71Xpx1ouvlysq6tuvbne6VCnSeJ9bxPFl77QB3KqRg3M+q9Gok1eIYTZZZrkyUtDphf8iAg1E1gi7kYG3SexFx4ninIZGh4XqAUcq6cLhAoRYRsB9kroJV5mBrD1AWSBLbDWCgfJ0iEZjjZDORZ6hox4ic6LulqMTPz4MMKhgo2SVR6G63F1aDcaDKf3F5aa+uX+vwn2xWqjhfnp3an//ZX9jV5ZWdnV8IhlkIv5vt5euXuq6x6+321bWdrVd2sVnbe28/tUVNxDoL8+b+hesOXoBK0smhgOCcU9J5FQx93fO6lLFmPdjHXDv7RceLFBzoQCCt47S8Fp+qPAMFCT5ILJszYeDzOGsdYCHwgzgYJfh6Xpyx3v7gu//6YRu7n/va782kPximXrgPUQLVsj5EYmBLHDCwNjd2xEJKKwBf5VkdwyJ68BQLKkMVXhPv3OlTi69yOVhV8P5dp6igrha2qJZeIRtaW64rbYBe/AjwvFxUCapfSkfY2GBVbNLPgNRu7DCcK206pZK864T3p5pFuudpJweYFAYPSfke48Q9NNu9NgXWiYMpSkdIj2N1jwNKJZrUXekzRiVUDbkHqsP3H34K33yfjXVsnaKgiJZNTwXSoxTSEagdRJtenPDSLdewKEqrKCYIO1to0/bdaLvdwY7toHQLTG7fHq2octss19rsMuDADWlqd3c3igoViZLSyMDklmLIB0+pgDEOzdESjCevqWJDZcfj3truaIvlMpgZilWjHQ6NolCiEBlxKrwFDo90ulPkBYwBnHA8NIpaeP/lslZxxMHzVBEeVcnV8kwQCM8M2IKIl0hc1cVktvVm4zDJ2AGKOrzAoef1h842V5fWhvuTKxm9pqDKeoBT+B2cFU76cHSaxpzxM6kM2dh1dnNzJ2O3XPt+unr0yO7ubu3Y7EXvOFku7GSztr/4i7+0jz76vK03J/ZXf/VDu7p6ZJeXl3a3vVOl9fbmxprt1j54+rY9ubqwd5++ZXk+Kx3uhqOcGp8z0ZaKbYlwNgwcTsIo8KgA45kCEabS/8HTXqXfZExkM0AKoQrPWSuqwkr2mI4eqWym58uZwIli7BQk81EQYPA1CoEeOXPwcIb/1Tf/1cM2dr/8W/8JK6zyf6zkUemCHkCZ37E6ryZy7J2TBVbllU/HXqj4eHUNI8DhqOulsIrDfqcII0sDl4lKD+kqvCPRRCYtNu8T6SMJUWU22rE/Wsvh4wBlhNuOR4hbNk4CbNko0A7EMxOgiiEEEwwVT66RaFXRhNNGlBIKlyw8spihWzgnK3r+4xbOVqrDyp/gWDLq3F+W2d1uq5+nOBONndKPGWA4F3fMo7YsFBZ8kzou08kwYLyI1IItDM4F0D+1T++uragrp/1AP/GARsYJQy+we7n09L53ztwEVaJa2Ar6kHEQOluWta6dAoNHoFSbD9b3rWMyMuRw21I/JKPTVODDCU+difKcqkFhgYNOyit+G9CgKpX+/KHzaH2FCeYC9D2SbFSdX5aVDPuBqBYqS1ko1eVwLVcrAfM79suc2KJcK3HgwMfUmgjo2LeKxs8vzq0fO3En+76xk8VS1319fW3t2Nvq9ESRGI6PLIP7p5iAg6DgxM8K3pCTJ5uBRlcqo3FumUM6GDr2v/apoA5wXTEnla2cbdZ2/eq13dzd2le+8lN2fnllP/zhj+zxo8f21ltv2Y9+9EN79uyZDFXXHOzR6Zm98+Sxvf/uU6vq3HbNjd3c3Sisxx2rbqKsaFAWA2cQyGaETTD2VlHFxybBMgh7S8ZunrSf2OdKh3vHd8H06qUXpHB4wD7sOQqLGH5FveAQfLK/cs6AWZFSfXecj/8wkv/8mw+8QPGP/+l/NhM54H0jN47NDEeIzSgcCF6Y8CsvKkRMis1OSV5eFYJu55umqhacGRk7iJ4yduDGVW4FvDDK2tOscvyxAUvKbVEvnHQsAzBbNxys6Vs7UsUEfM8gSpZGSlTzNKgugUUNR1XmOHYioVJ95Hp7p4foa9q0oTQaDiObFu/GgQfzEL8qALjCsNpBRk6/G6q3MR1mW3DwnGYDudWJnNGwYZQpKXDw5QjwjJlXAjFMEGqVWlCNEDWAKq57UbiGaZnZLdXsFOdSiqyMARWHr2ltaFsRb0nFvUrLpWeKgLOissVqKcIvUWpFVMQ9csDzTEYKTBSKBYZaqSxrTnoE/gd+SkQmOIJKQC1M1c0YTrEX9YPDxb3x3iJwBx6iUn8MPusBGRsAPewtolCcFRVu1lQFqRb6CQWHUs6N9FnOtKgtAWbD2CXubHgfyLBUTuvNyqMOqEsY0qrU2oE1Kn0OuCm0KcEj4iB6NV/V4fAR8VZBEKRtXL+xl0Nxh4wGgyByPRw/IkOYBSBeni5++umndrfb2Re//CU7ubiwjz/+xE43p3Z1dWUf/+Rv7MWnz+2421t/PNq7GLp33rHHV2dWVpDqD7pvrhdn1XdutJr9Xte7KGtbL5dK/9n7pShEnkkRjKgwqD0ajJ2YFXBYK09LWcRQzSYDAj4g5SfaU2ZBhsV/ZDD355u7Za2I/ENqNM32X/7BA4/sfuP3/4tZeNuhcb4T3iCZlebgcQGLYZCL1hB4chgslQ5DpwS/N8LVA5CGF7Te2KFpFb6LggJRFuA9d8Y7G5sIR58doXkqQ4bXchb7YEk6yNg1UBpST6H1M1SmMH5ElBCO6YwgBsdLi/oBhubFFWE8LZghkSUeS4V7T2MUrjvniGTcf9dZ+2wmUWTYzhQEArs/kpYdS4MqAt4CgTlROumVPifXisenCpunupHZTkSHU4gVWyccE1U77qiooaADgijGibhULIlIoAc0u70dD0c7X584ZUBGwx0QWxS+YEX0IrAbvtukKJhnjPPCIABEY0i5btB4FUZmU3oKThZTHkX0FCCIsGKFeRz0OqTRn8UoVQEW3cVJ1nnpVCXhlmSRgWpEKkt6yiFyUq93u6iqODgMgrFW8QYDeuyVfi1Kii+JHbpWa5OHwwpYCdGZqI0IFTzSMQMnZEd8CsZApC+BDcJndEzaD7OqoRRecDpUZoFdgEsolqRUrj2rUWSnDGIW9YR1o2DBdcPBW242dnNzq2tf1JW9evXS7m5e2/b6xpKht4/ef9/ef/stOz1ZGcdqSnpF4eDGXT8pIsOwD8ejdc1Rho9zwX6imwfuIpHnfrfz5xkcOk4hchRV/bfCOugsBm7tUanvTYUFukfWC0eoHA3iP0m0imSzVUvHRLU/e1Lj2f75H/7gYaexv/H7//lnjB10Eq8fwKD3CqOorIrwKBTECMb5WZ4ikqLQgaGUhIeyOrEpSYSFOP2BQoCz1Vlk8fJCNwWGhWgFeEC0B9pgAEStFV7X0oaEsVPLVipSZkXbDLsJXhQFimDsvLvBuWJeSTLvnBgmFQyIkqKxa+jaIKIp4F0lAmKF18lAH+3k5NTylMjJo151EahNyaM1fkedINBziGQCwVjVWG1ALyyoQBO4bnhlDLGwMmFbXukWxzCQXTn8GNK0zsXlIm0uq8IBZTJF2u8GGP6ljB/361FioLNQjaaKSjsc3weXJOUPoDRrBT6VAEOAnUYKCy1oh4P13VHVOQoXOuSWK6oj5VdEdB8pe2FABRg9TwooGEDHj0jVSSOJNrl+MFyn0eBCMGSOj0ILUtdNnornBti+AMcDN2L/Na0qqVBZWKQDFf+ht6x0EjnA/3BsHIuDaCsuX2p1QeufG2RFMHWlv9PGB2VFG10pPI7Ki0nqwgB3nsASF/p+loLFJuLsicBduANk71W0ZO0be/XqlZ2cn9oHn/+8pUSox1aQAFHwfncnWsr29Wsrk8S++OHn7O3HV7ZQuyX4LORz0IPZ9g1Mg9SZBtw7xp89TTtXkinCw+mxrxphhm7slBkIy/YuJe6/B38oChvyRPQqwTZAJjLsTp4mFWfNMpySilPOV8TYLU9LnVWR2XvO+Wj/9bcfeDX2a//sP51ZLKqrLIK4XoTopWMtzcHB06IAcGYB3COzWDGtGzoejEdqHHqY5FW19PRlODq/HcMFxhJZ9KEzQAYBjlDwTBzKJAUba4TNDAD96jbADUKC9N5RyC6E4+KIwY5UKk0o7mnKCO5HiggeM+ItobH4gSMyh2elNAz2AeBt4oZxT+rdNPbk6on3o2IwW2gc3T0exT1wP/AA1WsZDH+sXnO4iKo83Z9FeyG6ZGNy2IWBiMaDLfDrjSRn+hmJsMpVJS5bjHZipQ38Dmxz6qAiwCsEvKfPF4Kw87PcsDiRdgSrm2YdlLoiehiE5Q0p9546ABj6mTHydJpwYIAJwFHzcqEKr7e74TSctAr+IwMX2gOhSoC1Ol0Jw9koXWdDLZdLq2qKT3DYiOILXRtGoV4sLKF6nJkoD9uGCi3V9tSScbBxfxRRuaQlLTU7QlnBAJDuY6D2B0VX68XS15qK75zYcrGxZt94Sx09z6HTR1lMd5DjFmUpBXYBgsDYtYJdcODn52fOS7w3dpMyEp0BPHMojr1++UKp89vvv2/vffg5wQdEgRiVni4kOj2axq6ffWqLLLUvf/SRemKzFAM0WpI7xAHPcLujyJPa6XKt38XVwP8UUiTKqBfC4keBoxLTwDMr4aAQoXFUYNb1woYyVTqL05TxDsU6b7LDkMKSnC0lqBkdukmz2colmQLwBDgzUNBkf/SdB47Z/dzX/umsCqDSKA9jeVIYMzY/lAKB/VAp4B0BWo+9b3IVJjwdoCigKp4a6pd6OE4KpSLqEYDoLEQyAu5zvT6vc7LZKGLbb3fabKS9lg6qRs6kL3CsOIBjYgUpJulz0zipUy1rbApniPAz2qRgK9Ad1K5G1LgIxse7FgRMU82TgffIhIetlHychJU4UdWxN8fUvIzPfYNHAqpTcYwcu3virtJj54bxulqHDk9KMCWSSYjwHAdVD+5i4f2rNF1j5ITjsGajIh6KAFwn+F1V1NZsO6uKhW0WdJkgLHD0LhEnY1mSls6dohgwTrauFx759Kwr7V7Ovlc6W3C9HmkROdZius7WHQeb88JOTs/l4Yl6SXFpkRp7OHJOiKYqOk5EIYN3f4RoTURXKrTgsUVpbdvb1IEJIpgwi1+3OTm1mT5PDlaZ2+0RjLe1isaF/mhz01s2UZEt1ekAgXYuITJ7G9Txbm+ruraz9capToqiIcrm2rsIWwAD0GgP1w2cy9sQKLp5C5wintBfi7Ojx5aIX6+jjILoP7PFci3Djdclit3dbe0ZBONxsC9+5Sv21nvv2pHiDYTqprP2eLRsHu2439vLjz+2Oknsp77wBXv3ySNoBaJ4FXXqHSEDFfW9jX2iVLXZ3Soad8iIs+X3G7md0TmSkZByR0NFOg91pwRrLAvrEIAYCTowasAr7iQExXB2RfaHgjKJmoUNAGoiWNCZum91NPvDb//pw05j/+4v/cYcq6VEOERLEHp5gOqpUzmcspu2hfCFyBdjsbzHNbe68LYfrzLmimbAq7SggXUP4A13DjwHD6k0JnGVCg4RFTOMHdST2TodgA6jKkWO3JIpsUoky8QmpcyJDIMAf8jNeaVSuh4sxo70kOLA5Lw3p8tIX0Rpk4PSTrRUBwEVLSq+BVVC36z4TtJrorJIDuaeAfkxdiInBzGA6HGJ1sQPXFTaSPTvEvlypPC6YrXQzhQq4OCR1QKYwIscHILb29fqr6S/jWoxUS7RCBFhMmd29/pgq8XazsDuKEBQpbTepmxS+pihVkIVkchonKzOC7VgYRSrZW0DvgPyMvaKw566OgqHp8wrYUSQY0nf6uVamBuKHXUJZw3OYiD0hv5SOajQWoRVLysOsPfe0gaGc2v2rfUNRprmp1Tp9Ob8TNyuZhqsOlnbkZ5cG6xIO7NjY9YMVmF05GgH66mILpe6brBPgP/T1cbOVmtD/8NFAAAgAElEQVRr9gcXC+CQ96Na3XCkOLDrV68UuQnU171SGHPuIkaSSqfTp9zRCPsD51UEjvPIRStxsq3by5uba7t+/Vrk96/8e3/LTh9f2V1z1HOCEI3zhr5y2N7Z7tUrO1ss7Evvv2+PL88tmXAs0IOgtSwVAOBcwMZibzCdC+pSIrvRMw74XigSOukcHpxzWLkXClkUHShgYdCOdNKIrkJHRqFPordI/he6B7dQNCsiO9pDcwUa3Oi9ms042B9964Fjdl/9pd+kVUC8Hm6SwIPITRFdwKc4lGwepf4CtD268SjIux+W1VLGziuyzqlSJRNTGboNxOSmI0O8KZftAScCbAVcPd2sAwDbCbdr596OyAbhf2jzwrsWhT7B9jiY6jncH0SL2KxPZAjgv9H2oiKEUHa8t1NlvLfXSbvCYEJRYaT/FbWLqpL3Xi4WdnN9o4NAZKAqWOiUYKOwyYSfxHacIC3heJ73fanIITzQa5lUmzF2/Az3Ehu0I+7njdz+O22zk4TRYHQadGLKYwynMVFLEdbqZHVi5ydnug/JHyn47WzXHKwnCiZth82vjY6xIUVrbXV6qhSW7hEqm+pvhsZDQUQ9qk44PT+7kKPbNa3WGUNxeXpifXOwmf1BJCVSNZ00Xujg70TyEoIIBPJSkV0lbHbqJqsL1Fhccmp5srFte7C7trXFBVEeEZXZukxsorjVjcIPobiqXzNLrV6vBegjXtFsd3a+ObVVVUlmCddMjzME9Pfee0+O4Md/82PbbbdWC5uDEN8oyiV9xYiS1bCXcXbKciaUb7aighCFa+9bYqv1RkIZ6qhJzG5vrgWHnF2c2xe+/CUrVkt7ef3auY5pbq8/fam93UKn6Vp7cnZu77/1xM7h8LUHaw5bS9LRNpu1SMs8QLdbboAwvHRGECkLH5bk1SSKjEemXJeTj2WAU+9HpuJdqjuptyMviDCAKtzemQLUo0IZEM/s7yWZMCJdIjuegaLzN2emG1v7b7/1wDG7n//G782KwODWebRu0zjb/tDeywpFzE1mJyhtsCEI+SXHVAOcurHrW48OiKggXZL+CtSPfbcAqLFyR5VQWJ/jf2ozYrtO9Ok1wqCkNlEUttpsZHT4oGIIo9txOu/6YFOvlmtFlVQbd93RNdqCPpk2TOCSua5cIuoGRQjOpDYONBKlAd7zKIoE1UE07QLPzgszjg0RCTv9wlNMXkP0nehJwXgA0fX1wakzpRtNb3NCOCHwuUKTu2gO9OtS2Sb6pNGbKIrrqirhUWCkZcqB8gp2pARhwJrO5bKobkJdIBqjCq0OmWCcMG6RYyhNv977nDGmRHk93ELhQ0GLjurtZ/h4YHZgaSrTBn05UiZgCqJcj7aPXvjJkUJybJM0FqWak9XGiikVrrfZbKydR9u2R3v64efs2fUr4bwFjrEbbFkvfY+BOa4WdnN3p9eCw8Z++fTjT+z5T36iai2N9URs4zDb5uRM+nK0NX5CY34y21JFCifLo8+HYRBEAbYZpJ0i11SVYqLSxUIRHREekSHGocKYFbn2/5/9xZ/bz/7cP1QnA/xG552OlvZeOSd9huiMcXx0fm4fvfeebRZkIPRqs4/9NYussiKjAORVfI4IxP4ovKEzw//sY+GyuQIFHAZ7Dw6jS31xT46/cZ8izYsB4e2gYG/gvBLsoCou2gnkbDh1wDShMwX8FagDDDIUAL/5rf/5YaexP/+b//GMB6H9xQVhHIycRu9woIVK0ck8CiyHyBk5VvLeM312S0UDcNvkIVUVcrFOjwK9qMHqO7fMOWeRAxcBflUlAxVD+FPsKSU8xzAFzTV+ngftWBvEX39oRHdsYLCgIRxokcNHDJPTEGTUKHJgdPFygT+G4RTgHroJBkUuXrKP0Z/zybzKq7SX15NeGFQVB4K8txh9tVbYSTQYGG1XSanDfQH4owQSih+QpbVeXhQBcGZDk65hPuFhSUiSPkaY/GeXtru5k3NhTe+BfvoiTzci50Y5Kgydei+BJeKBCa1j0WFg5DB27HgUQRT90hmx33mVnf5UoAKqq9AVBsCcwLULuB8HHqMOTkv0Wy9rq1YLHdC2HxRZ0rK1rleWza4Gcn5+bsvNWlXMq3ef2g9/8mOJEFTSxcOJZXZ2cWF1kKWSU1ut7EtILf31X9tf/pv/y7Y3t7YEaiA9VTU2sQ8++EhreX1zLfqHVyOdVE0ECqfQaUVSrVRkEx0nmC2qOhkZy+bE6uVCURBRGsUqqfekmf3bv/lre3V9bb/1T37bblCJEUdvFv4FJYafxSCy/9iXF2enUkhZ1qSTkyWS8+qdikMng9Boigs4JxfP1DNkz0n4BiaDU7hUPcaw92CgqAAtlH2o/DWPKm4RpXG/tNrh+FW1Fa2qELatDiPJpThrwHvLPeAAknDSOI/ZK+z//zF2pEoTtAdwAw6hmHXuFQB1xT1q1YMXgXgZNgifxUIH1ZU/vOGfsx8rj6QUMnYh4onGjkW+96QhOoqGhPeMNBfnY7kcUTQ2RBD3nQuhUujUjkR4GtSXlEZp5G9EP/A2IdEG6JHE2Er7ze9HRFEwy9Jxy24/yANiBGIbWHxvN4zO0YmpBMaYQxQjxFjMUGWWlilUkiuXrVL7VnvUezvhNmjO0WYXImG8LUYCA6vIDtFKIjtY9rxWURsGWVpzHFS6M4Jo6cXVhe0hc2MkfdmdVIsYA+tKs34wdjKsiiSce6i+ZzoVjkHvTqrQsPBrVRjFwqdSK93MkD8R4ULJoNIdHAKGbHN6ojYrvrbfN+qc4HBxMDnE9Aefoo59eWHr01M7uTy3//tHP7RXLz61fBjtZLnUdV5ePRLn8Pr6xj786CP76KMP7fmzZ/aXf/5n9vyTZ7aqF+K0dYeDMhRe/4MPPrCb21u72956JVJN8Z49ELlzHxRcwGUlSxFVitXZRzN9acvVxtanJwL6JVaw32vPwE8jR6czgvv7+je+YX/1b38kIw0EQhp43G0VWR/B8OAA5k4duTq/sKrKbOpRfiYwgBzvlBHa/bO0dNEJ9jBVVtJQbTiXooIbKc6mUnXfu+x7qDmkr8pkPmvsKLgHsY5Ig8IJoIhMy2J8DWgyrIFUY0JQEknn7tBH+8NvPXBS8T/4+n80R/llGQZoCR3hrkdhyKUrnJ3AujiATgxmkbv2jegihy6mZCLHwgcIiiCEy/fGzn2PA/5BSSRKZrsXcQOEoQNTiT2nRBdOenYAl8MZSZ7C0qImnoRFUbBAy84VObyIQnXWG/2VroaihHu7oMhCoQ5MErzjgHIufC9XWxHfSfJXbuBEwwDH09pgTL3J3g87aaBjm2ws7h8vyr+j/p1SVQo8aksiuuCeAI/Z8CjG0GXhRRRwMQo0bHDen3uFWLxcriRNT9SBgQd/I7pYrpZq5pbhRV0lVM7pucVo8jpyPIGGECNrPa9QqZYElWTeiZidX4mBALujP1kN6hh8KYeIv+Npqwe+oe91KYdEVZgOjr51uME7bFw5B4Lv+mRly/VG6rifvnhh++2tRFY3Qc+QiJjr4TrfevrUnjx5Yv/n//G/2+tXr2QkHl1eyvDe3V4r6jo7PbHVeq2IDvxZHMVQWWR9vWOolRABh1zMmyBbJfFl9OOKpS3qtZWLWvjuoYUWQgrrytAYPjEJTk+F133yyTMZRK4Vg9E3e9ve3ggrROJqvVwJO+XvZZlZXQMzYJxbF7bluQuZBNelHRI+pbeBSXtOe89HDWBstQ+CsaOXNkv4fVd10fkroFg5ZyXuTRHc1e7ojIno0GIXjyLcIBmGfh+QTtRg4Wf+6FsPXLzzP/xHiHeGNhkqNyxID1fJ9dFUsBg4TFAbiE5KkT456Ic9m8UNE6oobCIiOxYmY9BDMAyR3KnezGDs1JQfOhjuO1Ikohh6dOHsySOiyOEP1rscHOxXx0IoMHAIxIMLem0cJBUngvoH7U5ZAgHT8TM2rQvNelkUIw4+QhgkVRFwsz6zqoQ64tGajGsAhkU+bhox/aNBcm/oRFWXCsfI0NRNm5P3xMJ9c56Up8f+c46RjhOFDF7DjR30BykQh77j6M2jsYucPheq9Hke0iDkQFal7gcHQYok0jGRLKLJofrqysU0/lMpDg3mUYSVKp4q0SbaitxS4saT92XtRaHBuBHN0oVC5K/Xw1GOVi0XOrQi1/a0fLkjEAk6L9WiB3bIz7ksF6o2RLpH8b6qPLfd3Z0bmKqyt956quLAC4zhfi8Su1JKdAyzzI6Hg9rGKEIsV97OtjvsAhbpvEfeEFn8tgnS9Rl4bKH9zPNQRqC5FaUVWW0J2JaEAuAM0h1kVgvo924MxDmJgim4kerCMIBuQ5frMkvskx//jXTsnjx6ZI8urlz1m3bJqrSzM2Z7IIiKbiG8USdbUwnHmOJYHJd2ZxUhHf2JYQ54svZlqLIqCJB0mhvvKcGx+57mHCE6IMef0bu+0D0ogMFJT3DxOAP01KY2SrQU7hPP3YOMP/neA4/svvorvw1vMXhjNhv4HQRF0jIH9Yn8YJ4TBeHlCdVZPBUowrAZqB0cHp9zgIdwThAN9mCAMfUTRgbcQ3pUIN/koLgG9Uiu23ExXZLk0B1TEcgfeGD8m/kGnha7IRSNJTTlS4KppjeTw+/XJMUWKm9BaRiiret9+cMkXVDaJ8ECPKVHWXGTxSiSVIKNxudKxs4Z7FSpI7WFewb34HeLcuHS3nMQ4VSUBSm7ve+XxRh2LZgo9AEUKnJV6qigRmoEX1MaGxRbiDh8iI0LcXISMXRUWBmctNttBcJDe9G1LyqtLSkx0R+vJfXkIKHOtfMeLi+Uqg2PItN0JCJDzsvXmsglFopE+mb9ZURJox2zJc2VgCowAREthziDmOwyRoRSAvRPT2yxqsOBzOyOlioiETH9idR8zgZQCXw5MEsqq+y5tx4/VkTeNRRDGjcYQAmsg+TXMb4U1JxPBr8QgnCeL6yjms39UMdB3YsoSIOeJq+kVuwt0jkcnUtRQbqnaAWiqp7pcbSrx4+s6Tu7udvao6dPle4SLW0WC6un3n7yox/Zi+fP7Mnjx/a5dz+4F7oQ5SVlr41WpJMk1FO1a6W2rlbaV3f7O8fK1HIXcWLPIngOMVMSxCCBBdSgvZJLyknVXUFM4kRwYKEIMbBOGDsUZrhvqdNAN9OgKrKizJJ86VQzsEedu97+9E8feDX27/zq78yRVCnMTZVZphwxcyI0fxP5aM4EktqVNjxeIUYOAkYlExUG0sieuef2EQ7+sLw53rWzOASK2sJBJTzXsI/A5odYySID1BMZcE2xE4GrghoSH3gElpU2SgWZyM6LGq4KT5oJh+3NA5eibkg5/XVCwB7ENp097x41RozxtWNaq/RKQLIXQHi/exUNvT4ZXmVlgXS7r5GwTzwlWwoBgapQ5Ne0TE0b76embW9upFSreuE4BYl2r+SCX80pON0sqSVwVSIrdUD0vYYmOTm2Fe2G4gWFAgxilEly2ssbY0f6p/94BlT31ksFnlNzNGg5jgV5L3BoJZF4Z8d1sE7gpVJIVg4rA0lqSSGiwMjA24vDiahsZ4larFgD1o9o59XLF0qbheMGmIDoXnJcKny4KgvPnmcCZ4yMg9eNpGxFqurS8Wa2YcQxkZX4HigKDFkih00W07Q7a9qDdURR4HkF61nLEBOBqjoJcZexAHR3DN6ryzVtzk6t2pzYi7sbW56cBoqU2SntbkwVe/7MXjx7bhfn5/aFz33eNmFGBdeDoQOzy5PRFmQoJLB0iiTeOz5ko3VkG7rauPZhVEJoiRSJH1ggQDScK50RBv7Ahww0GiJnBjOpVTN07CCIuz+gMANVh34k5NS8TxlhrbxcKbKT9Jv6ywf7wfcfOqn4H/3uHFtQpA0nIjAqqYUWDjxIGmJhdB3UCaICDhYRHw+izMCAEqUVwsOkDQe+8P9t7IjWBMiGwR8AyOBNExtLHRxOC6HqqPaf0eWZnK/m6a8Tgd8orijVDGmtyz1BwvUGbm93gwbixkKcN5SZQ2osQ3w/qhBSNan4G/HS+6j0Xmb9TTcFh8QPa+WCnn0veWsEUV2NGL06Cgusiavr4nWxe1TJIN9yRce214Fc1Bs7WZ/o4EPxkIQi07rUc/tGJBUOorTKiGBLn4xGQYMuAZwOaR6RiKKFzcYWqITw+6FgI2OHmklQddG0NSI5tdAlNkAQZl06nyexrHxU5aE9CpvCuLcMzeF1wHEX3o4HjwsmfotsfUrlFnWWSkbwgLFI4Kut7Xa3teXJSgRookhwttvba+ncgW/m1cJOTk+sOTT3bXqsLQcbQ07qisHC0KlaHCbLcV9gmXTqQOlojneOzakIQ7Wb+/CshSiGPlkN2YFYixxUXkvIleIW/bQLIJrUJM/U3m5tRsVaLWGsU2ZX77xtL7d3ltULm5BpIrI8HGxDQW17pzR2s1zZRx98ZOfnF0qnb29vNMej6/ZG78jpcmnny6XGGiYtkMpkA1p3IvAHnboAZzi+6pJY0elKKSgWquidVgcQMIWT/l2EAvjEx0+yT2FWbNkrmiRX6KwSCetEEbjg+FKk20O0OEz2g+8/8DT2Z37lt+dIrlV7VWgGRnGBhebwEO7C01muwSW8N09j2sLMTfAY6d5BAA5gfl5qmILPqgwCmN647q0/MlxBXli0CI2Fg+DqzG0iDYwnD6uiSkkEqJmtXk3j92MlVwYs0FAcN3PVEm9fCzM2Y3TJv4OWGsbU2+EIZlxxd5oSFSXK2uWXVKUMv+N4nxc4VKCBHU8KxdQriMdBhkiUHWF1bBgfyUeaykehqVNQyEi7AZIdT5PIQlVro8Gi594xFqSSdD5gQBzDm0SaTqtCqTO8rmbo1IHBnFiu8eb6WrQaKYEId/XZoohkgo9KtDQUeoiUYPkTAQpWIBpmbkLf2G6/tbQd7GJ9IoxOfEY6XaRUAnuBViSfcLVYOzGWFHZqWutub21BW2DqgD6GUB0APM+6Vuophn93UNZwArl4d+dipnSKgMkyGyVOSItCDBIY9UNMNTEe5liEccdEwz4pP/9yvJlrF2HbvI2MfSa1GdSJEShAxrxYWFEuVbGW8YOJQAqIk2P40nZvY3vU1DeEJE4vLy1fLu3I3gUoowWSotNuJ2N3hHS826oK+8H7n7Mnbz2VA3z56qUd24PNOL25tw/fecvePr+w9vbO2jvv2e4hiAdOq3fVuHNXpqG9inP3qXLqnCCyljaGS58hyCqx1MBjjQrYBC20p2leDKmuBBLdCfosKM94FLwQ6Iin6apEP3jwMyh+9bchnd17RvFtmCgG5ytNVTGDJS7dM0iLQdHXW8VgYLthkWAmxk5a+JMVNbQNFEwCjocChVInbyeLHDn1VobChHpcgxQNkZ+3WMGP9RYXRXK8X+g+iKkV7xejr0ipIG1SISL0aXrF1wF211zzSEYqIlIOUVOpZMZ97gUYjkeqqnbF4kM4TLy2jB0RVOYyTLGAgZtcLGlT8vtVEwcqFMIyQwu2ZKy87whjp/dU2k2Vm2iWgSmlNjCabfhYZthy+RJrRAYKagLtVTnDZVBeDnptKDXTHkd8SiUUonPg1wHQSp4KRwC3T2Ko3krEgeG59Ols277x6u6WLgY2vVdSoZPEOaykrhCCkRKCk6ZiDsOpmQfbdOp0eSNu6u2BHDL0DMETibxF0KYbZbWw19fXTogmsl9t5FgjHzN2oUSZ/CgUq+cTZpTE4pNDEB7JEElPjP2kDQ5DSsYyvBkhoK4Ehfa5JcybzWs5Bir5LoFP9jfK2A2HowxfxKwhHI/QTMCMNY/DHWaCQTwerEPodBjs8vLc3n33fTs5PbNjN4gWtN9v7eb1C0un3r7wwbt2sVja4fpa7X1c39mjK62r9nBQCZIRUqk1Dmpyw6RWMBHo2dpebFJqnDkdSdEgXFcV4zy6i2NQE4Qg4FZS8df8FF832ADuVLwgSJDyg+//Lw+bVPzVf/w7s+NSjkOQEpA2giFQEdNMU2nGefQUgfgY5ZDueRgNXcInwsuwYDbY7KGvNhorDr8Y/VI3ASNibivCA3FiO604rrMlOehQbYoVWVUE76VsAqYYH6gk5cOs1dAS45ig3xvpiiSI1NcZx+/hzaIis1frVF1GWJFxgRhcTVlKQtXSddLA7zBmjBTEHolfVdEt4vM1ANMlj6OIkvvxIpA4caHFCpxEsyDQDaQTghF5LZSI7o2iifidk6LbNRVOtQ0N0nXDwBGtlctanRPXN6/1+rTNna5PtH50mwA5SH6TqlsoZCg6ZX0hhUPzib3D4HIQwjcrSaYfbu7s+tMX0owDBI/GjugXojNKJejLaWYwRr3tLekGzTrFYWqcUagGxslzGG3wRFI5GVcUhZeV3WzvNK1MCKpKwWEuLtXxqDQdKu7oL95XyTVuksgzzPUNUIUk9VXddzkjsD4wZy4UB85BpmgzUAknioZRoDm4SFoRleuJuc4hDiOk0XR9QDnRoBscR5gLwevRvZHh8K9f2rhHc660p2+/JSFPHM3+gKqNC2S0x71tVpW9/9YjS/vBDre30mqEeF3UrknotCbf01JAcS0SN3qBLO4ZgxspiaIC4cBDzoMxVErqo05d1h6KkXP2kKwi9UYZxfUHkXbvbWr3PntWEbCT5b/3/f/1YRu7v/Pr/yR2dd43QguTaJCApgE/qJZxSKRX5nwzpbJqPg4aWmyKHjloH/asB8DwlTCrkm4KT38Jxdnggw4BkaKajoIXixEavwfgGiusrPJn1UWI7mJJPhrpuDEIueEdqQIaqos0d9MWJa08GT1AXI8cSAsY0AO+N09hCA5Tn6B0UOHlMAWpJ64dDI6oA0oLkZ3oEYzFU0uZ4jdP16Qr5xuOFFSVYKXWGEMa5QNpFNoKUU6CBDoYVKdqMDI96lJAPTjPRJ7l9TByDZPDgDdxNBXPCbl1iMow6p1kGiM7VUixHUipg9uFtfYC0GAkd3HqlA8OT21xsvFWLmCM2zvhf1rvzKeGgbthwTX3F9VoddogDUVRwmwBOZY0CudC7EzKrUotuGTlcyiCGAP3Qr8rOnULSMjaBF5lJ6NwrTpPyXwtIWUTrTm9h+/HtCu2HvIzmk0CNKEZFRi7Sp98gPt5tgYZGiPH0HT6hYPystS1XWeQWq2zAZg658WNer3UoHK04hhMpA4FFIEw9kwm4/WPwD+5quMUBCAdv7650Z559PjKzk43dnG6sovTjeEmc6Z6afLaZK+u75QVyNlLK9ElwdTdwpDv9dIJ5z0gQugIEq/Vq7s4SMmlhf2tAiIdLqEaz94TZ7b2yYBHGVZvg6T3eZHhYF2GnhXg6//yew+8Xexv/dLXNCSbDzYHi8BmLZlngJcLB4pNziGjGRuvKx378HsqpdNeFGanEjnx/QVaaKryvSHcahIWBk89fj6wWO+tUFv6Ki5FE4Q2YzXUIyIH0GVIwYOCAKOrVXgjvzaHplNFGXlXP+G+vLTu0tS8Lb27bGaCL4ydqgap97MiOIqBIgrhWohY6UP0NtVCIDibA+UOUiFFg+L1ueHGYIBDcT8w9VkTUhruIwoIyHhHyXZFSqSYEJg1DEBqLVKPgU+maNEPKvdLBU2YF+kVyhUhjeSAcjigSgi9JNoO0Sn0Eza/hplLphwdQSZ++TVzLUrhSp+7SyRkYF1aHyg2ODImiYXJYQD38Ncw3mr2LzSX11ufQhO9lIsRZfADI2095k0cGGoUpLaQoDo7kfoJSr9yhCjehNYvWux4fyJUccOkq+eyR14pBxd14xhxLaJGCVWESj69olQoq9JnfqAmLNJ85np9Bo6MgUXaiGg7EM9Zb96Dr7HH1KRflrY+3djLm2s5fKI89gMbqQfrplvk2TMrNYWuCI3+KAy7hh8E64vzMzs9Wds0HLUPz89OjDjYqR5U9ysfNxr5m4qu3pDzKUjBBNDYUdoh74Vl3djlahUjS/Ih38AjSJrF/mjwPiAQx4zJ4LhRxDsmG5qD1dBi4mQyCcPO9u2HPkrxSz/3a3OkXqglKxi7VcFAZKchsPlZlAP8MkmFO5Cpae1BIkn9dWilkWYGPXyakzmkRCgRe2laFGwHDZOh+qrXUeeG/x7VPN6XamZol78vCOjN4njHYCSjEVR6GwZP8/soYnAYIHziVSE2O2bn7TR1TeTBWQbk5ucQqsSw+axaIj+avQHX2cRsUlp/fLJ8ZpvNiTYjze1gaKSwRIBKjcCHlrUmVHnXwZ3LmItwbXayObH9DiA6pGoa5E27FqmHF3s6sC9koIKxI/V3tWLUKpxqIc8eZmGAu5ICs8GRNVKlXIIC7ghE1UBfL3S/REclDcnPtJOR4oj3GGTRwW9Jc6HL8DqiKaBWs9s534uDhVDDeiVeIlVdLL4Ixhp07XgZA5ygG+Gf1quFj0lUYAUZulC72IHZtmUpg+bpI3w9lK9dN5Cv08GBsWUtxJ8U5BF7qmNBiT3rqh/0a2Pw1GGDYgg3hPDAditOI7w7uJBGtZLoO3G+pTjfoSjAdRJtiWKUeR/y6mRtr25vQseKDyMSnYk5yHdbu/nRXxvmql5AID4V1+6CVjH0GZ0PpRTy9avnShuXy0ozZv3eaju7eORZQuzF7t0Au4EmGoXb6A4BY6dCWugK8l5+d2LsayJWDbgK50cZGedZPDt4hj4vpMhdiitBLKHf+9hLDZDnvCf2x9/97x92GvuVX/h1T7xExoxSN4lVtC6heKp+0UIAt4+b61W5ihweB0hpPnYFE03jSgBIC58mRbopdVpPYwFoJdWj4cTeniT8TxPlXY5I0tCIJoa5q1Ij/n9NtI/yUl6K94pUHGTNLgEjU6RHMSQrfPoWtbggQ+RN0r5Z2Aga8oLAZ4HB41qp3qmpQveFkXP1ECe5chR4bbwtqUGcbcsBlIpzjgpLbTu0zPZ3OuCKVo69hgsNHVww8MHK1U18KKVVC1fW3W4PaneICtCkahwCPlBjkQoJLVo4k5crVwAAACAASURBVLC2t3d3ag5frxBmgJM/3xs7RcNgqBC3Q1VPEIP3kjj+I/Z84HJNZv2hFeWFtI3qKUaWiAZjEdvQSPtUYAGvZCcx6CgA9VybD3mhcojhbvV3Xg9nxLPXiMbFwpbrE7vd7/XcD8fGlirGeJWR6iF/BzuOhQlFl4rsIEM7YVw5BGotVW7d1Cq9nkd4nYkNmmMLhccje+8aQdKM4dusSyGga0pJu6Ogq1c7Ix8Rp8e1I17AfBRYChh78Fvx1SBA44Dutma3iKbSX21KV+miODs9lZACVCJgAWTdd9sbQSu0V1K44BxWy5UG5viQq9AeKVydglIwdmqDdcUa1tRnpngBD6M3oH5DpRZjZwgx9DJ6BBlYcvYJArSimbEHRbp34QoGMBUGxcYJ6CrmpYl95zsPnGf307/6DVFPYttTxDzcg/hAGg4CEcR2txXVAS/Ghwt5zjIIREv3faea65rYGvpAUih1wdixGRvoHvDQ1isbIaRKLgkFW+fTaTIXWI8UR1xCPaav9zSQgB1JhQU6hBq8MUQUSUgXicqcrCpjJyFDF2DUgVdagmqJp4REmhpZiKik5tni5H0S+rFhAlqja6efUJwx74+Q11TXAi2nzElVBMQELLAnHze5vXmlNiYqchjk25ut6wLORI3VfVcEg6dJs5leBVGYObBa41B8YUP6FHeMXeBCBrl0DB/UoObYyCERicnYhQp2dAgRN/Q5u2HwUJDcUiVWvcQcoF5Gcn+7k4TU+dmpR4ep2eZko2KIp4tuOB0T87mtKaoaRWWDoA4iairqDk+gI8czAbPjGZBagXUi2V4uV7bd7UVLUfubYgin+IiK0SM8ioHzyjtGT6RteHyavhZmlHBYq9yakVkTZAs4W48qpcbNPJSxE5VinsgqiOYoUND6xqIQDvkwbX5G1ylhDJc9Pzs7t8ePH9uLly+1d7Vm5qrLLn6bWs+s2GcvLKEIUxX25PGVvfP223ayWnkR79gY3ZSkm8cGtRTwa4WScni75mir1VlIW+PITY9eXaHFRTv5kEpxqEg71cav3ftqXeGEPUnRiwdYLl2FBqe3P4Q1lEQ93S84qtwWJYpAqLuE+dCaxzPad7/zwMU7v/QLvz6T3mjYcsC+WHjEIsWnCixtpRVEZIGHp4MU0jJvgEeG3XvohKfJ07rIoaI1f5K+cTSrApzAq6Kw3dm0kr8OJGDvHcUohYb20GCuKE+VXrh2MreePkAjaT2N1mBlTSrzFi0/Oc5PcvJVLNkjl+MDmp1j5+KibGpSCzYqlonoSsUv5dUBJ8oLV0RGbaJeoCkrCgJzxgHlq0Vmy0VpU9uokgn+xcZjBisVu/12Lw22Tb3Q+shZBJ4h19keD8ovMYAdAqJUAM/OZJhvXkFKXcoAqzUqdII4JomOYCEZes2oRfobqaLFQhQSwGdSHAohiqjh45WVFHiJsEbGWPaD7bcHYW8zrzmM6jmliR1NPdrE9gytCSoy7AsDwpByBhpwlY1UNnFUmuwGy9/7LIlseUaK7kiLF5XwPiljg4fREkd0U9JxESbUNXQ4eG+qHLOlwu98pi/GbuG4VNDhg9qSVT6tDGVk9QfjgCO3LgjOesFD9HE3XFK/dKVuuKDqzQ6CDs+ev5CEPP25GFccDqoqF1eXImzvxbd059TvdnZ4/sy6uxtblZV99OHn7N133naNOrXPMfNhtBmnob5TF1CF7sIRANeeeiI5KsMebNwT5UVfdXiAlDrKpmOMSGsly++RyD1+rfGdjbf84UzSMKnNR8Vy734+5MDozybdT/nUbEWvxo6Tff/7D9zYfe5nf3mOFc/IUyJtPYxQGwCKfa6o7AUYiVJEn+OpKFCNxl4NiwdPFVBFSD5cV0spFip/unKvE2Q5qF4I8LQVHDBEdQHPU8Sg6qEXKMAV+9lnX0qEMmB4HCoJGOCY0VyTsXsjpR5Vc30GKBEd6g8QSenNDTJJgVzsTW2T1VQvA/VARs6JTN7wn8BBPEpifrGmVchs24Sh3gnadbkkzDF2CHEqLcuQOuc1gvILRlnDd32Mo9rkJfhJKu8bnEolOCkdCsgJEbm9enVjVxePfINKxcWHC/nh9b5XiU0SRfNvoifEG+mV1Xg+99S0VUGi9japwnKUfOFgkV6iJowDo/d0D37j4gt0FVB8aTlYYZQg+BPTsCiKQA1PwS5Fz6GK6hgskZecndLHMEaRSBZHu6hVlJDqccCCRYkAMwpE7hHdN6JcnrEieeTURWy5n4+iEQIsL0aR6ATIWdOxBps0D8OjQkXC0nfz6EjRm8QrXLlFbWn07i5rydnT8/vjj3+iVPvi4lJ47fNPnktT8fLRldSWj4OLrSoIAFv8+Mc2bm/1+++/8649efJYrWcUoIjoECfFoaaCaIBCvGqNsZI0+xxGeZKViIojwqUKD5riBn4IRqrJZ06hUTxBNYlIE6FUBAJYdzih0JkYyyhjV6jVT62cEYVTUcnXws+6q7HcG8I5te9977972JjdF3/+12avYnno5FQLZ9HHw4NHZMEAeb2LgbkMRaiA+tSjSLGIxEdtdDAhedNJGw7+EORj90gu5UQhgBQagB8vzT7TzFP08INqsBu8UP4n0pnAvYgAgmZe6FUcO48ioLlEYQJFPfG/0PfqDd6ucae2IrlDSJdaAadsjJ33E0rM1KuD8sAY/NBVgRw8xm59eqFUaCc+G4U9ZJRolQIramwKE+jFfFffZuFCBkSTYaIXm1GdFwySZgBPKASQumHsKBIR9ZDiUEl8+vY7viZgnQFXcQiC/mWvIIPTYOw0vSxlxgeGl7GDTvdxNr5TGqQVSMRR0n1QWE3kiFdnLuuBqWNo5zk3kgMyly4TD1Nf1fgRw9zo0IN/5SXta4w/9ECDPeJxhBPWEcLk2qmaLpZwynwCFlchPBZqhJwqIxwdIwZSoK8UxxChFJRieMYuZ+/QBYO2wRaBToiauXZUg6U8jfFl7m1oN7yv9nON0m1Eht01/NbrpdaNdO/5i08V2aGth7F7/fK19v/55YVlVWmHjqloXtqfjns7vnxhxvDutLAnV1d2fnoqDBijBeUGE0ZXjMv2j4IgKAJJQFbCCagZ034GCOBKOpr3Sg6h7MqHXCWTK0sT1eH82bxEqbtDIwgHGELCpCr2gH96OxxOk9eO7AZlQWHmMZonKLJAeZLzkBpObt/7kwdeoPjbv/Ybs5M93ePKaJF6Bs/n+JVXXn0GrEd2RGPCjkhTQk9qCKC1pfEezoPzqe4+v3W+l7BxKSnIle4RNYkLrtvoXCJkvdU7CqtdlVff1K4B52MDHREP6sGQKSlAaPYDA7Xx3GEgSTB4FAHUQaHrD0KZRJM+cTPw7DzrHaEE5K7PJhJwwM+UJgfKC2kYhY1qudY2ZM4tm6leL5zeQnM1QLxETinGpA4SF4W4V+AqcRgykaYKb2qN86qm5l6kHs2Cs3Bf7TiJEHtxeRVwFqfcaO6t1ElcERl8kuuhlQwjuoCOQ1RMeky1GAVhOQW4gJmiYq1pjIpCtEear7GBpN9B1QRQnKouOKF6R4OatWZ/0LPLnN8UCXRSSW8RA7YQLQb1lqKUsfOmftSbXYhS/D+MGp0pQYl6gaQYjf9EK6SzHFLRPxx/1Z6QM/J15YP3vLi88F5fBrG3rR32B/+5MMtD1AtVrTxj4L7Z85GmRFGEIVKs2WG7VYRNb+vp2YUcyfb2ThHV+mSjcZSH7iicgxmx7e7O0qYxxgqdV0u7PDm1FViZjJELxdbAMKMP/WEfu7Ye09kQTsisoN2QAhUmTnM9CMCJYz3p5mdU/aYzgu4kjGYgYmPstodGwQJ7yTE+118EV+b7d4e9InqpDQUdPBXvtBTw9njmvfesB2fyvYfOs/vpX/66hmRHflIkFoKJqG1HIpo+ElBgs1SIXSpJrWHCyLxf1aO7oB8i5VrqQD69STy4fpLCLtw1QHIwGeYN8NpU5VQmR/ttGO3u4H2SgO0gfsLcZDC8OuTtam/mV+CB69JH9gkkDvLgwhwlIeWDYFwI0fEddP8lr0SlNYMo4LNWHRsiTXDJO+dyBRl5hhGH8n+MgrlmaDlEhjRo06fK5hUSpDGKTrNgtxP1EMUKSiT9lEw89wM1BqK24590IYCzVUR4yZsNh6iixLPEHXxj9DHIYINEeRgHceUSCkIu2Lhkbi5tZc3BDoe95cjDi5lfu7CpikyeAik6kM6Zj4TUp9JtV9XguWGUKASocld6f2+D9psk5Aurs5Wm29NDihGlCkjBRi1qYJIH9NpGyanHYpJH4Yx77Hw8JvgvpOHQHUC0F4VWWU44bGCEOGs3qEgXcT+lxA+Y7nV3e2v9MRKQU0V1rA10FxV/Qu8o7wV2TXQHfsgzx4gzdxdjxxkgslutNvre7e2djACFNoydMLcslWDn9tVr629v7Wq5sqcXV3a5PrElgg1QW4jQ5lFGnjY28YsCVEKmyvQ8/mRPaTg35wy4R0bSRXHJtOIwbN6Y6Fb4dpjhCzyh7sQwlFznm1ZCzigS+VRiMYZyQB7gRBaEio2079Vg4t6DLDn/2ey73/3XDzuN/du/8DVVYxUdBGUFDJM3Tju3SzpqDH6BrR2Mh+gYTF0KgL0PgA5jAsEewH6cKOR4aee0lFg9iwRmJHjcaBDZQeZNvA2nbZTCePcCBYMYN3IYfdYnh5i0hoeDJ3RdL0/LiAy86uhzMPkkzcDYRUxRqV432vHQOYt+prODKI4pY2iqeRivtK6uhQ8RAUOlAWD34dY0lvd2zaEamBtBxEgV0qt35OUYCHV38D0OY5mLjsKMVaYlqhskgSQMcZvOjcmmrrM1UaIq3xGPI80suCDbgb/J67pKMgtEmgd+pgFBS09XWvXnjraAWoNqcHu0PbNZhU8RxXuVvJY6r0/fQtuMJnFen4ILkVqMlpFscsIvs1UJZrwdDMPZzrO1rHFe2unizKbBjZ2a9XF+QAIdabcz/jlMqJgQ3SCPLpqF2scGCaNq+6hNjGg6Oh3PFiT2UPjf2a/3M4hPTiRxVdcre/3ylb1+8dKl10NrItepUZdUUQOxGvA+kr0pEqiXGKiGSA/5+O1OXL9FRUV8KYxXbZXsWzphqOwzWChP7dWnn9rti5d2vL6x968e2YdvvW0XmxNboroNx5EGf0jANMcwz4VUJpCYmfFRMhpbw3DIXDyyA9JRxRaMWkRfFyx1CpQXKTxKcxl/Is6UqDRgCMqiRE9xR4l4BdkTRh8DLecexi/K0KrnnQqxR6Fel5vsj775wPXsvvorvznHSqzaeUJzvPo/4U/VVdBpGyTgiVePRYP7tFV6jJ7zk06wqSVnrm4AeHduBCUUiWdXX2kXqrHO01IUQWocpm0BUIOZydhNYbZnSFml/IGRE6nWWfJSMtHBwXC/6QjheUPnEO4TyJG8H61QGLtD09l+C75B2wxEVB8WXhRh4An0iKqy9Xqje0O9hNd3DT+XosKw3d3t7Hg8+ICiEOVKeHKcdNgwzEQOVB/plGDeBxsKg+dCA6RgAMdoiE22QwaoIpUK9AfJ4vuQcQoAexUDXLGCe4MwC9GX6AdjJw1VYTIeEVcii0Kw7Vy+Cb6VxE3J2We1d6kdTcajUfXTZd6J0N2RcZ1Sh9ZsYTA853VhcVR8SVLrcqfklEb664YoAv6khPyb0wnnzAU3fcAQzsn5kRzYSZihBhop+nKqTGzv4/k7dO6GVlJODb2uoyrWTBWj6ntzc6dhPF5N9zSPdA+jAKmWiIXvifMXOHQYOwo7FF8Yq1kyHHy3t4uzM0E2PFOxDwKZmj+3h62ibwzDy+fP7e7Tl1bPiX345KmM3elype6NekFxx6lWPAc5CmHCXpFd4pAgABOJQq4PWo+cI54HxQ3eIyoPOwLqESDRiMZz0vJFUFEtfIXCMB3RUMpCzxR+HYR+0bCotZHiJpn2WiE9QcQKbi3hniiWCULJ7L/5Fw+8Gvv3f/13ZOzgLYm7hKEIEZ6GX5NKocM/Dvq+CLOhQhp7U9XDqiqO84DUCx88bsQKMHguje0Av4uB+jQv73KAszVro6lgMg/Cg0R4lHpHILtGmkXPjAavtvroOTyrp7ARFdccVJXbw0jDoPwajVFZVMJiaAMjvVbbjLouSA2c14XxhWoAKE3KAF+JUj5puyTphVd6vyiYpgYFEQUGzAurc9jv9X2MHbQMJE2QetIwcJrU0YCDZmC0acHdg6JB432myEcDXrz921NKuFNEBqIaOKEXUJl0i2uQuKo6FFhfJJZo40rVzQFel4ORsckRaCUtZvh1UtgK0vI4WnPYWUpkS+QEUM6zY3IcIg+keBmzZVl7qAren0okMWDsGAhTVPeEZBW5AhYV5bEir5ODy7Phg2E8Mn4UT4DSgA6IPsFC1QFiiqy0d2S83GioWERqFkQ8T8/P7enTt+2vf/Q31jWdfjfuU/pYYZsT1YnDqfYsx5MjYZjUzo0dHQW5FQhiHo5q5I9tcjIcVSl8FsLQ7e5Wxo7ndP3yhe1f3Vg1mH341lP74PFbvo/zRPAGtTC6dojcSd/duTBScVD0DT8VXqf0F1F9IRqfCTSY+esjL93YxSKLcz7p6iGQiMYOeCJStzB+LKBEQSVXv/d1EBmdebEoMKfSLKylFtTbrkES3+ezZKU71D/4wwdOKv6ZX/i60lg20H0PpTCSz6TnQVYGw0WqprA64Hzex+ryQBgyr+wS/cSpXblHXFlQPRXO5woLRI2u9uHtRRxmdSTQx9q3wjXU/yoCpvdCEn26TX0j3Em0oV5a6ea5x3J6iVe3NK8Csc4wIxUCKI34uu+ZAourG2M4Ie5GPFB9h9HASLOPrgSMHMau1DCV9WKhA3rYb0Xw5IDgIBB21DwCDWN2IjKHhetZruA0ArQzys6Nndj8CcoW3hMJcCMD7oN8g1ILhePckqK0xWZtt4edKrUcAE2PhwbE34M6NFEqEQIcORRwqUaqjQxFj0Vtee0VV/T20t5HF1IYER2xmFVZVetrUQWBVgxPa+3YqoEcvBVtNw4ZlJrV5tRq1EAYdUk7FlEG0AcdKqRJcgC55r9y2G7ubgUtSCKeSrKyAKcwqcUvaNexp3hWdJ6Axwkv1j4Ds3SIgIMcK7R87+52d9/uJeyP/ckUNBws0EMgQoMJs3oaRRCq7EoD1f2TS5sPNscabA56EQ5lGGy9WXtRoyqtxWlJFGOy6xcv7e7FS8uOg33xvffso7fftZM1YwyCxHvfaG8TQVUF/eO1ciGquaxB7PcmDIUviGI0qt/bvbfJ+b73Bn2CBJ4vrYzEGPAl5ZiUBreaIObOgclyiDGA2eWqprO2UdKLog/0KHifCBFAB2s6WslcwTsWBf/kew8cs/vpn/1V5Xw+OyKQNjEetND8O9pZUDP+3ZGGPorQG/hDWUKbNUMjK7DfeTAM+KAqxKZzQ4jR9AojJ4uWI/W8BnIvqTJ4Dqmiqquk06rUejN2ULdxflQYAkN1NTLMVR2mGT70hBKxOSbpihY8PFWZ9X6OJ0Wdf++59HRFdAzx8rh396Y+VNsBYiqKRBsQOXa7O6UjeHeNuYPyQAM8uGcY3CPqjrodiAQhoXK4fQgNhGpUjdMw6AWsSylLIEwzbUofOI6ikLG7a/Y+8AXOIkktqrOR1xg4be7UU8sUVHsalCPeSCpH32+QFEoHiK6z5VNiRZXZcTyK4oODoZADb5EDCFG3mzobUy8UQaOoJeFPCmWW0s2gApSnq0i6E8VkgytE8/5Sh4HaRBwr4D4T3kihpgJXIl38TAeIizq4bh0RTORdCl8M83Ax+NLqEw6HUvRC+xLjLOPJHiD9Dqk/syNkJKX75qk0h18qHxjvaba6qC1jgDbkZ6VyufMTY0FPmB2pofMbwU2vX7yww/WN1YPZ5995x957/MQWlUdQ7P2B8YnzaBWKI3mm1BWjwvPm+1yDtBWVmjo2PSde4NN9KCKliOfVVa4Vp+7zYEsnzgtuITqMdBywXb4MZud6iD6gyfFlIm8iehwXEV7X+8hUesm9aQM4Y7bvff+BY3b//j/8tVnDckNrSRwI7Wmppwj3PapBGcNjMJdcgrIg/C0QMTFQqpKpkukMT8i9iiACE5xNRtSkITFSvOU5MA3Mp2P5BHU6IwgAvBkfIUvUIDRVSQnImxGBqswVTBvLhRPJCNKREObFOlE1ElB9iA4VSR+TyCwMUF+nmPB3GUbFSp42SuKGCEe8pTCIe9/oIKFCC9ETFQ9Hih0bgcOE0ixG0Um+gbisVH7UwB1SA6UyqliT/pM6+QwE1EzkbEjbP6N2IdVk8EIm0lOFFFDPa3tVD2MiekLoCOkHDjz6ZPRpplaDXy5r63i+Egulj3Iw6ybLwCKzXCIJ7dQqYlFXAkOAgvPT6EewOlQsMTCBiqNWQLTzULalcnnhVUvIvAkdDBq+4wYbgwIlhpQe0U4OK46DdeC9SWd9P4YWwEB5ce1WJfMhKgmDyUNxzfmTnpbSixzpONHYaYg3zha1Fo0c6O5l/gXQEx0uEQYgQsLgmAGiiKdGBoAxQNmG/RsKKjxriaEmFIJ6u3312ob9wVYzxu5de+fRIxWhyBYoeWtfU1klshJu5o4YuXs8sIpLJUIQvSr6OKioUO2wBNooLl3vOLfjcsKpIatLep55MJ4B8doKZJiBEmYYSzGawlZI1ckEuB6k3GFP4IjRaSTlFeSgWRyZffuPv/Owq7F/95e+PtN4LZItvCt5cPdCEuWMuJhSI4xAMCafaVOSpw3KxZGmIWUZDtTssxe8cvRGzp2oCXAZEFVHQIKJnn4SFRDiC0tIsyAVlVkLmx9KTCD4Yhz1HkElpVajvD+Ply9f6LUI7fGAmoMalFj501MjF44UNUWptKcyPnSENXBjR+EiTlIXtpdm9urTF0pRIYvipZlEr0hGmBbTs2CzB4n5MBIyTqVC4BKKFEKSpNN8+HR2FERqq6qlp/VBYFPjCINoqfDNDP7aIP038e80TMW5Ym7sZkvvI+hZnR5MCaO6iLGTRDtYWVHJ2KHBNrejJURUYDtVYX3iPcyCDYj2QkeMiLNEJSs6QqgEuqoIVXAiX2n84QATCjKF0mfFTVA8jl7cIt1EoQUYA3wUwBx9Ow46ZGuXWHpTDCCip+IdU804ccyHcoeJW+JXOtShXmvBA17cEDdUKd9sRwparGsweN6NAUbrbYDM3F2tN7ZYrOz25lb3zTUpyhFFCv6g6xLGSEu6hEYHSWPb6xsJcRZ9Z1989z0ZO6JyqB/SgVHfrdka6g/OPHeqlSL5LNN74Ryhtkj9BWOH0Q/92I7tkj1xPy7l+WaQO0bZdR6zUAiJUR/KLm7EwcadTkIQIA5tmFFbw0EE2hkH9XezxxCzFT6YZvbtb3/7YRu7/+CXvyFj50YkVIDCBvhsifveewRj5zlV0MxSl4Rz3mLXBWRYpQWkZcHYxcqQKnRTL3FPaAoAxwCrgV8QvJnEzrSBSSewXBg7B6c9BVUaHNQ/0BMjlQ1Bp2SvFa5rHkEYtKMD6yKaEZ/hWthMXCsRqvoQM2fRU55XSZ9qsqIJFCFcjfiw3elyT6nqquPLQWYx/50foIlfUoeJ0vWhhxjRAwwGOm0YO9YF1j8cvzKntcsJv+5EGKIdpLOk2uK8N/oy2ep0VeAkfPIfDgPfjLHzSjiBJNjhhKAknSr0PE+DLU83KiqIt9cjcQIn0Fuy6FUeM6ZNOdFZgvUYAz7BvIpM80JIC2kr0wjNflQFFYmm22ZvN4c7dUYs64UoL1JMpuI60Ya1dLpNKDZQwOFaqZBjCKWUQlQRJruxPmpFQxrsngbkhSjwNfaO1HmYoauCg/PXcFOScxd9yCXTD2IBTC54GodKh1ZHrgFKEc3+3DccPc03ZvgTsAote8uV07LYF4r8MVadqDpAGTcvX1kxT3a5rO3zT9+xJ1SdNcuhswQsAWJwgpo0GKDTqIB0jr1TsOBWAiFtUVJGHEOUd9oCB3VUAAmhTsJ1wJdT1wUFNc2MwCl6nRr9QHA78DvNfSkRXKAg5RLsZAai4DCD9tAoMyFmpCDG+ULVBexVoz05p1lp//KPv/WwjR2RHV5FvDThX97fB6gtblIg84ZmhZBGOL4Rm5NdI86VKWCvE/Kz5ERVGDsNnQmRgWZ4MgCFSe01wokL60hTSNUkSMcegMtGB0Li3DnmBnQUULwdzCMxb96O/DXeiw3KoWMTLZY+Ac2nSnkKrfsJ8yucLwhHjnSyUlQh6o1S91wVNjxgLOkLeyRCgyIi3i2pp1eMiSBEtA1gOUZM8wkoiExekBGXUAUOohEOSK/IhlQWAQAXH6UaCR/O6SYsY1Q9iWof0D+4B54XnpnKr1Ir9aq69qAGWdKmptDUB4PT46o+95SxjY2tT08sCcZOg6tHVwYBQoB83SWuxEHERtsbrU0z0kQuNSJZeJzBakm6mtoNJFuM72IhqfI5h/TrHE3unfuLXRPraqGJW2B0RHusO2vLMxDPLkxsU+rnDBpDfBOjf2/stE/ftPkpc5ACNoN4GiuLVEUArVugIuH8wOo89WdmsXeraMsFPiik8NPTMxk6qu6E9+i+Uaw5OT+zzdmZ9UeiXVfy4XqoBDf90W6uX9mL588tH0b7qQ/ft889fmKXTDoDs6QgV0JqBoMDo/MB1TgpjG/UInRj45QSZUncA+IZDRXj1OrCizS0KXLW+gkH7RAf9z7yHIlk4fTp0NKbHLotgiS/cEd1jKDyTKW9k/OmDY3ODrKD3XGnNjRGgdb1xspyYd/+1jcftrH76X/wKzOeRQAoBkB9jYSuTLYKTB7p1XnrlA/hDRp2IcLStHgIqIE7R2QgMi8aWbMLZ+qMCGD2VE+ClyVk5ere2PnoRVIEmqVpLQt0iCkRPYRnh+fHQIC3SClDelxhelWYFsaBBvs5ds7FE871meljoZAro9E0LpYIoC0iJ2F7CWl3KwPyRqAgSGTj2DYuEwAAIABJREFUWRM2XanWJTXsS9iS4eLI7UxOasV4cp+A+UGOh03HwGw4aVTQaMVi86vwE6rXUHREawnKyxJXAHOJ09FEQGbz+swEGRMpyKAyjLFjjRHX9GiJyi1r39F+pYKCqzbX65U6LEhjMXYl7XLqdGmlgEu6p7m2BdO1OHC9jZpDGyZQgW1SJdeYRPTRGEeYWr6sNFpRoqKh6kfazLUcka0ieioqWxOtK+z0xn6ej4fsLuga00w2oYB2qep4NZIOFA4iz81lpLz7xEsgodOHnuCgyqL+4SBTJCAmiF9qQLunKPctj86pXNtut/dRngHbQw8aeSSiVyJZijlErVybpLW6RqMgXz5/Jnn1r3zwvr17dWWXXGM7SOJ8tYLoPYkzt2t2RiewZPLDxDeRrUNhCQfMteBMcfTtrrF0gtlAloNDdhoJlVrNLgYT1QHNxASQ2oMEPX2aHpiwRDSIhCGFE53mpOXg3AwbZ9A48v9wKXnMRKsURChOrQzv9d3vPPA09qOf+VnJsqtYI3E/2sOcta+vB7069YNKYNUZ+ZIGR8lXEaBXeNSxQEcAioUQi8XPArwPUYuqPz6vU03nYe4D7VqIgbDZ9fiG1lZVrmb/ZbVStLa9u9OmdImdSr2zeFRSGCICrpkojfkNvAelfkJ878cMApVhYyuNVWpNQ/pBBxbJJH6XG6B/EP4dkY1X56AmeP+lSv6kG/VCRFYJZFKhpP/ygBjioOn1DEaONB02ozsIRApo9K9EZhbWknmVm9QidhCQiIKfYOS0VqqUk465l9YMj9ZHA2r8Itgj/bsa/+dS8wDompcrTDBVFwCbGjoPJ5z0tyfClLq0FybgS2LsGJeEMVTHCY8Fige4ropDPoEKgw1t6CgctZMG38nFmU3wB4lc6GqApsKeoCEfcFwqD6Mt8tIgXGDsUqguIbIiUlSlebnUgeQZcy+QcYEMqNg6nQgIg0IKA4g8Oj+2lB+gyVAxT1UBptVM/bEBjxP5WbzESpQdIngXnGXymFdi+ZoKSklqr1+98sFAq5Wlde4S+Kp6FlYlua0Q2YRUvN/ZoT/aYXdrt69fS6H4o7ef2DvnZ3ZBCth1Vku6vrBuPNqu2atIEnmSHCBhsgQS0ET0bJ34jhArESbEZ5r+k5Ez5dQnYdYMPgdj0+D1kD2U0GFQhQ6qP0F+Tc9a0JMrZEseDVsX+t453zha754geKHIgfFjLkZq/+pPHzip+Ct/7xdnJ1hKUdI5cwHI1EQuGvjVo+jdCXhJbTilhU5wjLQNft+laNxgcdgQSCwyPCDArlNURGKmods4lBhIb/Hi33hbRhim6WBLujdQbGX0nTBFhq946oAhIyL16p6nSlGyJ5JWiTQlrQ4+I4a74yztEXyN62CyPLMNHC/j8ChFbFqfKxqyahlMDg6Fmzh/YxptRSVxGmx7d+uS5cKNHEwGBlBqDJ2gLm0PIbsf7PL8Uu99ODRBwXxW1RaDFcc+4iQulhullXRl9NI9c3UTb5WCvkEKTOruBhmjCKCtAgUSTjglMw3GwchEcq06YFQVV+32PrWPhpY1xNDTByqaAxQNxBrgkX2G2LxcbeQcOHhKlzlolY8ghGDTzkhxsYCk2kHVpOvV69zDcyR1JpIhpRQo7mtCsx59reqZD9LjSusU/Xg3hhyVWtbYm05lIQrFeEjEggo4BUj4i6hUG5SZYAwFtruD0cQ4yZh5RwzOG6MMzQZlY2aHjFSNMX44UxUifL8hEgAeBi5LZHfsj3b9+qU1r1/b2xdn9v7lxt65+H+oe8+Y7dP0rO+46//u/bmf9tZ5Z3Z2dmfWs7ve9e66gMGKEkRsEEXAhzjhUyDCQkgBBdITiyZHhGA5JCJFkBDFNEVKkBJkCxyKHBe2ze60tz293L336Hdc/2eWSOQDxtjMSK9mZ2fe573L/zqv8zzOo9RUpuueT/0+mTboxvh812BnH22WUS4ktbGNPIYZ6KLDBMPFy6kh/WuFGcOKRRJHFfv9inE4/AcJzLHllg01kpr54iVJLDgGgXfbxt4TTsIYI2wEJ+8RGWqX50Ct4nOZTobu8AxnGT/e6U/9yY85qfhTX/qNOwqUMQuPDNxwjJfBcvwuRCeEqNAOB9DcLTe3pBO6wvr7zsnE3mOxwwgC+0KO7Vb5o/Qis8IZnTGJnLByDytzW9LAUdtAS0FOA0DK2jv+71nFO+E8TuoyDgKmECy87259i8G9vsfgkNuOUTGAyi6KPBxzcKI7sjNjUPD3NxgOXcKWROE9m0lvfIj2PnRgLFhg/yPh4WHn/zMvkAUCRp6EluTzBuyjYt4bRzoQcghYUPDeg59Y0kapppMgBYs3b2mufkdbzjweo6M0DG2boKSK+VIgSsfh1iyI+Pl3WsdMIWfM0RhYjIlxkEmBp0ih8fTBjoO9UYvccRbpXu4oDClHT65CSpwLabD78eaVMW8BlBCen4yDuFOOV9zZCCJEFAIFzOaM+UELa3cPmPlehAX+HD8DcTqHjiUBY6upE4FLFJYmd0R2JGUxHcUjqHW+ss8hJZ6NciNfiotd1jSgYBsWXKV59u4+J+OCu51VJmGjHD4TtsdgjFw0FBQKtn2BnPEbGVedL5aarBYazcaazSYa9XraTCZ6tFfXp+4dqFXKeVG0nIyshS0U8iEuE4wMowqbyQX5JJ01rxueIYsk7PzvZGnu3CDzo1TieUzAUCj4NZiszvcAuR+vOpsjoEgZhC2rta3gsUHmGEjLXAr4HCIZhFPIdpZni4YGmd9OS6hU27XyUdJZKnwmf+SPfswxOzo7m2ja2ywOvDa9ISwVAk+H1jr49nPNeF1vwD1o5ujsTBSObZsodovVPEQUJrMeRRFm88CZMOwHNLTj4wlWNDljIYxFlrQ4cR4Lb6yhMw7fgYVPB8W200aUvpEZK9loBpdltsq8nlK5YkyDGxRQngfbQUKoKWIMy7debNbpmLo4Ad04F+O0R8YQtmxSsxPXA38vJDqFhK/AZYpjBmNeHAUGi3HE7DmUCrigLHhtaZWLJd1eXgf+HD2FTS6zStI9YKcUb/nYnoaQYpYC5J5iokpyfbgUuLLpSn1wnYYWxmlnfRhrxDEtfC+8Vx5W/psgW8u5uPD7wuUSAmiCwiOI+pdw46AexcoAfu7dksdWSHe2UAvoHcFCyLK8LH/uxoYFFHrDjVu6n1BMKWQcP6yQ7IMXexLSHPLf8LnbhTnGhcEy3djZ7DVocRnhHAMZJ8hR6IJpAYd+Y1C/XigFi3imFKdnxWaVsfdhMBYIGDTDSDB1yHrjDjQDx42gJLBTLk9cnM0F5UI21pcyXYSFx2g20WCE20lH6dVKD1sNfebhsapACsRejgfKpnhfOWtS3SHSyTnNLvxMF36kjfGzxgIKjmkyE6yo8CYMS7UQHcm/g2zNxTVnix5HfoJHsijDoizQoMKWOnxWQdZpSIUlJGYR6ZQ3r4GkjFwNtxPoRMj85ipEKdXKbIilf+ePfsx5dk++60s7ilzIVw1cND6g4F7Llx9IlEFnyKGDbnCn1wwHnYMfWO3BnYJrOeBybPGcxeh1ucdiUzPi7VcCSdVGmSivfK4cLJBswAg9ALxmZxIvXy5MfFpzihcPTcAPcfwIqV4c1PFkbGcJRjBuOsYcuk4TN62jTCgfhS6Qg3e3AWV85cn3aO0M2Hz8e8H78NMLsTT8PXR+S2t3g+QsODIHekToXmzvzdjPCOBgoaA8IT6PDunD995TvdoInEC8yxz0E4qdnSooSrgDx3IdPgcbnMb2RHxXdEGmXiBdc65GUEgEze7K5FjeI+N/kMHlPoqbxG231x/GxN3QsVr3HHeAHGqSvlz4bOEVPPycGEJH71BqLHXDOGXci01eLqc8IHySYKWFcznmC7bRgdjKSMV3Z54jhqTxRRkUKsEOnmclH2FIEJZchirYNMcW/fy/PA+GPVxkw3LMYnmWJFzYkKfp4q2KIGAGWWCw3A+J97zfaWy/Hy4351jEiy4ugMls7O6K0ZL35fQwFkxxWp7zN/hE0tjxL9XpXuvm7EzZ9VYPalV9/tXHahQY1rdazCBMB8NNuu0Zz2KWdL0g/bNiAl8929uHuEZKH+ePyYkqaCgiVuCEzX6g2XhCMN4Szpk5dJYthgs++CCGMTS2Lwmu31waUdbvgRxbOmKbvuKj5/xbgto3KmS3ipIEYk30J37if/p4b2Nf/a4v7SB20mkxzhp/QfVAW0+x44PiBoEisAyrf3txuTMKXQPFLowYd0lfAOCByc2UgAmhOV+2DV8rbfkMDyJ4A84KaGTBdYKki8LA2MmqPo1elFHKYSlh3KA7C/mhbNFQbASahwFtNrGAupuNR0ArOugwYhoDTiJ3dBpTU5DJ0G2kUg5OtvdbqejbjtvPJGIUFHQ6thcP/Dd3Sy52gd4AhSLkw5IVmlOl2QoB0vQ5hLxs10EjmUjo5OVLNas1JSCAQuTO5kOyWax1hPk/HPRc7MOvMMZ5xOUXluv+vIN7M+8v5GOgjd35UqgS9bjbOZiZ18uG2Hw+2x0FaReyIBevf8KlxWM+PzeWne1Wi7AJtpsGod6hA/BSI5uLDS7RMwdFCEulwFNk257zAsNaTqza3TXHIdRI5RyQHqInN/G2n/fGZtxE39jVxslycVqcn5sUoTB0pziGhN9vhx0uB0sLk9ot4BUGfhnjq7tG8GKC27GjoouNyeU8c3fpcBRHFgksv9A7c7p5T1BU0MgmYaPYsBZydlrpSkHb5FanZy91/uyZyomk7pUr+vTxkVqVgh29N9hlxZ2Wuag8uHTXLFIo+Iyw8cWyWyxdaIARAg2MDp4zETisVCyf1djIICwWaU4CF/SOKQEDILikBKpWaEbCVj8E1QcPQkZYLiZuBhoBnk8mOHI7UAaVo7XyqbUiLfQHfvyvfLyL3Sc//302AvAoH78VPsCoUAh9Pmt9GN42WwzGkOVySdPJ+CNirtf6cdJXiDik60F8z3gV2/SYHMsIGxQGjDPc/NM5FAU2PgWPVnR3Ngr1CBuY7QDaUFYosiwB6CTcBaBXpfPL8VohzwaOGBjdcjX3KMLB4Ma6cy3GkokHJpBXA2/MGF8m41GOYpDBJhyXYQohhwOeHx2b0LkGDhzdHYXX3cdi6YCcNfbr6bQA7wu1mobzqekr6D/D2B30h2zdJsNxIHEnwIjyTtgKqe+Bv9frXruQuhDFVj+2JuL3c0jsHBN0msaYrLYIZgCDXtcYEJ0kh5oifudLCOUAdn6tWtcMp5Z4u3n37zkQZu7HG2S6jX8yWzZ0BCFdjqJEEDpjE/CEDybYGX50papHyNkEX8JIpWLJny3jPJ9rIpPwMmPjrncbJIMxW5+CFLhmoaOxntXu0WGCQLqGaP2uY/RFS7U3nhiwxflgYBcRj+m7nTHTu+/aAUNWaoQu3cJ/b5iDCoSiPZuiYJj6O3B+CNQpfnEelmh3c1ahpKsFbZIbffDet3X+4YfaL5T0uNlSM5vWXqWkArI1tpvoZ/39MLmmndGx1FZT62XDNtwOOutgoc794vhDnpuYlcMExmvjPSEv88LM+6rYKQZMzrGWMBOgZsU27xawBG0t5+luORf0wlx8QU2EdZf7d/JZML7YrVQr7nRQj7RXjvT9P/qff7yL3euf+95gcW+rHIoHlIJgpPmRLAaipi3Yg/d/sVgwfmaS7UcOxQEzCvKUEPrC7REeSMjKgT+HiJyvyBuudEajCQUqrUK+anCaMdaRf1jgxJbgQTTP9hSOW7DECRkXAPpkUYRQEjZs3FA8oNvNXLPJ2F8+DsaBFB0eBs7RnQaYVv9OAA5OQt5AEh5XUprMFwaBoRjgBstNS1dJYYEUymGim4LdDycLiRadJDbt62RSMzzr3F0ErTAYHARdCLX9TtdUD4v0IRJn0c8GbMVW4JNB8PNzxONdVgbLjNhpmW3kR5bnwXHmrrvr39461KXdbP1/RtQ70T0E4GqlFrBYj6AxFhSHKA0Jf7YZA6xmusUw/pmgTVeVLwTsLcYoKfbgtRwYDs5kPle+XHO+xZQUtVxO9UrNHScEXQAgzAiiUs7cPIpfCOdmGggTBQeSz8wbfeN3YQFGIeASdNhMbKkeksHglmFJlTDhFzE+jjFhARPGaooxRY5nGFqH5WPLpS9OCl1YkgVLrH73WvPZJEQGYFawkXKptAqodBjfWYpEaSVLOfPmvvHVX9bF06d6tbWvT2DYmU2rWgTr4yxRyLcxLoe6Ia0lhZaUNtNGgu2/3bbJ1HD28CYYqAJNmLwMFBRoXUHgH0xO3d1bbggxnbGV76fof6aDTCYCwT/EWGLOwOfJM8nlmjWuaoqKKU58tsieg5IitVtqv5HRw4OyKtmd3viRP/HxLnavvPndOx6oO7AaBrm1izGjP+wjg13Sd5juOfV73Y8A6zvg+jsqhSC8/w4uRvEDbKUdh2S78iHm4RoMJ1hlOCeTLtAed1zS62DZbWyCxcfmO24nAd8JHCB+rfDgj5cePJjZCMr9WtPxyC1+PgIUD4x0Nm42GfXhAtcLoxzFmYcF/CLBAiSZVHcw9PhVqzZChm68OaMIUBjp8jB4AX+yrxviai6NTKREPu/DgIWUA1xYLHgrtvRDzYGk+AXpWlg6GMtaBskZXaCdaxnpsKu3uUEwn/SWk07WW9rAEeMv/mwadCRLxSh4o9ks8y4/w6TxtIaj4Ufj3B1+GWCFgKtS7CLemLlfwWMunYWmQ1hN1jw4gqLpGpF6We5F6HMUKDDkH2SKFJOkhp2+ilFe9WpNixni8rWiYkGQOHKVguEStr+x57jlSXfbdy+KYl5YKHZB4QFuZj7YXSF0Ol3absHmNLJ5nfCdBAiADhhohNdXqSBJC5kXHusXyyCLclA2yyIoPVn1b6/s6MyCwPy79VaVXF61XNHUF7oxQocShaymi6m+/os/r4sPnurTx/f1qeN7OqhVVcyFBUOgO8NPXSuBfIslFMstLhdvQ0NDkNpKaWR7dp0A31u5wwbnZOTnYrZl1nbjDBPw2kAhSjiikzNL4QISWa3DGUzYnYZN/dgu1SGPlw4crDvARyFveRniQzMplXJZtWoVRcmVjvcLOmoXtRjc6BM//B9+vIvdk09/YedZPpU0YRdCLECteWCxcwYPFg8HYx4PCGMsByL4/Qc5UqAe8KCGDAXfljFw7wXGLqSeG1oARM4QxYgUZ6koX/Y4ikMHDy08IyJWQPbs4GDtbIia48vnRqNrpNtCAeGtcezsWq2VgtVRVur3e16MoMopFktqNBoG1BnFJxOchecB1PZtFxjH0DqCgUQqRAqmycZgSWN0xK/P+Z84s5gjFvhRToriaBIiQ9eQzaqy13DmAQE5d50xLrR4h9VLFXdiHsHYeMahRRTSFZ3iahkY9N5So2FNBtpEzPUDVxyORprOwogK/xCqxHI2V4ENpENoggwtWNQHsjMH9+TkxIc+kLEp8sswusamrBwKcC+MA+gYwb0wL0XW5wDwYrCk92XGRpJnhc+Di8rJZUlFlYqqlaYuT89NkkVqNh4OtXewZyUCxS5bBLeiaK9NBsa5hu+RjtfLILS3LA3QDwv7/EnIP8XJ2AHh3wmSyebxRWRZQcxmVqiotnCYwRzh0TlLBasx8ONgUBreM4ufyBgYUEKAb1DWjHV1e2UdMJQRrroi2RZ04SlcYTbKV4rK1yt6551v6PbkpTaDoY6KJb316JEaxYL2mlXzMBmH3XkTlMN4uljGn4E09/gNXQlP153SwdPWnRwEZG+jrX0NnbzHWsMf5MOEcHDw14WJ+TsX7tWGyzzmtSboGp3ZJu1W5vsFv0cCpoCMwkQBNothbK2Q1fFeU61KXtnUUvVyQpVCQuP+rb7r9/6Zj3ex+8RnvrRzR5ZJezShzWdkAdC9+4uWmcLQ7/f9gDHGUiwQdPMQ3Rl/8nPuHCmgLtxtaK0NTeGLDwzoJALfPnR28N2QjNkUIOaZIV1JIVWh44zt4XkC2N7Zkn250Hg0tmCbrgiiJa+Bg8utTb5Df9z1jXh8dN/turMj2P4iiLfXXTCydI2jA1rg8gHrHHIvByznoudNGQsKblu2eSYw8zCB1WHnHbAYJFXQJejKHB5UKKhQK2sLwdN2QIG1R7FbTmYeZXlyvM3GYSbWWXrp445tHR9QYhG/U+woeCEyjwzSmMoT02Wces8SCZKujQXW/s7uttJcZrVy5SPHF4B3PrM7XO9u8eLDyWad5cXd2FoqG6sz83+7cSh0oLsgcid2L9iSO3s2ldbe4T1/N6fPTmwJz8g/7A1EUTK+lkkoVy7Yn49LhYJj4vk6YMQsbzye4rDCIoOMDWyH6F74yvgRsZOxg5Ro9JJBEsWEkE4htA+QBb+fwk4OMPgisrPxcBBPKoFxYLUJC5dCQVuK3Xqmm15H6XwwBWUrHdFRgkwQrIQksFxUphDpW9/8ukZX18rM5zrIF/S43dZBq6pqpWT2Ad8l3TEXCJ8Fz8gcW6vlSjPnV4Sc4xQfBOfGQUpzy/8C6Rdb9mB4GzifKXd/4MngyJy1OQomyMcsy5CGrVjPA3nwvZhYZdwwkwrFjs7Ok1EyMgl7ixppPvNS5cFBQ/fbNa2mXaUSY0WZrWaTgb74+3/y413sXv/sl3d0WRS4oDsNREU2rx714nzN2XyqQSzZotgxWnJQ7rq+YLnOGQzKA0e2xe25KSn06I4FxCxgqUq15o5ltWITR0JVwKa4wRBh051ghWTsRrGBpw0dQxo60qxGreHDCGAMiIx1Ngf94vpc2/RWjb2GHtx7pNFwrOfPX2jQH3pjyvvktra0zQsArLhp9aFDZFQqV22LxEjAGIzywcU/GSzX6cIYHUfjQSA+xxw4b7KgbLAxRdtYyNugkuQxfq4DfiZzTYYju6WEsGg6O7zSAr4EuE4nzPbtn+zs6Hj4jMHNUApQ1Pm9VhE4RzTlDRrF1DkiuA7vdup0Ou6+QmeTcfceFhpQDYL9FT9jPMZpOWiNudjW3iAiLwvCeOg4FAIOOIew1++H8dgpccjlcCUJ2B/fPWMvv//m/FqtWl37zZadnVFB4PCxy8jJXGmHObFRD6lgOLDA6aRQeuLgoDpcOk4186WVCA4uH0Upxu7LaHKx01/tVCi1QpgQSx5v0UPAz5yOfjoJMjjJqV84iVhdkA5SSVQRw9Vcg8XE3SefF517Btx2vnJhL1erKpRLJlF/6+tf0/y2o2i10WGhqHutuu4ftpTPZT5y6XGGLf0UlBXrugMFBeUDcjrwabJWkNVQ7MbzoQplXGQyNl3A4YTLgIYE9cZqulBkl5+EyC+2mwscPjiNdNKEbDsyFCodAAxnCZ/IwAllkuLn0QXTGhLpmd4uddis6PHxvo7qeU36l1oue4J7DKn9sz/6X33Mi93nvrwzV81bqGAy+R0JUKCMcDM5+pBRJZV09xci7QInLNBO4ih2e+Ft7Q7hsdD/nhGU9ho968xb01q9Hi9BEH0HmZW97DaoBua+uemq8hCScXrgUXF4zUTj0cB26CalbhO2xTk8ONSD+/f9Z59dnGqX3mlvf0+vvPKqut2e3vv2+7q9vfUozgID6Y4DbGInFIrdZDr3eE3HiLyLA4ikjDEL8jMLlAgbI1v+bDSZjoLluXWsFD2MNsO6nwwF60+JOCRNykaJGc3GMxe7vUYzvkhCZ8dHGdQoYC3YYs/8ORcLFKewTabzDJK4EFSzWAE6U9Sk1WKj8XDkzTBdAgUIF+U7bhbv1+RYbMTRks7QBAd6UBh1MQ4IcAS/J1/IuQvORXm19trKF4qmKdA94ajBKOvOnWcDWdts5u4YSIHiQBEj9Obm4toXV71SsV6X73YJ/kpQUCHYU3GpRLli3NnRVOK2kfloC8t4erf8opCzNSxEbDnDawX5J2MYdJ3PgwOfLTWkFOB7wB4pMB65R0MTmmuVsjHNUoFRMIx8NoBlqbJd6WY61HS3cucGvxFL+TzFc8H3HMb1Yrnszf+3v/4NjS4v3dndqzf15PhAj+63QycZ+0LCk1otZsajrYjhRPD/QReJ5XtmztCrwcejC4OilU554QNBnoeE18g2upLnXJBru9MI3DSWoM0Iy3FaWqCkWMLoEYIRmEhJswMtjbSVmILryW45Vz650712TY8PW2oWM1pOb6XdROVysGp/9Xd+zMfY1z/35R23KIWFzsOZqtyefAnmVgXLaZM6obyCbURwpkIn5y7C+RX8M4qDQLIF+7CTRWzY6W4FuyNbHoWMAYqHvbJiu2seDIJcKtVy6CK3jr1WaoMNAxgeOQZ8bwulEsG3DEH+PmPDwYHq1bpfC4EiiWzCfLmjo3sajca6OL/woWSzSyVdrrC0ooBzC0qzBSPf0Fw/qCP98dgZsOVy1RjOCG3hVsrasy3nTRmHvYovHFu10TAUvNgklPELCydvG1kMWIEhzSdzO0w06w1zyfgcvcGOIxGdyYvN+2zo7rOQLxmPo8nxVtsOzehBWdysPEoP+0PdXN+q3w3dFqTcWr3l10fnSjdHEcXlguI26PdC4pYx0EC/8AVj88+w5YM3x19QY6q1ugseo1Rvgo/eVkfHx3GhRbEAiBnyQ1IK1IdGu6X5dKGr83Onc/E98UE7DBpTTYjK5DLYuQMqUskqG7vCmDcWbLz83BHjiZ1RjK/yGZtYDA0EeRjbyUzKqp0F3QtsgqisVITrbybwICmycceKe3LByyUuSriCjHRJK3XI4xguZrqZDoQlQioKYvs8dBfkVHSNjPMmIuP4stWzd9/V+Ppam9FYD/f39dqjezpqV5UnsMhk9ETQlGOVDsvBSyuIJ2CM7FloKoLbME883xWLNuRv1jhzeYK6ORYTl+OkJwOKHePJlEsEOGG303S1sMtwgFqC27id0yy95BIJBq/hvIfPEJOH5G6paj6t+82KR9haIaPdeqzEbqpiEQXKWvd+65/8eHd2b3w31JNgaulRkodf8YJtAAAgAElEQVSIrZCDXkKndReNyN/vUuPt9Gu7oaBJtdMuxSAm8bLluksbN4XFwTbhwHGg+oORi2uhWHJHh9Mr3USjUdX+/p5X7PPpXPPRUus5UX85Hbbaur+/r1q5oG7n0uNInu1rOmOp2BiAfrGyp1r76MCHtlatuc3v93ph2cHWaRenJ9mwAGCdL5Pg47FGw5lxuZPLc6X8+iqOpcOZZUXxpWhRqB35t/HSg6LbubkOsqM4a4NQGYKhrVU0jzGkYsHFgytQhJEfy/FsrxXnVbjDxeZ9NTXWcpd7cadNNXU0IQ2H+K0tTXwdjbAjYpQvmNO2Wm51eO++rq9uwmKiVjHsACBPJwImR0K9LbkgPpuDFWRn7uzX/LdTb1x5T4joy5Wax85kNqV8iW534VBuljMRcjcyKHAeQZjPuM5IDAVkxNg4U7lUUsbfe8+YaxEybiJ0q1ySfM5cLGh2k5kgurdSI4vkEMNJXmfYXtuLGTA/dj+ha4ZT1gOH22JfVVJUqNpT8E4B5CBtRn6eZ0xh4+013a8zjxO4BJcMmQwZdTdLrSAYxssBaCdp+PaLtSV/jPU23ZxMdfHihXY4mcxmOm7v6dHxgQ4aJWVTbFaDhRXwAgUHCIjvDyqMLxmrIkIUIn93fIDDqJCszY1vorGG1+fAqQX8UvOswhgKcT92zWHa4OeSC5uNuDCoxUwdOxsNMFYX8iGsnM/D3zW+hPOpihmpXSvosFHwcqJRJMR7otWypyx4aGKre7/1T3/8i52deD1+APCzBw2mnVYO2F0EblyQgHEjOYLOZgABowvjqleZIT+WhQbFLv535vHFsi1uFf4ajsZ2W2U8gq1eLBV1/9GRSmWcR3Z6/9vfCJbYWW6ZuvbKe7rXOtBevapcOqnh4Ear5dRfHgf6ptfVYDS0PClHTmeh5Ifj6PDYxWw47Pv1T8Y4lEycAYGXXBgfI2VzRc0mS4+yAOxnlzemUFAE+XfbJBSXhIOguUGhYHAg4WvNJxP1ul2V8gUVsYpaLe0EvCPFi8UDNkvI0Rwqg2cYXC381oLZwB2xNYS/xBbr6XWwsEKJkM6Y3e5DP5ubwDyfj71lnYxHlvIx6iNBgww6GE305LU3dHl9o8Ggb2IrxYz/nnHW+lkslAD8Y1dgRsNgcQQ2uPKfwRjNhcc2GW1pvlTQ3mFb+wf7pkLQISIYZ6xK7dIeW7Ge8t6R5YG7ipDcReA33f3l5UWMUQZ7cPA7toKlYtXFDkPXdC6vBaMseBoLD2eVhIXX3aKHaEcuC2ekcJHstr7w+NMR7oMJO5yHUZeuMMYwLcFDusYiCasm45fh+WVjn05H9gI0+Z0OKFYCRcm0HX0XQ8a6sosdz/iw13P3mmeUTkhH7T3t79V0r11WWlhj4WISsFTgk1K56NF/spjGtvfBDdqRlpZx8ZFTyEMnb8TaBqohSSyYc6xFvKmpQOYHMvai2Ya0PbcyJpMPnwvr7t0GI1MgoUiFPAsZGAdBAQWXcLOcqVXO6d5eRXuVtIoRXNCCNsuxJpNrpRIrNxWPfvuf/3gXOxQUd2MDH6CpDknoHyH/ga0lrh4O9mX8QHYVS5i4HYIXWPh9xn/YaiLVcS5CyJINWr47G+4wtlFKeWgA+yfTsY6P9/X2597Sej3XxdkL9W4ubPLYLLd1UGurWWyqmi8oS6cxm5DvbONCRj0ODQx5cLab21tNZgtrbnk47t27bxLnkEAX479s8zaqVfHFg58WtKX5fMl0GUaCRDqrk4trnV/daDicKo2eNp3TfL3VCHxrtbJrLUsM21VNZz4g+619VSsVTZdzpQo50ytMnyBEBicK+GjrtYr5vC2E6IjsTWcHjMB1pHAwC+dLkUbjvn3M6JYporTOg05H/e6N+oNu2Pwi5k/j94b/X1G5qOAtZLEccMdO99YHPrifkLqVtUcaC4kglwvseVtSEZzNyAhBOCEvFHgG6GSYVMFr6826mq2a/969udZ8OPYYmE9lXXTto8d3BA/QoxkB2JDCCXKZq9frqVgu+sIEz8QBhOJYzOPdVjZGSke9xmwAJ2cvML7jchOYhEEXbc02nZHNWoFDQnoWNCoKNc+Z83ytEiEsCSPK0CmSFUEINp0wxZgujWLHgoJLAajB0shSwW7ZOazS+wNPCH5usW7abOxfd3N+piLLn1yke8f7alYK2qvmlcaVm4URShfrjpPWDnPJLOkw4/wMKF7IJtG6QkO545Y6iB1zefBrAB2bWIBfAoswDocoA6MILDxmk9ide6WozJSGljfrDBG223TWdxnE5WrJXS7uKMn1XEfNkh4eNlQvpZVJMHJDlJ9oMLx0savXKvrk7/mLH+9i99pnv3dne3S2p6YVBJPICiRS23qDxYRNmLMNYhG/yZrItmKBcrFUsS8c/mkUR9p18+s2G/W6A7WaTVUqECF3urnp+MGGvvHB+9/WV778RX3PF97W40f3fMvAJTpo1TXs9JTkWV7JN+qo09N2sVC1WnGR4wak4ADIpnORg1J4GBhnz8/O3JEksznVmk0TOCl408nURODDVkvlXMZjBw8FhopTNs6zoRa7hCZLHHELurnu6PTkUuVGwzmrF/2e0ry3VMJiepYBkxH8r6VqlZoL5owRvxCpUIWgjWg+hOAYCEbmhkmmwX8A8eDIYfA5NgoFx3MAM5iNQ8MXZsCzVJiPx1ovOYhJj/EQZ+nGsQsqV+raax26uNgLbotMaqaXJ6ce6cA1A26UtNwPyRrQAV0135n1kXSB2yAKZ/SsRJEeHh2pWSmrAAfr3pE7lMVsovV8asF9s1S2lRHKDVQSmXxO0+1WN72BBpOFFwWT1VJXNzfq9vru2kbTic6uLlWsVL3l5X26+8hEKteaWuMADEiayarR3FOz0dJoMNTV2bk7VZYkuHYwsnFZomyhQw/BSknji4y3Jj7HBHDoPtClKF58/iw56OqW4JPQprIZd0bDIVv7mWoViMFF7bX2jNNBpOfCh6PIuPz86Ye6Oj/TfDRkTtX+XlOvv/pQ+82GDQEQ9XuJFmYfR2iaRrPdWLNcLAPhJDQasbRDNmnffI/Uy0VQK9F52sMgzloxCdxBO8HpxeFQsb1XaCKg4SSUyBH7uA7mqLFTkTXvcXQkLAocWbazkY5aFT0+bKiUlaLMRtvlVNvVTP3+rbL5lGr1kqrlvA7/1Y85Zvf6579/R0vObQonjFNi37flJuRJ8oHCBWPrFxtg3onqvWn1TUPYSjH4pBVw/J07xQq6Cg8hY1qlUlU6jQaVw5SwiwkYwtXZS731qdf0+pOH+u6331K1zDg51sXLE3OOuFG3s6VT2RMUEQwpC3mLsANzfO2Ch2qBMYjukpvz9vrSWyoQkQhuGSE1w6Gmk7l5UvV8Qa1yWQ+P9u0QMZwMNVlONV7NtQFbzOY0m6+1mq7U6w28wEhEkUaM8JmURsu5ugRBJ1MaD6fuVA/2DvzQDiYT5eplZRgZ7JKMtQ7J61sz6Pl8B/2+R1NGVGtDEfHzAMZdjNPgPfLvNJ+BJQ78dzpuxP5sGMfDvjtGijxxCbl8Wfv7R4E6RPECK1ptdHZ1Y2z06OgoBBHNpxpjEEA3UwB/Cs69dPYRBWQ50+HhoY722qrlcmqXK8oTZp1O6mC/4S1jkkjF2ViFZFKtSol1sM5fPndB4H2nS0Vd9gYa4sgcwwDd0dhY7Wy91enVjT54/lI7cLlUymMmVAp+Qf1RLq8t7IBcQfliRdUS2Q8L9TodF/psIatMPqPZMoxtPGd8ByZvI3FzoAxk+LAQQ0uLbA35n8dXpFIUxZhQzcaXJQdW/pC1mXZZeFUKFbUbTXfGNzc3pv3Um1VdXZ7r2dMPNejeKs3GVVsdNOv65OtP9OBgX+vBSEnTZEKhY5WSTgeuKOcJvTIwDiM8DjYsxuhwWVEEa/ngLQksxKLQNmO+DJlONh7ZKey8HjMmSF+Ll06oNlB3YLUGidm+4XSX7ggDvYbpAo+d7G6u++2KHjQrSgvb/Zk2S55nPB+nKpYLqtSKWq/meviv/6mPd2f3ma/80A7uGLcKWBQogUNtNoChsT4yji7kwPKXiaRxSju3KKA03QVtOLcrADScJhLv9/bqQcbCA02Xni3ai4skqyiZUCVK6ge+8Hnhb1vMZYNbx3arzuW1cjg/bBU6uuVCjWolYE6w91GECaAXkH7ODtDOrazmwSLGE7qKkcb4cqVhvEtDDDSd8J5Qo1hWLplyx6LExoEq0CrIM13uNtaOnjw9US1fUblY0dX1rSYUq0pBw8RGneVcoxVxgDh7LL2NLOVK5j+R51o+aH0UJM34wkPPYWWk4aCxQS0VMEWEHhIyORxt5yIeJFpcNPDd4B2y7aUzZNQEe7m+Yrs8t5qlvX/ATtJa1EZjz93t7c1V2LYl0ur0BqrUarp//57dVK4uTjXq901OBX4IsqyEao26cqWCaS+PHz/Uo3vHqqSyqoAZoiferdWoFZXPUFbWWk36wiSoXozsMnJzeeGxuL5X92E7vbnWdW+sLVkk2YKWuBFDAFdSLy5u9c77zzWcQ1BemcdozqO7yoJqewdKQ7spV5XMZFXMBV7isN/3xNDab9ptZLLAFHVuvidAPJGLdLSeVuLM48CQCgloOJaQjYJW1yaVxEXyLGeDy/JsMTU9iQt8v9W2s3STTnO10tX1tR1dKrWKzs9P9ezD9zXud5UF1lktddBq6M1Pva4H+/ta9XpKxzQhFnucBSfieVEVzg9nBl+7GZd5UPQH/z+Ixm4HqWYhJ5dibQt+R0BuNJyOg0dfTO+iIBLMYykkUESwM1YuduoJTISlHXYCpSmv5GapXGKhhwfQTerK7OaajzsaDbv+s5z2BmaZlgbDvj7xO/7sx7vYvfXlH9oxMrFhhCLhSENIsmA8EEXBdEwhoTvh/AX34u+I6kMmAoaKofCFWEA6GrTZe+26rm6uvZ0rlCsq1/bMZVpNpqpkU3rtcF8/+KXv1s3ZS52dvPRDWi1VVM2XTN5km3d9celN1uFB21s8W3BTCDZw3cDLZsYlOBCMHYyN8+XED8QQRxICYbY4uq5NvKWzq0SFGJeUxekrLW0NtbOryM4339N339Oj9j09uv9IH37wUufdjrJ7Da2KGV3MJ+rMxkrECe6JoMbRirEtnVJ1v6XhAqcNIgJLxkrGg6FNJ8v5gnqdvkoldJosD4IELqS04xQDGQPcJGw8GQ3xynPYDM4cqaROnj/3xq1aq5oW4rzZXFGFQtnGod3OdXD8zeSM3cEdpNh1u9d6/uH7Xqr4UkPnSSeUzqrVbqtWb3gzfnDc1mGzocIuoVomp3Ypr9R6qXwWIm5CpVxCu/VEmd1SEWRxMkFmY+eeHhwfaryY6OLmVje9kZbcTOlM+A7WWy13aV31pnrv+YW6k41uBhN1BoHUPJ+Dx2bU2jtQplBSbf9A2XzR74/XSpYGjjbN/YaVOPPVzGl1LmYQw02Ghx4VLLNsbR5bOlHEKHhgd4ywQfXNBQxvkNEYn8CxR0yw0nar7Vxg3F2Wi6V107liyV6B3e6tTl4+17h3q+mwr+VooEdHR/quz7ylfZZT6I/j5iD4PQaSfsAbw7KFbT1pYDQJRFq6I1/T5Qd8L+TfBmpPMU+eLNDGzgRjukEHzMfZJl5yQIwOqkatdoFTh8sOEwTg6XxGyE7WRQzscrMcKb2Z6sF+RZ9+9UjVQkK9m1NdXJ4pX6zpzTffNG43GvZ8pp/88Me8s3v17e9zsSMTE5sbG2ja02plOx5/KbHnv8EDdxsQVwH3Q0jxXVwbHRe3B/KoCFnQdq1Wu6rzy3MXp3sPHun4wRM/aMPrGz1o1nRULuheo6be5blxpGK56tEKEvF8Qp5lwGQYi/f2W8oVIvvhkfvJwzcajjQZTZXaJN1ZFTIF3/LTaV/jxUz9+cIW2IstIDdtqQOePEYz+oCL9Id9DeZjbxvBHMGE1uupxt2ejmptVfJlvf/uM10PByodtbWrFnU2G6q7mNi9AtlblIqU2kG/AOuLlClG6g77PoStVlNRJqXubcf8tnqtqZMXJ36Ag3FouPFD2HWwt5qMu8YnKY7m4cVcRv7ZTiVWN+S8UTb5ulBWe//QXLWz8wtNJgOVK2UlWawslmo2mzo8PFCnc6VnH7znSwtsFN4WGuNsVFC9sWd8kyVGpVpQBTxvK+2XyzqEhLtdKJ2cqVJMqVZN29gxl94qCXfSuCIqk4TxRo71jKzYJaadGa0Z12ZLDSczzdZJDebS6dVEo3VapzcDnd10NJiM1R927dIBWTyLGuHV11Rr7zuIjOWXnZnJrd0iy0uHaEIWZ87rmJsSw/YR5w/GNjh4SMWsDJkhhE+GKcQE6DBW3o3vcB2J0ET3DX7YqNU8Prr7W0GNKqqx17YZ6OXFuXrdGy0nA3WvLjTp3erN117XZz/zGeWSO0V2xQloHQuf7/jMUcw2Wi/hQGZcrELuLQas8bLKDsNcgMjwQnayi10253QwljpELxL3y2LLfnaMwLSHxtm32iUx7lg4YQ2sMs13wIeYDJ8H6MpuNVGUnOu4XdCbrx1qrx7p9uqlTs5OVG0e6jNvv63rk/c1Gw1UqbfU+L4//vHu7J581/fubCCJSBpZDPpUiLAwzi2iDkTTEKAczAPv4l09/kByjMOnyywpIN/uqCgJ0zs++cargUiMgWS1pmq16fE0tVrpqFxWObFRkQO+mAahP5u41Vaj3shZpyRLsRHj4BYr8LySioo5h9ig++x0ui6KuWSkClkXKQwIk5pMB5qtFxrMFxrSIRl+ZJbEtXJrzy46H5QAjLujxVQRvDi2xg4e2ilP/z5daT5CHbBVoVZVul5RZznRL334rsoHe7aDGk/mNjVIJXBUIZQ7UrqQNRWGWx0BPodq0Ou72OEld3vd9U3N2O0s1AIE2Ky3i4jUuzdn2ixmITHNLtG4XcSmi4kQpswSaJcIqodSuaajY/SoGX344QfGW0rlkjsHktv2Dw7VbDZ0e32uly+eKcOWhjHIRpRQjkoqFivG/8oV/nekUjajejar41pFe8WcknRy6YVq5bRy0VKlfELZFFv7MHZziIdTOtGpitngJs1ojfYZnHY2X2m6WLnT6402uh6uNd7mdXoz1ultX4PZWBe3F6Y6TfsjO5G88qlPa+/ovvqTiYajiTFZtrlYbNnhhg4Fcng8haAbNkE4U9ZwGLrFIIEM3ngUBluaMy+icmHR4ayQtDek4+lIs/FY1WJZtXLJyxwUP/ABS2B41YYXYi9enmg86PgCmA67Wg4Heuv1T+rNNz6t9WSk7HqusrfwgYfqIZXnnH70ziLdXM2wSIJYf+c8TZOwEZJBMDTiL7PKWU4XNLyI/b3BNfcztgmD5wilxl0jBrmM6DMbBjBJODFwg1ojZTcdMLh8tNNeLaPDVl6Pjsoq53fq9849su4/fOKu+Bu/+HOqlvJ66+0vKvHaH/p4F7tPffE3Me4HTk6cr+r/7YjAEFvHB0bwMOTZZDKxSydTCW5xi/7xGgJrWO/Uau6FtPQsATLkky705a98wYfHXmQAtis0hjvVMFDcSdVMSvVi3n9efzTUaLHwGLYhEAfwu9VSpVY1fQMaBx1drdXQOrnV5eWlfxEgXM2W3IFFgsOGZnRiy+nhcqEh4ntOPF5hi425T1GcUsbmcDifOIqOP8PSqclIh626GpWK+lcdDboDHewf6cGTVzVLbPWtpx/o537hH+nBq0+ULRR03e1pNJlpg5yIjhcqS7loagWw853/mB1PVhy+yORVMxmNm+XtJAyNhUCcXu9W1+cvtInDy5FiIZA3CTvuBg26k0AVBYVEuVLxWMyy5umHH1oDyc/FLxA54CtPXjNWc3b+QhcXZy52dC2ctlSKn1u26wedoT3forQq2UjHjaruNapq5hGxL5VNzVUoAJgTRANZdWPtpeMO2fIiRSNPF7pLrA7Qlj8HE9cAkzCk3/Snuu4v1V9EOuvO1JmtNVlvdH575u3pfLDQcDTV8StPdPDwkYaThcZz8koynkKY+gz2k/EwJUSIDTWBP1hlpZTPVDQeTrypDLSX8Lqstb4j0GdCoePC47UzHmLXtIFVkMmqWsw7bB2sDb1pOioomyup2x/5M7w4eaFcaq0S3eV8rif3H+qVh4+1GA+V2c79+035WQYJoV2gY8pM+Gdw7DDS2nkEKRlNBQSaFDBNKHaoWLgQ77JSUG9AqwK7w7POGm6x+Ai2YRT/dITqBNnlzosZTAPsfLwju5jPY6JSXnp0r6EHR2U1K0kl1gPNprduJBrH9/Ti5Qd692v/QA+OD/TZt79HiSf/3se82H3Pb96FlK1ALPbqG5Liav1Lu936/04ms7+USS3fWdxs3/na1/7Pia8oSW+//Rtr69z2MLlJv7rarD8zn86/1Gy1f9NmvSnAJaLg4eP/+c9/1hwuS7vSHKCMSrg2jCeKKHZRXqV8ztIY9H/TzVrdbldl2vZ0SnutlkNryCGdse0tF7V/79hfyMuTE52dnthCqF6ouNilN8mQbL9Z2k1jAgcPc0lW8Lw/NqxEJW6DTxjjZo9FxnzqTo8HD2pHPpPW8cGBRv2Rf+3vH2rv4FD9+UTffPfbuu7cqFKPuWz9YcgTgPqAg0YqpSngbxF7Jsi1seHA3ZgCKRT8ZRXwUbZy9XrNxa7LAuHyTOcvnznCkOJoBjyOyxHFiDEdQ4RAqGVh02w1VSpB9YHSMNLZ6Uv70dE1dnpj5fIlvfGpN13MX7x4puubS+OvfC8hMDxhUi/LCgBsukaKVTUX6fFBSw9bNbVKKVWKdHJ0++hq1ziLK4tW1oUnSN+gfLibgapkGhiupawQOcjroFFdrbVJZnV6PdDtOKmL7kqTRKRNJqeX12fuyFbjlV6eXql2cKh7j59oS1fDBAHrnwPuKIGkcxvGo77tiaBcOEN3tVE537C1V8iOQB0zMJHdXRSSxzxW+JFjG1GGYDYA7WS+nGmLvphMDYphLuOph5Ec37BcoabRZG7Kybe+8VVFybXu7zeU3W112NrTg6MHWk7HSm3nqiDkj1P6gj163H3FecwufpaAoY0Ojt5MHIyhCcLT4eLZ0okCFZLnTDon6Bz6EgRjlmZuUoJHomVpOBRnIP4DJMMjxWgAwwMElwj6+C4mitIbvfakrVceNFQrImW80no5UGu/oWQhr2cn72rYeaaDvaYajSPtfdef+6cWu+6Hf+7BcjX/7fPV5LelM+lKslAoPz/vVp5+2Cl/65fPUs8+HJz1+jpfKne2SCfONpvNP/qHP/MzP31XS36t/p745Bd+cAeZ0lKqROKXpO1f2WxXf+OXf+b/ePEreRFvvf1DP7JKLH5PlM/+HvAX8LfHjx7q4dGhjvcaqmdSSkynSoCfrLeK0jgflw30D2djdUc9kyMbpZLF461G0yPwNSJ+CmSxrCLpYbmMumg86STJac1E9ojLJiLjMXSYbEWxvZ6YGI3rcEaZjSzEtyFllFGlVdHF7bXOLy9Ua0CryJrmgXEoPDMODKButdFw1/L05XPddruWUs2nU8t3UFngTJzM5bWLcrbtIWLPtt3QNOJMW5NAbSIKiZccD0cSBSeLXE6j8VBn56cGv+kuyVCA3EvBSCdwXC6oVGIjHYivwfZ+owcPjt09d29uvLDp3lxhR+I/dzbbKJMt6NErr6rebOrmhvd6FtygY+0smCtdoykbqbSePH4siBzVKKOH7boeH9RVY2RN0tnPlUoulc+nlUqC2SFcp4Wjo2cRgTIiSNCMB/Ietwkl1xTApZYkwGFESZrYOqkXVxO9vJ6ov8xouJI33ISn3173dXp+rXSppKMHj5WrVDRfbTSjUBruCEHoSMDQvJKEtcJRx8U2pXq5reV8bddhR0jacp9ckRAcTf1t7e0ZHgFj5TV3uh3TpQrpjIp0qwj5KRYE06DDTaSUzVVcjM9OTtW5udB62tdBrSQtZvrE48fa3zuws0pit1AJyaB994Lo307aducKmllvZpchm5mCDIEbepKDjXBrofGIYxB5zU4/w3uP3w/9CWoVF2GE3yKYJtMTMr2Ndimw44yXOYFMjCsObslJO5yUi1kdtqt6/bUjlfIbVYo75TNLjQfXKpQziipZDcbXGg7PrP9uNo5VuP/jHxW7TufP39vONr8zl8791oR2v3k86GrGdj4LJgqdaV/PnnX0ja++0De+eapvfdjReXemCW4s2UgHe/uj5G7zN6eD8d/6u3/3Z/7mr6TW/LP+nsSnvuc377JR7mez2egnfv7v/I3//Z/1B/z//fef/cpvejgYDX6sXq3+kU88eaLH9w5tfdOMkkrOphpeXYdlQoosTQjNCc02Sw0mPQ2GPR1SeNJJ0zMcXD2da0q49S64pLA9hhtmHhV5FUqqlC8pSpItETSXpjkkdlqwVAHQhyhLOA8g/2ruURu33IvOta5vr13A2FDCpwLPsV9eIsQswuZnzL64uvQCpt1qmsYCKEzB2vC66OoykfBHWZGwliJ4CAkWd2no7hjDKCqQkUMcYvg1Hg91cXGhXh8HaBCFED6OLQDbOORC2MvT2YVwbDqU4Kt3cNiGZ6+b6ytvyicjJGSjsPwQpg0JNfcOdXh8zwf6F3/pF02M5bAxAvMLHmSwp8/o/sGBdpgVlHJ6sFfTfiWnKMFnPFc6vVYyvVGUTXsUzgNZAIhv5kplIeYGvz3GPoqdjTsXbAnZ/nGwWRLs7OE2nq11ejvTZX+ty8FOp72xJuuVCtWGdtuMnr44Fcrs+v6Rqs2WO+fBZKrhdKI0KWZ8ztOZeZl0wY7qyMBHy6lR2Vevg36YzablNrFVVEjTAhrBeYeRmH9PsTs/P7O8rkaBbdXd2QVPgqRmOM7sMHcoazie6vL0VIPOlZbjrmr5jPBoeev119Wqt5wBkk5vTe+w/hQLJXC2OJDKjQXdPViiMyEg44T8ByYO9/upYFyL6B/4h2KFA43pJ1uD8GcAACAASURBVFwou62G44l/Jty5sAiJF1mYS5By6zDw4NDMogOpYR6ua1Laq5X15NGh6jVMNkZqtyJ37lBPMtm16vsFnd8811XnRPVmW/v7r6jY/g8S3cs/++ZmufvRTUI/ultt9zL+eUnNR31jlykWR6m8lisiFEo6Pe3qF776ob757Fa9WVLjbaTZko4WCMR3llKbzf9TrlR/8q/+9b/+P/5q1Z9/2s9JfPKLP/j7vv3zP/s//4v6Q778u35X/nsePP4f7u/Vf3ctl1J6Mda831MhmVE5X1YqiSB9Z6VDtpjVaDrUbfdKSThd5YqlTdAA8KQDF0xSzNBrkrLutPTgv8Y4kEuHQG5A+vF0qQlFDewxHhvKxaIauPWSlTmfmFe3S+101bnVgI1TpWLM7sXLl6q39lSuN0PHg4WSduqNh+qPBnbr4OHkgc3sAn1jMd9oCpdpmxBG6AkIxYW8StWSKSWs7r1VKxbdPeHEAlAOjxuB/snJS52enigbZXT//v0gfEekHYvtkZEh9C8WwPbwIuMBh5WfUr1ecTdxe33lgwFY3+tcmfnftKICqsJCB4fH3v597etf88aUw8SWFlwUVQpjfZRNqpLPaTPo6V6zGux+SpEyO9K6II8zToG9kbeRcq4o+OBmB2a2VVQksDqh+QRTz42mw4mWWKRvglEA7xWbr8ZeXb3hTJfdmbqTlDqzjF7eDHU1mXBDWL1yfdtDuOxCB/0klc9rgJSLZddew90S1vuT/kBbqxV2yuQYPQvKJgsa9Eb+8+CeOYjGz4s0mU29LKPYQf+48xF8Qdd+e6N2q2XMFvqU/RM3OOnMpWTWsZez6VxXlxcadq+1mfSUS2xVyWf1uTffVKVYVq9zbRki23LGbWhFjkKMi52LL1pcRmk4p3epX2zZGWNB7eLXDJzApYHpBhisL7pU0htZDAtYVuCuY1sxukeKGpZhYOZQldJBCjhBFTIaqxwVVYqyunfY1ne//Qb6DY2G56oUtipEO2WT+CiulC0ttdREPUKrchVFBbbQ0U+lk9l/QzsVR2jNocxsUmY3EOgunL/74fugCbh//xWtldHX33+pd046uhpK/VlGs1lKnc4ouAaVUbEgdZshe/zZXKb0k//d//pX//q/iHr0awY4/jc/8eO/P7Pb/NR63M9OureqQBOJiphia7NKKM8WsF4xofX69lKL+VjHRweqlkrq3XbUv2V7WXAwDxt0AoqdjboLlIPJBK5dUo1qU1GuYkum0QwfMPIrAgjMw4fGD9PKyXRio8cJSgha8MXChQip0AcfPtX9V54ogygdOg5OJGh4l3N3n/D8rJ3kAUxmlYJWMZqrPxxrsd5pTa7rZqVyvaF8uaAE8h0bJoZQasbQy4tr34gA6BB9z85OTXlot/f0iTc+qbOL82CKOSU7APyLsSoXFzs2sehVEwbQEXdPh+g2u/FYtFC/3/GhPTp6aLzp/PLa1lWlSlWdbtdUCjh9rUZLDcjEHHoON+PPZqmiVrpfr+iV47Za5bzy6a0LYTrLdhfeGIaj4IKE38ATI3x7p0whdKrpHa9pqvOTE00HPMhFZe0eDAeScXin6Xqr2/5SN8OtbqcpnfbmOuv3NFpA8yhpuliqUKmqWodAnLRcrzebaJdNq1Cr+HuFh8khFss0sC46BYKeN7GVBaPiam1ajHEz8kUgHUc57bXbH3V2mCNw4UApwXWn3aq76FAkZ0gSIS5n81DuPQ5fnJxocHupxHKsaLfRQaOit974pAvLFHuyXcjkAIdw3Cg2UxQ7NsDO+cVWPTJzAOI8BxEvwsCnDPEEngggC3tJESylvJEFiybEG8mec47D5WfWBIomrMawiHJ+cNDIDjtdLZHARSVviQ/3mnrrjVe0Wt5qs+wrl50rsRmrUcW/j7DxW9X2azisarrJarJgq55TFRxSUu/2BvM1bdYprScLZTYbldmKjFfWbw+6l6o1qkrkchoudzobrPTey74+eD5Qt4dpQfDKPLzXVrlc0NXVlaajuaq5Oouyn/4v/tJf+t2/2gXv16zY8cL/8p/+919fzSc/PR+N3qJTKWaKiigWscg5lY00Rzc4GdlvrlotqZTP+rBjN15A6J4phC0UOz0Cc9Z4sS3U7fa1msN6P1ahWFVvNHY6GOOsczoZ6ABq4aZZMB5UC9yO/KIb4YYHyP7w6TPde/jIQDojCB0ktlEGhndgdLinjGxUkEtltVvtNBkv7JiCpXe6VNblaKhcpWzDS/68/cO28sXiR8qT0WBgag/4ILIvJG5c95VKyMp4fnrig2ZnbjpTgGjbjUMPyqrV2nM2Ay4aANGjXtddDrct75PXSJYIfniMzeA7jDu8R5xhLq+ujZUe7B/o6PBI9WpJxULkX9ndUqlZX80opYNaRY1SpHyGDaxd1Xwh0U2QK5JKYWAAKXmrqJBSIhPyQipR2Rjiu+98U6PeWKVcU9VKW6VyyyoBdMhoZvvjtZ5fDvX0fKTT3lR91AV0/ZW6FtCEUACQtZDP6+jBQ513bzWYT220sISGMZ1os1gowqiSsY00rU3CsAebay44uiroMKbuxHQPMjX29tv+jLhUwMeuri51cX7mC+fgYM8UKrwBKSwYS0B4x0iTxLTnH7yv3tW5CqmtcomNHh8f6Mnj+/YbRFMOC9W28cYHg/bZtqvgrxk0uGjNkYKxmwaTJXQ8cAG5SKz/vQtgx84qDq33z9lt/ZrgkUKGyHmxhAFvoLrgG8n5wAAUWIKfNx9NnKPRKlS8eGpA5yokNJteq92kiLGY62u/haJmptVuoHKrpmSxoVW6rMmKUR+vRAzHV+agwitNbiKtJkstB2Oll1JuFym1Xas3ODGxOSoX1Tx6qHTlwLzKd759pYvLsc7ObnTb76lYK2j/aD+E3A8mahZRrbT19Xff+emf+st/7Ve14P2aFru7Sv1f/7F/+2dLudJvLGXzqjJysKUkHWm11pytFNuzUc/6vHIhUq1U9BKCG5CFBvkVjLF8qYi4Ocw31z1t10ndP3pFiURGT09fml92txAI2RLBK27NDyIoZ7c11YORgCUE/w0mAmfnl9o73DdGN53MPIZiRhryCVCIzLVy251Rar3TfLIwRoUFVJIRs1zRDEC5VLZ2E/sdXEKgOdwtBejmKJihG1uoVGaEJJMDEvXUFBIKEyA5B5FNG/gN0ZGEizOGsU0sFAt2GR71uzYJYGQ7Pj42ZwwaBl0FB5/C7oWGY/cIICdvpKxapa4DewQWlU0nTDlhZC1prtx6oUYhp3a1oHyaP39h15j1bqFiGfOBpZTANQW+mpTJEZKzs4lmo9nWZjrR6ctndlEuZBtKp2sqFttarZI6PT/zZ9YZzvXyeqhnl2NdDKaa09HYQSd0MXwOLATYnn7hK9+rq0FPl/2ukkUiDHdaTKbarZYqEmEJ7Qcb90RC/e7Q79eyO7qjOJyHyw+SdaPVMkbLOO9lTyrp76PbuVW73VKuGHn8BMucThYeF3Gp7va6HgnPnj/X7fmJ6oVIpYz0xquPdXyIYenIWF8auzOWC5DOrbWGQOyltLmsFDuwZYxyU+K1YwS688YaeymWOA6vp+fDDwFHHJvrhrzg0WxqizEu4AyQhL0IQ0KdncETLHIgJ0Mbm2uDDVg6o0au7OSzdqWkzaKvzaqnRw/rKhTWWk6u1GoSk4ljzVjKZaVcS7nqviYQwccDZVhQwQGczDTujpXeFtQo1O3lN7jqazfF8TmtXJlMxp0qrYaKrQMpXdZikVa/u9VNZ6qf+/v/UC+h7/QuVGvBv61qPl7ouH5Pb37qM7od9OjAf/n3/YE//rlfrQ7v16XY8eL/2p/+T/5ePpH6fhLUU06pWlojuUjnlMjD+p9qt0ValVW1EAVTgvVGxTycsqrG84kJuBQ8Grfbq66KuaoeP3hd3cFY7z7/wDF9tqsCBDbqn4xzlsiFmJu3h+gbzhIEVhxc2Np2hn1TW5AOMcIg57mz4TYbH9E8GBDC8/FU49HU5E46klUqqTUBQqWqcuWKFxTuPldzKyQ4XOBApycnVh0QAM55rFZZxEi9fsfUmztjRi842cw5QDoEE2F6wEjF64IUawfj7VZj572u9OZn3jJBF+NLiit2Thxo/ly76yZS1tAWciUTVtutPbXqdQm7dK2V1UrReqLsZq7DalkP95vKpzbaLIYeV6MIoJ7LAnSSTIPY/RZHD8ZT4huhymDtPhsom85ru8qp22FTWNRsutNtp2fLrOF0rev+TJfDpTqzlQabteaxMSyyJm7825uOOWhf+oEf0C0KBzIZ8N0jqYvwdjI2BJE4E4pEJu33bBuFOIeX5ipYQgVuGs8QkZDgtI4xhJXE4mzQ08HBvp2UIRPX63sa9EceqUvlijq9G3eTl6cnuj0/tTSskJY+9+YbOtirq9u5cLBOifcMNYTRFeNPNroE4hDhaJoJ42awa+ISyzIC8hoh6bs+YyqLvDVcdBQQJHDQTJhTWLKweSa/Iuipw8UeLKCWSkUQ0MnVoJFYmkifWG1VTGT1ytGx+ZPpxFyZ1ESHBznlcjNNBucq5naq1gtaJFbaZfJKRE1F5ZamG7rJvlKJobarsbqnV+qe40qU00G9rTxcxOFMyQ0W+xXd/8ybwWU2ymg8GOv8vCslCsqmquoNpsZNc9W8LoeXDkyni/3gW++rtCvo+77yAxqiUZ5O9Y9/8avTP/yf/rfgH//cf/26Fbuf/e9/8kD90c8lprNXIc9CvPRYkslLEI6xv0EjSBQch5AIv0ykUqHsjoc23u06du8Eu1x21Kjv68n91/T85FzXw1tbDVHo2J7CNgf32eEykkh4HAHohc4SIhrTmkwwVFxrxPIiEWQ5HoEWkJLXzuqkG2AcYH1PAAuY0Xg8Mc8Og8/RaqkJGaMtDC5zJkBTVHvDvrEVDhiF59mzp8pFGeWcLIVxatI0AUxGuYltiMkIx3gdZcyTSjmeLbazd5eBDTvRkDkvGPBaAy/67Oc+r6kJspPgRIxV92RsTIdOhUNTzFdsQw6bv73X0sHenlaLqVbYR+1Wym0Xxu0eHzT16v19RbupcZhEgkOfVSKN0SRLgfAMQqvxiIhJKdZCuYLK1YqJ0dttUtdXU3373QsNxkmNJ2yjc6rV97yYuugMdXo7Un+51u1kqKtuV0f7bRdmeGPhe1np05/9rM46N1okpBmDWgK3lLm9ATPu+tNWwaCswFXEsQAEvNvwFE9GOqYohAfRPdLpNBu+BFD5DLo99bu32t9vq1yv+uKrVRp2fEZfXK3XNRoNzH978cF76p6fukvKJXb60uc/o4N2Xafnz5XYbXXcOPDSjPhDAoUodkAaZEWAGVLstrj/mGuJUUTGqg6eV6ygkmk4AMEIAAjD0kb0vnGHCCeVRc0OswMu2Dgsydp1nKe3M2XzITHQmtyNNB+NlVkl9Mbjx2qXCypmN8qmJmq3Mmq1UppPrjWb3ijPdplAqGxe62SkRJozSWA7KqSBrs5PlFpK45uxlv2NEhD1cUdOZ3VweF+twwfKHtzXqDPQeDTT+WVXl1dDVesHqlX3TCMrV3L6wm/4opRbaTIf2On7Z/7231FmJv3wv/YjukV9lEjo/Q+eatYfn/yOH/uzD/55q92vW7Hjhf/CX/xz37ce9n+OcRBrccwex8utolLFXBwOP2MBN2aOjIHJVLVy3T5w4Cy33Vt1+rcq5ODWbTQbL9Ssttz9jFYUIPzcJsE5l65rm/SXt9wlTUvhgYH7ZPMC8D1G0QWWUTP72oHEchNDcSFAplGvK489NsRN/nsyDbB+chRlyO+crRaa0XFBKM4XlK9g6w5pGm4tm72tzT2J8stloZNwjaMCGNkd2LGTKLkWPIjBFADaQeDiwcgHBwp0Bvh9dD5kbeBJB8hLC/S5z33e4ePeJK64RUf2I2STVyk1zNWjQ0Zux5910G6p3W5qOkW90VWtkFNpt9G9elHtakYH1YzyaXBTJFxQGhjpIhO34fmZPgNNIgMtImJ4UqFatSfb9cWt+r25Xp4P9MGLG/XnUm+wcLF99ZVPOI82my+pM5nqGx98qJPba3V6XeWzWTWhAnnkW3pUKzUa2mbTGqPbJlMhzXKEgrewsQF0P+gedKtTzFExv9xsjddR7I3bxhtNoBCiISnQuVjHfX11rtPnL/T222+r1m75Z7BpPHnxUhUcQPJ59Ufkdyx1+fyF1tORmrmcFqOefuArX1Slmld33LXP4HHzKOTW2uyWiMkwOfAs0aVOcd+BSO3Yw2A1z+doDW2KfOCFKTpZZbwIyCYywUkZy/vdRmOoMPC1CSMKLaE7SfiVLEdsPp7auUAyTTCS87zi/l3LZbWXz6pdibRXTalZA1PGGANd8LkNRvOlurHsteZWmBQqDY/Qw1FPt9cdFdNFlZNFLW/nGlzdajy4UVQq6N6TTygq1/Ty/Fpf/dp7Su1K6g+2ah0+0Q/9lt+mTKFg/fNm3dfhvYqmq45Gk1u7+zz71nvSYKkvfua7NZqutOCi2obog81k8X81v/x7/5V/noL361rseOFf/ws//u+mU6k/0x+O7ADcZ7OTK3nzRidEp1GIcGzd2u+/kM0bw7D55HSk6XysRr1mkHc2WahSxNMurcV25dAdvjAepU0yLZyY5pu0xoudJsuwoufAcEowExiPIQkHJ2XGFbYD8PQ8LqRCRgGFmduWAwQh1P6SJIdF8fofG3CybVlMwOHKFy1oj8jawO2WLdp4bCeTYj5SHuIqsX2DronEofPPaD2BDBpS1xidGelQOOBIjNIFnPLO+YKOE3wO2gSj2vHxPZFSE9LCMF4NUj8OSrFY9ZLDWbJJBPPQdTLeHFIQwfPa1ZoOyyUdVXOq55eq5VYqZsEoAenD8oPgIUa9WIJhzSVdE2E3iP75zCfTtd771jM9e36jZ5d99WZbpSt7mq92On9xZZulvUbLmt5suaSLbkfPznDduHBGB++ZztX2T7mcivWG1pmUYwMdjAAWRkFniwlFIpl0sA+YGOoCumPyXkNXFzKC+Z7w9nM+LR2WdnY84aHqdzs6P3mpJ6++qvb9eza1SCw3Onn5QhUbRED8Hnnc7d/caD0e6pAxeDayJ2Oxktd0TWGdqFFpxRkjwWadvzApQKVBsUPlAS65hWxtfyda5GC0gehkk0RzTMBUWslNwpmyKGi4dHm+oFVt4HLGmZB0gdiqseSg8EUF5HsoLsKIS0fJdhbr/3KUUjObVDUjNYsJHewV9OSVpqLsWoP+uV3AS/WmBqO+1tuBl1GZbEnbHZgyF8tSu9lWuV1Wu95C88FQ8/lAUbWk9qNXlSnX9L/97b+jd955rnJ6T93+RrX2I/3+P/hjan/iFd2eP9VsdKkoO9d4dqVqJatmu6nrD57p/JtPtV9rKwtHFDlqlDa+Oh9OdXF6+hde+ZE/9od+pQXv173Y8cK//VP/2d9bbNffD2aHu+1ql1axUlO9te8Hi8IGEZiOii8PnAY/JTaH4BJ0esHiJqFKpeEt6un5qYrVkjETMBpbqk/Xmq2SGi+2Wm9TmkHChOCaIgeC3AWIsIEA/P7TbymRhbzM5paHKsh92IrBgEecT2EJGZxZ23RTZL3+dyaA04fso0eXWmm2xLa5Nx652LX392yAuaETpGiP+u4+KDhU0HK2aKwGkP0uvBy6BKMXCoxmc083HRxCGHOh0qAPnatUKroDoRsCtIJ7xgID9xh+Dq+Rjg5lB0uTeq3mwof5I7hgIVvScbutvXJJzdxW9WiqvfJKlWiuTGYlgoQY2TeQrZMZdyIWniPBysbOHXQ0q50uLnr6+jtP1ZtstMiUNd6k1KfQXXT03jvvajlZaL/R1KNHj9UEJ0vsrGS57XTcsTLyo4YAmytWq6q0mjb0nG8ImF4EUB7t6XxpHBX1CzmwtDUsPwD1eW5w8ElxcdnUM2MjBjp402+QL1bL1m5jZXR7eWXjUtxNwGspHr3bW7UaNcsWe4O+OtfXxux206meHOyrGKX14LitUqWgXTahEZAB3ViK1WUwy+A5489gucXIzwgLH5R71Aoxh+6E0HSCrSE526afz5jxdrU1rgeEY9NOVNf8FhsfBIK5cyU2aGNRz7A0CsYedklhYRXBbS3YoTs9G6mklZqFhO4dlPXqk7ZKRSglp1qsRjp6cKTu4EbT1dgTQTJZ0HaV1BJiP8FKs5UyPGJjYhiXmq2mSheLqt57pGS1pX/wy+/oww+vlN+V9PWvvq/RXPqDP/aH9cXf8BWdnH2oYm6jQrTWfHpt2zDw0MGzU129e6oqLi3wrdMbzZMb1esNQV7td3qKksnf0v7h/+hv/0oK3r8Uxe7r/+V//JVyq/j3GRlPL2815kFUSvVG21pPYgIhVTYAlcl8mJD9OdT9ewde9dOJsXavVOrKZgq2OHr68pkOD/a9aHAwynjm1hj4fblhK5tRZzDUaDo2hy7wlChYefPhfuEf/7yIoIKciZSNziUEvgQsxbs2Cl+crRHyBPj/WXZgZzRVtpjXiq1cLqfG4aGt4wnDgWe238Y0YW4y8GQ81GTUD751aEq30l6l6Q4STh78P29mEa0XSi544JTX19cu7Pw3YDW4oIC/8XBjQolcCIkcUikyMugAYet/8PRDVRoVk2rZguESvJlvVEjn1Cg2dH+/be+6Umauw8pSrxzlVciCm/XdYeEenMpXlcByaLm1ZA8tMQsCxhEIxdPxRueXAz09u1XUPFSqcaCT/linN12dX1zr6bfeV/e6ozIdfBRZSw3eNp6MQp4CtvWEP9HdZiPVIHk3G9r5AtmqMxyYCkL3RqFjMUOxw56K72g4pTiTixEoPYzdhPtQ8FA5WAaYTKnaqKtWr6nT7zqMCc4eRGtMEfo96Exz+zryubId7fd71mMPb26VXK30qL2nw72GDtpN5YtZrVM748lb7KXSQcbF8+m7mEUcMjouSTanWPKvDCtaJRQylskhQHERNLwA955SV6go2C4TjB2KmxP7KHguenTT4HVg2EEuyeXGRIKBwny3tn0ZypkyWbLTkSopsMWCXU+OD8uiwe13LzRbdLV3WNN4NhA73Vy+oly6qu06pUlvpEm3p1axpGV/rOVgZM/F8XIq5QsqgdftHau/zuj8oqf57VQ//w9+UaPxSr/v3/y39D0/8L2aeQvcV7NGNm1Hs8GtsmzWOxMtb6YqZYk0yGi4CG5EaLrTu7Qlk9lc9qeLP/jHfkWUlH8pih1V+sX/8hN/azKf/sj59a3mm4SiYlVKRbq66OgCjWQq461hPkprMujosF3TXrNmIi4AdkRyfa2lxWqjb7/7nm9zyKHcfKgVRoyoa4SmRS02lMi0usOhOy0wJsaDVJpYvby3uO988E2tdkvL2JLIekwADhm5AMkfFUe7bCSsFsC+ieUFHSBYId0IhS5dyKtC5GJCtn2i24T/5JR6kqaGPfUgfS7mXjaUKGhrdLEJS7koZmAujIlYMPGm+v2Bzs7O3JUdHx2paoNQRu287Y/weyNvFSIyYx7OKfxsDtyL0xdqHex7zCmUyjYEjbYp5ZRW5f+l7s2jJcvv+rBPLbdu3bq1V716+9bbe9093bNpZjRIIyEJCQmBQBjEYgixIZhjYyOMARuDbXDsJIiT2CHHcU6OTXJs44DJybEDNhFgZKRBzN7Ty3T3W/rtr/b97vdW3ZzP91ZPcvKX5fyBps/pMy316/eq6t77/X2/n+9nUTQslYpwxi1UclNsLKZwab2ATJrh1oaM5qGSQaZQQ1zR4VieBO3k5P2k4A5HQvswesRcVDRokZXK4XBk4pX7D9HsDmQ8HHUGolHOpNLS0RJX1LM01KRwPYFstiA6ULFk4sKqUJJRl2ZJxHYJ9nOspzGlpHeR5E2KEINoaGVPblpSkc+UHRO7Xx5s9MQrF8tyoPD1Uh9Lh+ZmuyH+jbEpw5hodVVAs96UyYKb7lwuSsFj99xuNNA8PUUmFkdZ17G9uYH5hYoQeD0qX2Y4JvFZdofsUmWJI9vgKG+YCxJxPfHDmTKIIBupKlFOM/3tREvLbo88SzqjsPjxeCczgVQi0dlGm0ziy/x6QjO8xsR7idURJx4YYxiBK7AQw+UzyRiK1AZrCi4slFEpKMhmptA10ruYp2xALyRh+iYMsewidzCLQrooJPrQskUFZXRamFj0rlSQLuSQW1xCfuUC1NoKOk6IbnuMs51DPLz7AJpWwHMvvoja6iKQ8JGmSiPGTBWqUIbIhAmEIw9m3YBreli9fgXDXhtu6MlBT1mghD+VSOeyP5T/pp/78tfa3X3dFLudX/97H683Ol8cji3kyjUxfTRMOlpwcRCIhnZO3D14Wo9QLejcukuwDj3tgmlcUsHUTE64ciyEOT2D8XgkiVZc8ae46Y1npMNr9UYyHpm0YSdtRPSt7N6SiKcVnPXOxKqdsi0y1llgmNz+2GVWsnVpLJDi1jQhW7TYJITKm0yhAYCCBDWJxB0YUZhWZUNK5QeVD+ziJBQn8DEeDsTFmPMJScJ5ZqhqWcF82I0RE2TwN7tXjSfqLKeX74sPwPr6umBTo/4AlXJROHBUh5A681j4zs9EOgw63fquuEaTdM2Ckdfy0Eml8SfIJmJYLedR0IGFCgOJFFTLdBixkNSYyJNGzyAvkKTmvHCjrKEBPZkWw8tuq4fmWReJiYaRDdw9aaLu+Dg0HTw8OZfxk++TVl/8Lxc+kRVWgJTCPFjaMHHpkxSzShK6id+k8wXEGM7OrF0aak6nUfQn+WlUJ9CVZBIZXbKLYhyjpI1xRuSoRy2ufAYB8tm8ENmpSqFRRaFcQLvXjuR3CQZnR+O+aRjSNZHryL+jZpqFqFWvY9BoIZ+m55+KZ2/cQC7PhQdNSieC9VLVQ2iEPE0JhZ/lBj/2iCSxmJNB4DPqka87Mm5ldxblxjKrmFpwMXWXQzbKfGQgjieLBoVqDB4GDONmZ8eFhbz7yMadEwBHXRpYa2f6cwAAIABJREFUWDNbeE5GOuMIUkmU1QTW58vQUwEwNVEppZHPKkgkfSBBrXMcpu3h5KSNdt1ANpkXM9tcMoX2ySGsYVfw3rn5OVRWFpFZXAYKc4BehKuk5b11js7QPW8jly1BLxThUkCmxqDrISZuF4npEBl6MpoWjPMh/K6L+CSF+Y2LAmmw4yeEYA8NaWxUEtyz6q/pH/9rf/49W+z4wn/9Z//z27FE6sbW1SdQr3fQbvel09K1glAkGO5byFPTGWBlieJ34PTkFO1uX1K02LmVajXpYKit5QJgOOhJhoNKz7ZsAdMwhWZ3hMPjugj3uRQZs/NhGz3h9iwRJYc5XTgh+XG0JGLYUOQIzK4tMmSMXEUkN4EPziSGFBPmGSuZTiOT02Wc9ImdEHtSoqUJlx3M0KUqhPwnjrG2EGMDGTnpSUcN7NbWVRGxs9DxweGmlVgNxx+GQXNDxZ9dzOUEdyPW5JoGti5fRKlUwHn7FCOxrnJku0xNL/WHSkIV6kmpsiAbQW5lCxkN6sRDJhZgrZLF1Y15bC7mUM7HoGoElEz4oYFEOik8wpPzFnKFCvJk15suBu0REhMFoa8In6p+0kbjrIujsy5e2T2ET6eW5RWYxN9n3Dd3ZES6UFqOM1sky4CjMcbDNgbdrrwujrEsxplcDkpOFyOABE0stYxIpbjJJKZFLmWMm6JZZCSXI1ygRDboUdwgixDzSlgIdPr2xVKChRG6YKhMf9QTXtvjWEl2ZCw6lFollGjr3ayfS2E93N9HLV9CJZdFUc/ixeeeEyUMDxHml7BtZEYwqSd8jSxkkqUsBTDKj+X3jgjekU0TsUSxgCIvj9zKZEK2t0KCZyYsM1K4gJDtRhD5MfKAmv07qcos6lzaJCKsT0K3yTrhVEKThHgMuqqiwE6ZIVmhj8VKDkqMrAQLS/NcGDEo3MNg1MLSyoIkvZ2dtvHO249gdk2UUgWUNB2DdlNSyCqVAsoc4atFpKs1THMlJPJFGJNANsEJjxtiLpJUxJS0TE3UVnc7B5h6XeR1H3piAqvZweCkBc1VkcvUYHrMA2E4uy5TUdDpY/fhQ0ziPjYvr8ObmOvlz/z146+l4H3ddHZ80X//+z71t/R88RdfeP5FHB+d4vy0jnKxhoXaknDZuMsvVbLQcymsrjBFCzg9PsOgb8ByfMmLJYGT40g+q6JSyMOlMadhyoOj60UEkzjqrT5GFm/MGNqjIVqDYVTspqSkkH8ZwJyM4ccnUuzIdueNQ2yJm1GOsMTM5IYVKReEsJliqjyLHe3Mi3kM2FmlFORKJeH0mbaJMSkmjOsbDhCf+Y/RIp5jCsdXivdLhUpkIeU48pCQl0eiMUcfcsRIzSCOx66PIxdH5/rJMTRVwfblS7LwoFTIw0SwrbNmHb3hQDpKmnRmVGI3VdkIFjJ5aGTqeyNUM3E8tbWCDzx9GVO7DS3lI0lCVZJF20dcTYqV1Wm9ASWRjoJorACdxgATNwnPpr50gPOzDg52jzFyJ+hNY1i6fgPa8jJ2j09wfn4u0qUYKUYce/0AS6urqCxW0SOhun0uhgbsWKXYZXSkdV2gAHoFsmMjnYe0Idt2hZBLSRcL3uOAdiKn0omLjVJUBKgooZqB3SC7yVSYhDJbsNB4tDfsRj5y7ORoksqUvMCXbT8DpLjkobqCwvyH997BXL6E+XIZ64tL+PCHXsLe3i5G45FQQVjQaJApcQWECOjazGB4ivEdegFGnaJsaD3aYXF0T0knGiWRRfQTGWOprRWvRx7mzIOJCjhT6kg0fuxtKAs6mttK7qyCXFqPFk/8WkrGkpEWNZNKoUyvSM9H3LUxV9KRptt00sfa6jzmSlkEHrmjLVmiZXIFHB6e4dZr92B2bKyUl7GxsCoaYDoHZTQFTugLHShZLEFfWkZlZRVqThM+YpwaOS4DnalQk2gOOzL6UBUPtnmGVHKMbGICr9eHRQVGf4KJlUBnGGBxZQMLi/Pyvgb7x3j9tddEofPCS89jEprfX/7sX/uX79li90s/9Olni3rt9a3L2+hyKSEBSZEFObWkxHTULEmUkA1aIV/G+UlLiLaeH6Ld6YrInaqC1aV5ZDM8Jah4YJg3k6cCdLpD2B7pJCH8WBIPDw9A3YBD7pMfwnCmUuwGVhdpYkgU/cvYGAHL8rDMugZxZZ7F/wmATFdY0a4mkMpr6I7H4mmXFafltIwjfGh4w+89fChkAxYqbnj5YBdzRczX5mVb2O60pMtggRXjydEIq6trKFdrYhwqyWFhiM21dbHsOTs8EBxnrkRJVvS6aVpAcubhyTE6ox40PYdcNidb19CPCU2HXcISpWwxB5dXynh6ewUX14rwxnXEJiaUVIikwm3iRKyFwkRSHk4K1rkdHHfHGPYs9Ls+RqM4Tk7H+A9fflUA9ede+hC6dD5JKjjs9cQQku+leVpHjpDCBGJpf3HrChZXluEGNs6ODiJHmulUiLy08mKxowyP+KdWLEixo7SQUjK+Fx4SFNUL31FctqMQbf5vfobsjljs+PoZ9kS8LpvKSM7FY6usTr8tkITO9DYhf+uytKBNu8JYUNuUMflo/wDN0zPoiRSWqnOYK9PYsiQYLLf6XITwGrMDJIZKpx4uKYjPcUvKg478xMcyNU4I4jRM2zJhaEcO4SS1syjynhEzTl7kBAuWKGyj2FLmygoTIYTvRKHbstCio7KYmPrCCuBUEZP84gjzS01D6GEMoW0IHMTGQFXoepIQNUgxT7PdAcKYL1vSMIyjcdJC56yH0CYdRpPJ4+b734/AGOLlV/9E7rO5jTWsXr2GbKUIRaXSw6fqV7DwIExhEtC2TJEoTNNoIJmwMA3a0BgMTdlmc4iwF2DYHGH30Qm6/b7g2oR0mgdnODk+wZPvewaf/bOfQ7/f+B/L3/YX/+J7ttjxhf+vP/9X29XiXJVZsVlVE4WCJyJuD/liDu7URkxVRKeYUDLYefCIkaUyjpA3FaV56ajNVZBWGDaSFqUCu6/Dw2M82jsW1n4ynRX7oMNGXVxKhrYnW2DKl7hJ9eFILilvFGpoeeMQg+ENw8LEk/9x0jxdNrgNTJD9HvHeRc6UzusCEFOsnWUHlkwIhkjycLvRFP8y0bxS6sQw70IRlUoVzPLY2bkvek0WJ1Fx2Lbw5+ikUm80ZItIThYtq6iJHfW6YtuzPF8TnKdvmJLbMHZtkb81uy2xAM9mMlIgmODGwOlcKo0nrlxAJavgiSsr2NqsYb7MgjDCxBsiNvUQC0nf8KSIMyuBIS98cG3DwrBvgDuATsfHg50WWl2mz/GwWUa2VBbLpomWQdd1UB8McOfeXcyVKjC7Y3EnYce+uLKKhaV5+XwG/a6A+KZry7jOsZ8jKZdEiq4jT8PNchkGraJo3Z9Q5DN63D1JcDQF/5KGR4eRaGHBMZDXgThWYkqJYkwswfiLX9vut8VOjLnFNBBgDgN5jF7oI5VRJdOD1+t0/xC9ehNZJY2FcgXFQkHoPtzAc1vLRYhlM8jcicY4GkVMI8IwOzNOHdy4csMoNvG8/qJpjYo0i5lEGIiPHpUdJG2ziKVEFsYiSHyO3DzxR6RyJyCFaSL3EU1hMylVzBH4c4g3h2QUcJGWYOlhsYpBIe3KdlDKayhk+Bo9TB26hzOgPoe19bJw58hlJC446A5welDHsGUhnCjY3rqBZ597HnuP9vC7v/97KNTm8Znv+Rw2n35GTDzPT3aR0Yldq4KFx+LUtDPVjMovKpZ4/bqwrAYyygRpmiC0h3DOTfTrHfzWb/0m3nr7viwYK4UMjLYllKDPfs/34YMf+zCCqXOsvvQ96+/pYvcbf//n/93UDT6ZDELUiiVJNrLNMUqlHGqLczjvNAXwNxyPhALcfvs+bDMQY0uOmLwp8gUK3Asiai/S3UHPCL3i4YMd7O+dIFcso1CNzCAZj0hcrdUfwXAnknXQ7g9gM1wmPSt2BIhJTvVpIxQVO+E7iYsGhfrM4uC0FJMwIbGDn3jY3LqMwXAojspra2syluzv7UpmgkTeUeLDk10kX5osJjLcxCYS6LTr8oAw4Yq+d+ykuDkkflVvtMROnKRbPZNGi3ZQloEnr22LzIqh3p0RTS4djC1HOpRmryldztxcRcbd5tkJBp02nrp+DavzVcl//fAHnsPliyvQNVIbaC3Vp8YIU7prOGZUQPj+iI0lEyJXGw9tuH4c9aaNV17fRac/xbXtZ7F94XIkwQt8qOUSkqUibj3cwT/+J/8ERRaJTF6oBOT88SZe21hHsVhAv9vBgHZV9lh8BunWQjCNsiglm0NteQnl+QV52Ckh49KGOCc5iFwgUZ7F7olpbkLKTSkiKzRsWrKzM4+CstVYCllNl4wGBk7Tn460DFoYpWkSOhgLeXdK7rKaFAyOZN3jh3sYtbrIJhUsztGhoyxbWF5bFiMWbHZ2nm/PLOHZecXlM+OhxaUDD2TmefKwZJHjdCBPtRwitLZnzjKLYxTwzXGV90fksBwKvkctNkcDHuLsovmbzXdk9BpHIZsRagqLI4tdQJxQnK9pqgYkiXHSQIHOOSx2zEHutJEOJ7i4WsPVa0sIAgM2cz9i1CBbUuzazSFiYRpXtp/E5uZFvPrqK/hn//xfQi9W8VN/4+fx4T/znQiMLgaNfUwDqpdou0UDWxqP0hU6cobmssvxxhhRGzt1kCMebvnoHbZxvLODZuMR9vbuS8dfqy6iftzG6toFvP9DH0GoJDEyRpgEzs2Fj/+5O/+xBe/rCrPji/43v/KLvzJod3+KF6RWZnAv8QSgUGK6WBZ7x4fwYwl0+iZSSg77u8cIXBIuU1FEHNOiqI9UyLlSUcpnhDpArlmv04NtBygUy0gwTg8xtAZ9+IkYTpsd+EzA8oHT8zo64x6yxZxoGhmcza6IRyydJ/hgkSXPk1VUAxxBKEVi0rzCC5uEG5vi8vYWmq2mjNbrGxtCY7h//76kV9Uqpch7zplREaRbzMpNz5M9n+M2y5MOjCc2ScHlShX5UhH9ATueCRYWFkRWRd6Xbxm4sX0F8xV2fi3UOwYsqkTExy1KeiOvj953aS2O85MDrC8v4JPf9BGMKLtr1/GpT34Cm+urcNwhkikLU38EWCPAHgO0ZOKiZhb9x82fYVoIAup+XSl2dx/WUW+6uHDxBr7pgx+V8fK81cJxvQ4/ncZBq4Ff+99+U6gkm+ubspgh6L+2uoKbT1yXqMdWq4mT+jmGXAj0O2LUIDIrds16BsvrG1hYWRFqBvmT5DsSViBMwKJIriZHTgYRcfLjGMRc2REpRpOpdOS0ClOQkK0sCwwhgnrjHOViDjkSr2d2ShMSYRKhKBUsLkQ8Dwf3HsDqDpD0J9hcWRWj1bSeFo02uzveIzSxmEwo5I/L6EbzAVG9kJxOrmacJYCcuCjtjLgbydNR1FgoEjPShjzyB6l6IFbJkPnZWMrukdxQfk8elFSD0AIN3gRx4oR0r66VI0UGYUB+BjFaPk1E8MKoDhonsFOlJE2j7pXxBb0u8rE4rmwsoVCKoVRMz/BHGo0qaDe7OD5qwSKP0vKRyxbEJforX/4qzup9fO8P/TB+8C/8GLKZJE52X4cysZBKMXaziEyuiDBMomd46Fu22J+VFysI4WE86CA1DVBQNFjtAc4P99FrPUIyGWLr2jXkCxUcPzrHNFSg6AU0WtTWZqmJ/u7rn/srv/WeLXb/5xd+6cfNfutXmQFRyHK0yyKXTYsmcWiaOG6Q1c3ZI4VctormaVsyMckVk3AVNSnyFuoJXduGriWF9NhrdwQEzufKwsmjzbbhuhjaY8RVDSf1BhJqRmL/dg+PsX9yKKx+BvyMHUs2eWSkSzEjbuV4siSgZpPj8+O4PAbj8IQfORYqc3PyAPBU5wlN6gM1nMZ4jGxaFR4dFxMcj6Pw4rx8PzLhU8kQjm2K9Q+3hnT8nZ9fwOLKiox2g+FYujuSFUwJZAY2VpfFhfbstAHbT2I0NOFZY1y9dBHbly7AtAboDZpwHLo+m3jy5hZe+obncXS4L+P1c889J7ZUg0ETikoqx1iKXdwxkPAdMchkd8NfVKWQ+BuLp9DtO2j3fHQGIQ5Ox5hMVNy8+jS2Lm2hdX6GN2/fRr0/QN/3sd/uioSOIPqg35GErs21JTxxdQsry0uyiDltt3Hc7aI/MwCgRpJql3Qui9XNTayur4sumD+fi6KIAsQ84ZRokGmAIEoEsinJgRRX37F03DRCyGcLCL1JxLcLIZtUetnV5hg8o8vnLYHV0xAuJvAQdYscDXffvoup6SAYm7i8sYmtrS1kcppsYuXEi0XEYCbrRfZaDO6mLFGR8ZNjNknDJJQEooNmwLwSqe74V2ILxVJIw8/osxYbd2KYpikYHJUl/JtIsUOj0lBkbeKOkiCRnNNHAnHxGkwipsRlnGWnSI4ozWbZEvJwplKDCgw1HoNnjJGNJbBSKeLSxTkszleEtuXYBmrVvJDce70RxiMTjUYLrmXi+uVLkoH76msPsX75Or7x059BPO7D7RxguaQhk89Gel0qoSwPLdNDx/YQZHRcvHYNhXIe3dY5JraBYjYNhc+KNRJTVC2dFMlYOI3DMQMcHTfQ7AwF1uBB0Wo2Pv9df/2//4fv2WL3e1/4pc/5wfg36O2Wz2molHMoV4q4e/8eOnSATRFP8TAa+8hlSujWu0Ir4Q1DwTJVCxRM86I3zs+QVqNQln63O9t2LgqO0O0PMDAMiWQk9eHwtA6VdIdMHjuPDvHanTuYX1uBlssKA52+dMSsJJsppMOGEuXBKpEZJre2vLn5i+NCq9cRnO7ipctCDH777bfR7XRQKhRl7OQDVchnBWAWnWSS8q0KihWmqaXQaZ/DGA9l1HMsB8ZgjKWlZWxeviRyKHYq0m3yRMzlUCsVxOjUHgxxfHyGYmlR/k19/yHW5+fwLR//Rjx5Y1tA4+PTfew9eogrl9ewvr4okX387BhkxEWA6Y4FU8HERGiNMHUMcUJJUHyPUDaNXAoOmcvKkBxjgoGRhOlq2D8ZY3e/jpSWw7M3n4IahqI5Pm00sd9qox8AhgT7JBB4FqxBGxdW5rG+uigGoq12F4fNNh6c091E+BKiP2YnqxcLWN3YwOLSUpSbyrSygBy9mIxG9BykrM90LSFWk+QtkP90EvEbE+QtlgQTZQh7tVQRcJ+jc/38FLUKi11mlgsRigbXjgWwg8g1hUYUO7fuIM1GzfGwvryCK9uXxVOQqWTyw2K0i6J5qCGvjcXOD0IkGGXIpYFYkkl6rCwiZINMjqdEfUbFjpXPo7ZbaCSRPpowConqxB1p/CDJJxIelJCtPi3QRD8rfodxeFNb3KDZFTLrgoeu5FuwMFJuRvqKloYbUt/Njm8C3zCgTWPIpWJ44dnruLixJl6CxFFTCZLpPcEgGWswGnTRODnA5bVFFDJlnJwZWN28jkvPPA/bNtB4dBsrZR2VTBpm4xyvf/WPcW93D+m5JazefAYvfvozUJk1AnoPthG6QyhJuo4PkKDjDi/9NECj3RED2vnyIm6//QC37txHmTxc08TR/uEXfvp/+bc/854tdq/8oy98Ogyd30ZiIjYwxN1K1QLu7eyI5czqhas4OG7htVduI5uKcl0LOu2KVKQyXDykxWSTbOtupy14BFnxvTYJkBrKxTnxg+sNhqJzjKlx5ItFvPNwRzq7QqGKh48O8eDgELlqBUlNEwoCsSDB6ELiItQ9Ksjqumx5ZZwja162atxYRmRlqhRo/U1c5sGDh+i020grCprndfm3BLfFH4+bOzWFfLkkmBx/iOcbMJl3MWWeg43RcIzFxSXRkVI37vi+UCJ445GGwzjKQbuFXquJYbePbKYAhaamjx5C9S289L4n8V2f/VaUti+ivfsO7u+9g5XVeXEYLlcLEvhNK/dspSpbUTCQCD6mLsNsHCTjYqeAOF14We8DD45hwhhSRpaE7eoY2zoOzmy8encXDWOEjfU1zKXSKIjFuo/Tdh9DJNA1bCnWmpKA4o2wtbGIzbUFiR7c3dvH6/f3cDgOEKSy0k1HP3kKPV/A/NKSaCUjq/0os1jcf2l3z+sRj8lyQ66Z5wmEIcE8xFuTCZFMZfUcUnEV1UpVrmmzcS7cuXIhj7lCAUo8KaoAiu2dWCB2/DSdMHoDPHzzbZRVXUjYc+UyLlzYRCZLErcfGWZOSIDnNSNGSHcTOp2QShLlHvPrSCWR5cFkIvpd3k9cMAjmRjM7LlR8msZG2bJS8MOp0G0I9TKOgBQkwftIKhZj22gE5v1Cba0V2AjDQJYLpNJQWUIiMk0FuLiRrNqUAjtGXC8UTJIFROd7D6eoFXVcvXIZmkryPk02ejg+3hP8rlTKYPvSCuCOkPQtjDs0Sp3H1s1vQGn9inTQX33590V7u8AFh2Oje3YqS7Olm09h5aWPYpLIwJhQY+4icBlKTqdwD73RMWKBhbjrCrY4HA2RzeRRLi3h6P4+Xv7j1+DYDK430Dxr/otf+p1Xf+A9W+xe/kdf+PR0Yv12XJkiSxcJYywdx9FZA5XFJVx54mm88cYdvPxHX0UunYc7YqD1osioyLYPqFUlw54nOaYo5TJyKndbbaTiKeT0omzJSGlod9viFqLls3jljTfEBooOu4+OzlGnyJ45sDPDT9ny0cRTSKmU3USLBBa63nAotAZqV2kvxT9PU8D6xYsS4t1pt8SLjtGLlsHfpvDpIqY+w8QjkTYt41nEBoMelldrckGjMB9mbHAbtYTllVUZ30RHSca/ksBCtSojyKP778Afj6ERO0zpKGUzyCc8lFKUBiXwzI1r2L6+jaPzUySzCmrLNTRaxyiVs8iv1tA5O0CxVhGcUafNN1n5M8sgJUHJko/At6DEQySpy+Sp3BkjDDVMwxIMW8NxY4JXbj/EyXiAUqUAzZvAM2wxvxz5EziKhrETjXhaLITiDPHklXU8dXMLi0s13Lp7B1/8kzewPwwRqHmRdFFeR6iA8rtitSq6VQniZn9Gnz+aY/KwmxW7ESVeyXjkMDLrtrkJ5QKDEEaG+btKWmg+LCz1+jn293YwV8xjZW5ODiIadwpWm+TB4mE0GmLUaWPnzdtYKpaQTaWQz2awvrmGXFGfseOmAj2wwSMhnKMpsS3bieI2uZkn/1G4dNwsSFRANJVIdqzgbTSaiMkoLjZ00vDNCMjvOrfwPUcdHz8fGmFwc89pgYssMZOYZV/EQ8ZdJqXgpaUwkv4xIzXTxZgjNVkC1khYDzyY0qQpciFWLIvPHnXBmDjY23kHiViAxbkcti/V8L6bF5D0x9i9v4NCfh2rmzfhJ/NI5vLCJ60f7OH87bfh97q4tL6Cq889D1y8Aqg5wCWgmgH8KUwGbE0NBNMB6sND8eIrasyoUUXBxAjIQqYkxqDNehudszaGrR7G3cGXvu2//p8/8p4tdv/+H37hc2Hc+w3HGwooa1sBPJ/WPDkMDAtbT1zFG2++ijdffx0by8t4/9PPzSgMHorVBfiJpBBorXEHaoouJYBrmnBNB7GAbraMfksJlkCPMUp76A92695djG0f6xcv4+ikjnq7j7FJN1gfyXRKHD14Q9Lemv+lgoEdheG7aA/7wgErViqRE4eaQjwVk1Gkcc5xdARd0wU8pluKmsrANB0Byx/zpNKaIh0mT1xaNc3XyhiPRpEBJDl+mGJ+cSGyu6GPnuchk9HEkZcC/ObeHiaDAbwmb5wYnnz+A/jUt34SlzbmkEt62L/zBubLBaxdu4H/6X/4VXz3n/8hlC8sizut5wzgW22k0xNJkmf8HqY8V4kXpgQPTSWmcO0BfHcgnR25YlRjxKZJBL4C10rBcol9Onjl7R14CSoT8qKjZKFoDAdoMQmMsZGmJWabz1+/io1iDtsbLOJV1BarODg/xh+8fhuvHg9x3mdBo1W+JRzBVCaLXKUinQ6zgV3LFRcPpokRsKfXnRenbDCJ6ZS4GWkzkerE5eEQxqRQ6umcdG/FXF4oKeNxH5Y9lgJezWbEvpwDcH80gitddsDlKVonJzh6cA8LpQIKeQ3VahHFchHZXBRQzmAfbk7FECIWh22xqBN2IscMkukrHeaMT0d4g4WHpHFZcBAemOXaUh5IrJeYG+8R/lmuO6V0wiWMlh2k1pAyw/+KAQDNTEl4nyak62PQPAnATILjZ0H8MqJMxaDndFE0MA+ExZXfllZfLI6Bwe4+hOeyk09hrlAUmAT0iXR7uHKhgG/5xAvodx7h/OQIsVBDMlHE6up1KWal1TW5b7/0b34bf/ylP8TTLzyLb//OPyMFrv/gAKW5ZcBwsXP/Pk4OD2AO2yjRfeX5LUzUyEw3wTzfWW6HZKvEVZT1ImJ2gNb+CQbnnX9x8yd+4b3b2f2zv/k3f1xJ4VcTKa7qJxj0LCDkhjMjHcnaxhIODh+iXMxgaa6CjaV1NOst1Bs9XLn+JMqLqzg4OcTO7l2kFcpjNDnVAseD2TdhGY6cFKSCzC8vQStkZEx5/fZtjCwbK+sXUW91cHLWFCyO4yk5URRW0/0iZOWdhpibn5cFxyhw0bctxDUVWebMSnhpTPIYWu0W+j06tkQYn82fHQB6toiz03OUy9T6cgNLT7yEYICkk3A05cPabrXQo325Y0PVNWxc2ESpWpKFRKfZkU0daQ4xz4U+DfHU2gYS/T4ura3j6rPvw+XrlxGPkUIyQNwci5V8rz/Gb/32b+NHf+YnoRRU9Id1xGNjxNwekjDhB+OoY0jnATBNi+oEBWmaRLpDBN4oGmMlIIb5nzH4NjDue2DIV6Pj497OCeLpAqrVmnjMcaHS81y0LANN0xC/uqQf4NMvvYTri3MSMp3RFWTyKo7b57j16BT/11tHuPOoLhvXfKGM6tKSdN7UV5Luww2kbdhyfVkQhGpLhQflewq1ylSl0G+PHVVCbKlEO63wftBke1mtVGRkZ1av7Ubvq6imhOgtihzXE1drLgXoSt08OUb0JhA3AAAgAElEQVT7YB9L3HTGfJQqeWSy5HtyScBhm9LhdGQ3RgdGYnDUSrPbpzHtyBS6DKGOiK/Jr+UIaUtexON0MOJylD8S3uC1ECt9kZZFuLAsLLhZpbErixkXchJOHuUoM1mNRD0uP3gv8aCWLI6ZxpZfQ6YLt7psQ90JnY0D2WBz0mFhD4k1Wj48fwolnkaamSDhFPl0EnOlBDZW0vi2T70fo+ERGmdHGHZHOD/q4OLqDWw/8TyU+QUgm0fj/kPs7e1h+eIGNtc34B6e4/jNe3jwylt48NYdPNzdQaGYwxM3tvHMh57HpQ/eRKqahz2dwCX3bhZ4RSK7b7nQ44pQVMxmB7165wvPfv6X3ruY3T/4sZ/5FVVL/pQf8yIpjR0iny2KjvPOvdtY2aBd9xQLc3lsX9xAOpbErVt3cXrWxPWn3oeN7et4dHyEew/uipyFJ20xm5NuZ9Rn7B5jCSOgemFpASnqZy0DO/t7CKYx1JZW0B+McHh6JrgQBeQca4h50IuHGkyevrl8HvVeD0ZIL9cQoZqScZi3PEOAOMPU66dCICYXjiOfZdmIh0mRbJGOUCgUo5vYj5wdCCTzdZGCwSwE6mFbjboYRhZKRVy8fEk4hHRIOdx/BJ2A/HSCgwf3cW11FX/jx34M5ckEN65egRfwtB6j1z9HKhFisVTCwd4jvPHWHSSyOj7zg98DJ+nCcrtIxkwk/AFScRejcVusk+LporjOxGgrRKCcfriuybw/qAmqN5KYUnbixsDcHTpc9Pp0eJ6gXh9jNI5hcXFTCnhcTcFJKTDioRS747NjDE7P8e3f9BFsL1QhJKCQbtAJnLTqOBs7+A93TvG7L7+F404H208/jQvXrsPyAqR1Zg0nxW2F3TrHUaZ0OYQC0rOHVWU1ngp+Jj6F3FTS6y6Tk0LHro5yNVqA0YL/vHUK27ehqklk2e1z6TGZRlw+4mfsrF0f9aNDDOtnWF3kPahIVKCYDdANx6OUi+ahapTfyo5y5vHHa8u/5zaeGlt2ff/vrl42+ZKixm46YqAMhiPRXwvdKRWlhrHQRXpdch2JWUaEY3IJyaEUs1ZuV+Ps8qLuksVQZGUiUYuMJyTakc4qxJdF1UbjgZQUTf6ZdKjQ9KUpCMHrn5YCyu1rNpnA4pyG9z2zgW/+6DNw7QZcoyfY+Vd+72WUMvP45Ke+E0YYQ7Y0B9ehh5+HdDEHrz9C49XbGO8cItYe4nh3D6mchrXti1i+vI7K1jqwUkKY5QKOsaQBPBY7GfMZiO4A1JSPDJTTKs4PTj5/40f/9nt3G/t3f+An/p2iqZ/0Qt4cNlQljdWlVQyGPRwc7GLj0hKWl0vonB/g/c89hYnlYodET8NBdWEJ1ZU1jGwX+yenolWk4J4gMDWUNGzkKMt0rsfSGhYablrFVYQC6Wwe/cFARuHIoZgqhqxYCXHrRamRGACk0jg4PxOlRCybEdJmQlOFE0bLojGjHT2y5V0ZIXi6RqYVHFWo40zJJpeSJ/q4raysQKN+N6NL17m7vyM+d4NuT7q3bD6HlbVVuXG51X3rjbewsb4umNSX/+CLeOrCBfzT/+6/RY0260UdDAk4OdpBt99CpVTEQqWGB/ceYnf/CNeeexoLW+vwVQ9xhbjWGEl/JI4X43EXaiYLb5qUvA5xgSdrf0pbdkfS1FIxVbiNUytEwmdIcgKtRg/d/lAs78fGFGllDtXyorjrGn6ANuMuJwHanoPhaARnMMAHnr6JlawGLRaALIOUmsB58xxWqODMTOBfffHLeG1vH1eeex4Ll66gORxIoYuxawljcCxXDg5upx2f/nUsGMy+jUVBM0Eg/EpGXHJxxZCdTEqXDXdB1bE4v4B2v4X9o30xfeCigbzFieciIyHkMYxcuu7Qo8/Ayd4+jHYbS/OMWpwXayixk3JpHkpyeBTXSZ4ku7HHcjVur0mVIAWK/xVLsCB492toBcUOUExgpetLSAdISZgsr3j/cknBw5cW76RjcGMrdlGk3tCPcaa3FVsoFuBIokYsj3/3OJaRNz6LMbfZUvxEzcD8YS72ZrGTpoWp7UuDQJRaSdLqnqFJAeITehcG+PBLN/HE9jKs0SlyagzqBPjD3/l9TM0Yvu1bPit0LlXXxaZfzeoIksDRvQfovn4X2YGN7t2HUKZTfMPHPoz4xhI8c4BpVYdTTcNOx4QFwaJNpgJNGaY+ly8TOMYIw3YD5WwavmN/9/bnfuG9y7P7yW/9c+2Ulq4mUppoXVOKKp2OMe5BzypY36hBS08w7p4L6DmlTbTNmyLKlVA0HZNUGh3Dh2nRYscU0NgjJ4tbsTAhGB+JwZLSTmnOu3ym6PSTFX8yhGGbkhnBcYObXFIDeFMzjYzi6sNmHTFdg1rMw6WkjNpXRiGODfSaLVFuBBNbLOW5aeQv2yTZlO4meekk+TByu3j16lXBWNj90TzyvH4qQLOkZ0185AsFlMqRq3C71cbe7h4WCLBPJ9i5fRtrlQJ+/i//OJbTqjiXmOMG+oOG5Cjkc3nMl2oCNg/GJoa+hc2nrsCJ0+DTFQfiJFnsRR2uMYbKCEjbl+0hFHYdvrjR8man1Co5TSKFNDyTYvIYEpME2s0O+sMh4sRZJjFo8QJ0tST62a5h4aDbR4NbWGJqSgqDdhcXFhewXs6jmlWhp+ICO7TaDbHlH3hJ/N5rd/HqaR3Fy1uYFspoj43Ipy2hCCzhOgGyhbKYP5D0yyhIhYoBYo40t0QMhnAkXSjE9kg6p338BNhcXsN8ZQ4njXPsHuzJw8jsBXZKLOpZ0pkUBQPbkoJAE8/DBzswOm2R6NXmayiVK8LFczxftqESkJSMvUsEZhfG4hIhG3xdU1n4iM2WS3PStLzGqKhFr5cHIe2fUmpavobWZBxbudAQq6hZyDbvWW5Qye9jZ0esTRQWpLVwKzvT20bGAGQJPM64mJnMijwtKrqcYGhYSydmmTTY2bGrdRzJ7iUmSn6quLfINn6C5aU8Stk4+o1HKOsK5vNF7N66h4QXxyde+hjWl5cjUwIW0bkSjMDG3VdeQ/ete5gP4oi3+kh4AZ78lk8C5Rw6Rw+QXChAWavATMfFIDaWVIWSw6hSfo4073KsIRxzCHLIp8H0xqVv/um778kFxc99+oefaFr9O9l8CUqafLqxuFlkMmkMh208+dQWllfLcM0uLq7Ow2J+aECzxTIsO0q9ZxdhBfRdq8JjWLJpirssrd15EyRiihQ8OT0dR4Bez7UFN+HpyZGN+s+QYT28mbg1pEOwiP8T4kAr+FA8jsawj3S5gFQ+B8OjE7IV2aPbDuyRIUaJkwkjDCHFjgCzMaKJZhZsmchZ4g1NsvD29raMTvTm4+JhOOxG21uTji1pzM1VZczo9wfoim25LwTnbEZD3PMQjHt4YfsKtuYr+I6PfxhK3JbNKbMYJPiFTOwwJuzzP3rtZfzw538UfacFbzpAqZSWMG66/HLTK555shQJEFcY5xLZnrPYJ8OUnPjJuIrJ2EFgMF2KDre0lPeQLmQjq3ixAlUlE7XdM7BTb+KoO0TbmyKR1hG4E/GD21pbwupcCcmJhZwah9Hvifjc8IA7Zy3c7dvop3M4MhwMvYkYVuppTXwDab2ukRicZDKcKe+BcifmbZD+wypDzFWcP+iizLGISWSxOJ64ck14dkcnxzg6PRZ+JjfiDHliIpoWRvDF0LXEm5ATwu7dexi3W8ioaeFEUolDZQdNBySAXSyXhCkneLMEEUnqGosPH0leC1JieMCwQJFAzs6Qh+6sSCVIkE7LmBthdBF1RmRk5Hq+O9ZCsFyaBAgEMit2YiIgGvFoAmHBeVzoZLye/Z0iuuDILID3pYRtk5TPwjoryBy7uQkvFErI5bg8i2ZsXVclIjMe2vDMLvKpOMpqGnZvhKKi4+alq9heW5eQLK2gI1srwAgd7N69g9HeIRaQwuVCDY2DI2xcuowwFcf9o4dIzGeRvTAHJ51AdWUdNpUnfFZD3m/EsWmLZiGtAmf1g/tPf/q/vPYfW+j4dV9XcrGf/Lbv+Vtjx/vFcmUOaa0gKgFeMBa7Tvcc169fgpYhgdLEh198TrZjuqLJTUsn4oPjUxycnmFgBYhrVfghveAsUQfwAeANRroHt0vc8EVZqpBtKb9GU1MSw0duFxn7ND3ko07+Vpo6ShpHElCh6WI8BoPawkoRcRYhYyjWS/Ys5Uq81WKka3gCHnOUZSAQi5RGix0tKw4q3PTRqokjKbd5vV4/ss/xLKGg0ECSSwvG+wknrNnEcGTIaStxhPk8lIkPq9vA5lweK/kMfuTPfg7FAm9msl8TmNgu2o02SZjY2d3F4fkhfuG/+QUYwQB9o4FCSRcCJzWaBPN5yjPTNpy6iCc5dkXdALfjklwfTGSs80Y2/FGAmBuHbRBLSiFfLUSbSS/AxJ0iNoljMHTQHjloWh6OBzZsjvIJVUb0K+sr2FyqIhWY2Fxg0bPFXr0/MrHXGeKhOcWu4WNv6EIr1+SwIaeSo+HINMUFZZKIbLAYtZkOY5GrLZcVLNPUos50ocwqZcEr6FlcXL8gJPODw0O0Om3ZqhKflUNvGiI9Tcjn3jWHMsr7loUHd26LpIrGmNVaDbliCR5JZfGY8CepSkgypFsKTUomCPKiSdmRFDZZENAyPZIIRs41McFvpQiRXhxPRsUrzcmDD3tkbsHC59JJmfSZWbgTvxd/GL/+8WjLbe0s0WLW3UWWUHJNCPLTaZvxKMm0dGrsMolrRuHtkVdjhAUSs/Tk2lOpQykj70/mO3MspjONbQ2hqSQhJ6VL02IKcgkNmWkCF2qLQnSvzRVRWSwhXUrBsgaAYaGmZjHt2TjZORA1B5tM2x8jv1xA8VINyZIu9JWBYSLwiUMSX2TYtwnLHkLLJTG/WPrl7OaP/Ox7ttj91e/43G3TC26Uq/PI5oo4ODyW7ksA+3FfJCvd3hlS8RCf+NAHEdgO5ktVFHIF0nWwd3iE199+GxYtnMI0JqEi3QmBat5ovClyTPpSNQF/eXJxBKDPHN0ocsyqJS7gMnM1WpAEM8IquUi0emL3xavDTFo/FoNeKWCaiKHd7wplhKljNFYUEFnkQBGILA6ztIWXVUUScwuLsrmVYBlNE6kUgXZ2KCx27eaZbHL5GkvFAiqVsvxdvd6QZc3C4goKjJVUVJj9NubzaXzkhZtIOGN88mMfQALEjZKykRv2hxh3Brh35y5u3boFJRPHz/3dnwO0EB0uMNJJ0e0KZ0svCA3C98fiGkx+HXEfnrDRQxVHGLhwjAE8w0EwDBF3U/AsyvV0caahemEwGkhi28QNMWbgTlyFG8/goD1CZ2QLHvvOvbtiQnBxZQ6ldIgPPnMdReblkIahqLjPzq5n4tZZHyfWFEuXrgk2S+pGSk1haI6RJO2DAc2OiyxpJQlFAHYeWAy3YYGT4KFUIhr50mkxHqAJAA+bR3v7IomqLdB1hdJCEqiTSFJJkM+jQXZ/LIAzHuLh3TuYmAZ0LYPawoK4upCiQp4fibfE5CYeHXo4utL3kLrpaCnA7fpMOitSscdbVXZuxM94kIZ0BxFMTnlXRyuGERzfOFI61rvFjsWJvxgKzvca4YAkLM82uDP8j/eeWEDNbMqIKdMIl7xP5gZTZsfvJa8nxo40oq/I6EveFlcUySjKUzI9PG5oA5GZ0Twhm6Vbcwq+aaGaySMdxtE9rUMLk7i0toJLG8vYWJ/H4noV+ULk7Kxkcqi//RBGZwTf9JDVVMzVCtBqOpALEaZC2Ax3t2l26onWmZ/jJPQxNLtipnrzuRvfoFS+/6vvyWL3D/7SX/p4Z2h+0Q1CpIlnTaY4OT2DaVjiF8YuybXHYMxqYJt48dlnUKJLSDrSWXKc6I8MCVE+azRlhGVRYjciAC2P2zAa1Uj3YJEhT46nJHWeHFnpNMFZjZmrw6GBaUyBls2CAx0thVggybGLeE/E7ZJQ5WEDmp0mzpt1ual0je7KGTHR5OhBcJh0Tp7iqZQmkrR8oRgFyswCU1jQ+Gfyxxbmqzg83MP5+ZnYt+eyZLEnRLrD0zWTKeDipS0Zg4ldGb2WEHO/69MfxeZSCVqSp/gYw1EX5tjE0eEhzg6O8dWXX8buw2P8nb/3s/jAJz8G3xshTAbiIEFXGI7XVGekMym4wRDTwEZeS0sINd8BC7aWUxHYQ3jWCL7hIzZWkPCzcMZJke+JvRF8cRLujQw4dggoefScEA5U9CwfD/YPZdFwfLCHDz7/FJ7c3kQ24SObCBB3R1hfXESqVMZZs4M/2TvGg+YQZ+YU+sIaxvZEfAfJD2OIjEMmFuMoQYgijryqC97EZQ+vMTt2kot5WBimIX5zi8tLUDRNHlz6JhIz42gsaWQkxnEsTTLFi5GblpgojHsdHO48EGeQSrGESq0miXGZfFEyg6nS8RwLxoiRmDbUNLfG0ZaU8jHx3OQYO6HELfrNIiwSRHG/JnwShQUxrjDy4owGL0r0WJDY2XGM5KEThfNQc8v7O+rQeB+zkIrJJ7FNGW1ZwNjtRRpbKZ3k23lMLyMuyfB1HmZRweMIK3I1j9SdyCk5CmHPQddz8lzyYGFwPPmT/FoWK53OyWJiG2Dq+CJxXCgVMZ/LoKQr0PMJ5DIK1leWcO3KNnqdoUArsWlM0sRyWUUyToxwCJFOMA5zxj0kx7Q36GBg9JAvZbG0vvRq5eKPvvC1FLqvqzH2Vz//E/9HZzD6DtsPkdLoTpvG8dEJRgMDqyuruLCxIW0xhcLt+hkC00KF2sYpQ2wssRIKEnEmrqE/HosWkhiE5zhR2IxoBLmCj7CYDOkkWloyRA3HRaPdhkXbbBp3DkYwRo6E9DLoguEuvJEk3WlWIDleU2bDQmdNvKizGzALg3bUHLOYcUBQOqIL8O4lmVnTi9AzeSG3cnDhw5DNZlCtlKJIwlgcFy9dwIMH7+DRoz0Mhn0p0FPaxw+GyOl5bGxcwvLaBTTOmjI+rS1UsbU2h+uXlrFUzcgCx7S60lWyG7zz1tt4tL+H8XAkZOTv/89+AJef2JYEsriakO6Hr5G4pGSl0ukjRltxC3nSJmRJQs80B3qO8X8uJo6JuBOH1ZrCH6UQn+SRz5TR7jXFVZfWSCEXEeYUjb6Ds6ELcxJHz3DwaP9Q3FmYYfBD3/ud+MYPvA/usIVx5xzjxpkQYecWFkRxcdwf4dx0cTJ0MPQTeFTvw42nmHYtSyE3MYWiqeJgy65Eo1GkJ/2W4F2EL0hIZX4JCx9zIqrzNTEAHXGR1O3JciFPBU4iIfcKDyzZfNJKXbhrjuDDR7s7MLsd0SIvra4hUygK0Zn4LZUK9Pzz3VmecMgipMoWPipmUZWhC81jvhw1MKJmmBU14c/RSJZh1qIMIVcuMiAl5MeDk3w+obLIco3Lo2ipQRfmiPLCPNzJrIhyLI6CflhsH2OIRGJoY0V5o1jai3lXlAHMkVnIx4QhiN1hKpQYZqPw/hAIh8YMDImnUoNcP/JIMUWallrMA6GxaIaJdArA2IFhB9OAGLaCC+uruLq9hWqlJteIBZSyOzUZotM+Q5eWTwmgXJ1Db9iXe1TLpqHl0uIW4zKjZDr53PYLf+NfvSeL3T/9O5//qD2e/EF7SAtsQMvmhKvGzSR5Ude3ruH65W0skj3vemienOHVl78ixazbH6E3NjBRU0joGcR1DZbnyKnG9rvf6WHEIpFOy6aMISXlchHLa6tCRcgWCtKBHJycyqaSm7Vury+JZAPTiAKvfWIXMWRpJRTGpSAxeZ7nqDlxMXJM9GwDY8+S8YP4QuBEHD/mDUQOugrSqQwyelEUFCQssyOl+zJPzVIxLxZMLJKbmxt4uPcAR8dH6Hab4npLe6WJG6BWrWFz4zJy+Srq500B+S+tLSCbYAZrCte3l5HNhFhcLiGhkzSagNfrYjwYC4eP709fWEBgGpK/QZ6huJeAwLMuOlyfWF1qIiMZY/e47g8DjhSkwKRFbzrhqewqsNvAqBWg27ShqXkhx6b1FGJqDG4sicbQw1HPRt2Yom3QaslE+7yOghJDOZ3Af/FD34eb3/gBwBjC2N/Fw9u3ZJt9ZXsLFjfP4xEMes7FkujYId7aOUHLCKAUKmC/OU3GoRd1KdAcW4n/+MJ54yZvKsljbFfnikWYxlj0oIVqGeVaTQ7FQa8nXS0LGDfupPkwqIiAPec6Z8Jtvwlz0EXz8BDuYIhSPi8whKrnMBXnkMgolNMHix5dRIi/vSvLoqaadkxcWHB2mHV3Et7Erc8seUw2yNJVcemQRjwWWYeJ8QIDe1hcSG9h2t2MZCzWATx4WWyjMzXy7VMY40gskBDOzFqKRVBeAwNvsrNDWEzsowgL2djyzzTPmP0b8c+j2zDpL+zu+f/T8sqRTBhahmkKRGJGarc3HombjV5gt5Zh1RQIgDrrSj6LC8uLWF9ZFviIGcTUKhOTZzPHyU3kiIoCk96SPIRjExTnKBMsyPjq+c6vLV/+C19z2M7XTWf3u//4v/qjVnf4UrvThz+lWDuPVrspN6um6FheWMba/LLo5eg2YQ36eLS7Kxf8vNWGw6wVuiuw/Kgp4cZl89GDS7yK3LiSnkUmRYmQhoXFmrgZ04tuGk+g3u7g+LwJyw2EuNpotYR+QmsnCsvpL8ZWP8fFAoXWno+8riOWjMHFFH3XwsA1YQSepCfxxrONceQQQo6dqkqyGceGeExlGK0Avix2vGE0TZXRlSlWtC3nTbp/fCiZCAS3qTlKMyYxpYkmlyoA2yWWlpQIw1pBg5508MTWkvCflJQLyxnS3FC6Go7UfNC0fEG0uYbtIk/ZGeVNWlbGJhbUXCYrOmKPDh7JAAgc6PFQpDwg8TcxEcXAxJ1gMpoAdgqjho+jvTbq9QEuXLwq2to416JxHw+PTnAycDGEipYDHJ41ok7F92CeneDp7Qv46AdeEEOAQbeNfqcNz7SwsrQUpaqpiuT+jjwH9fEYTcPFvZMOjjpjKLmaSAPBkKJCFolUDDZJz/GpcMwUVZeiR7oMN6mVbEHcpLWsLpkg9Hcj9smFBF2F2dmx+yPvcjgeIqQiITbF0BhiOOhKRzdqNpFwPVTyRVQWFpBQNXj0H6RmmptP4m2z0B6K/SU6kZtyqm4E24sMRR//Ync2EXJwNEJGs26kHFJTmiTWicGndGYkFdPsMyaHPH8eN7iR+ScVFbTOj4wRZNlASERoVewVqZmNUtuoxaXKQ4ZqGVsfc/dmcM9j84FYxDPkppv3MF8/uz3JlRC7KE9MYOkqpCpxpBNT6AppSXT1tjAyByhXy+LizImqnM9hrlRAJadBTycxHg+h53WZmnjPxyYBcmkVOTq0kBWRz4l6RUknoWZSoil2fKuRTCdeWl39kb2vtav7uih2e1/59Z+2Hf+XyZlyXY58fPjpJjIRPzYaBpoDAxTxUK938M5DPNrZwY1r1wU07Q4GCCjX0TT0XQdKPi+6V56O7GZ43BWzeVRzBdRKeawszaFWLYh9Eh1xm50ujs+a6AzGSKok04Y4bzZhui5s30NCPuiota/kC9Cp1nR91EoVMQr1E0DPNVGn4sEYYuSSruIL2MtTlRear5MYiuswJJlnfgrXrj0hLr0crTjqbF+5KERVamlPz88laHl5dRnFQg7jQRfjdkdY/PRhY9DM0HCxsriEy2sreO7mFrY3K1hb0lGZT2HYP0dSjUc5p6YpvDButBi8zPc0jSeRKzNjl/ZWFTiOL0nvTDUjPkflyXTqIBl6UEIXg14DVDzxpkunszCHHqbjBJz+FPfe2MHRQQNL65fx4U98CiPHx/7RI/zu7/xrPDh4BKW8gMLKBYzCOM6aLVzZ2MBSsYCt2hxqTPVqNvDFL/5bvHXrlhBHS9kslheXMF+r4urVbXzimz+OmKriT+7cxoOzOoZhAmPQHFXDNJEWriIDc6Sz8y0gMRXXjYSiSffMhzlwPVRzRTFVIGWEll5900Sn35PNK+lGupqGqqXQH/bRGw1QXV6AE3joEp5o1mG0W3AHA3HU5bUvVCtSaN0wISMkH1DeIzHaYMVp4MkuM9rMSsFhkZ8FrU+o8+QoOqFrMTW7Ef4mD6QoIaZCpucYzgItsjfpCKk0oX416lrJwWNXR4mXhLSzrLG7I+zC8X3iiW09FyPEfhnsxDwXKm+4VeU9ISPuzNE5pSqygJINPuWRdGEhk4D2VGx1pwEUKjYIBWnEA4nvUevNAPsMluarWJ6fQ7lUwPxiVQ6raAc9ESiGh/nENeFaY/HI07MZaSSY/kffwXJWRzbB/nCCEQ9qJdoMk7sqoVfJ8K9cvfqXf/U/pdD9qRe73Vd+/cWxZfwxTwzSQai1JLjLbIHV5XXZWo6GNkb9EYqZAjIJFXvvvIOde3fltGZWwMHpKTyOmLV5EYGncjlhy8upapFTpSCnatCVFObLeSzVCkgrIYbDjiRdnZ7W0ej24PhxlKoLop9sdPsSP0ccEGpClhcUUM+VyqioWShBiCe3tyNd43SCjjXGbuMMu+fHaBPsDyfCRideR1kRqRI8rUmPmTKMWtVx+fI2GvWGFF0uUDbX17C8uCgebBwrS5UqlldpkZ7C4aNd3L/1FgbtDrRkWiyKDNvHUm0O77v5BL75Iy/i4pUa4Dbg2efwQxOm4D4JoWEwV4F8L57GJhUbmSyUjA4nAArlecnctUxXhNZ0vqCCIBljwfaQmNjo98+h5VLCRVOUHEYdD0knh/07x/jS734Jml7AJz77HVi6uIUvfuVVPDo8wVe/8odyMt948QMoLa9J/gSJ0s/deAKrxSIWtIw4tJwcHeGV116VAk9Xl0qBVvxjvP3Wm+IC/L3f+31YWFvHq/fu4q29Hfi6jglpN4UKYkk+tCwkkfCf+E6okPcRihkqVQgisyIXk6HbSkr0yGpGx1G9juOTY5SzOawtL6HAhUXg4rxVx9izUahVxcew2++gQ8les4XJeIxqWhM79p6s3hkAACAASURBVFypKJt6m/sM3qnkZnKzyiLDZQVHao6M0m0R14o6sMfFTzzqxImFY2MUm/j/LBFm/27Czj5KPGM3RbyVpPZIPjXb4vL7SqB2tHXlXk4WElwuTAIwJ5YLEnM0ku6OWB1lidFSIsLxuN0m5BORj8khTUhkJgnpLKL8esZeUsFAJR6xNzURIs0iV83jwoV1XNu+JAcUoRsSqIWhNKW9VfS+xJQjCaGP2DTMpXMO/w/yEBmwIHh4iDgXJDEfzUETyUxKNuu93oBwzC8/9+LPf01Uk/9vUfxT5dnt7/zr3XF/cIm4Sl5jzxTDoNtHv0NZkAZVzYkT+HhkS8IQ4+EIFDP9nR0Ilw+vvPmmrP/nVtfgUhLGvIbAjxQLQQg1RhE7f8egK4CeCpFOTmCMO+j3e8JZYxCwO4nL8oAjZqM3xDSlYUj6STzEgCE5vov1xWWsVeZBNeY3PPM+GDNcrzUe4Z2zI7xz+Ag9y5DtYL5ckOwDyQEg252nk01dJNOV6NOny/iYSiaF38elSaVE8iZzEIoYDE1Uq2UklRjOjw9xuPtAFgWLtQUsLizJCD5XrWLrwjpW5nSUdS5GDGhZF6X5Ahw/wonMwRBxnvAEkNMKTMtEKqNL/urQ8pAvLwBxhsRwOaJKGjvxuVTcRzJkVKEDw+xAzTP3U0UiUYQ7TsCqT/HKH7yGB3fewfMvvh/PfezD2G/38Bu/8yXYfhyVckks5Ldu3hDs8+H+Axzu7+DprUuopFSUlYgYTBLbyDTQN8dCnGZgEK/vnVtvo98f4crWTcS1LO7s7+HNvR14WhyuEsfCxqZstScBE7yobCG26iKWpCY0wqG4laRjDXWVPCBY7Arlimw9W70uTk5OMF8sY7lWlQfZtU20hx348RCVpWX0jBFanRZ6jQbG9YYUu4VsDisLiyhUSkI4H3vsQ7hljxylaRYRcek4ukZxiTxoWEToYv2u2H+WScFCx0WBjLSECbkw4NKCaWizqE6Ox/zNYsXvy6WCYHazMVZI8LOgJ6GggPQT2rV7UfGhcscwZMlFd2KOxBxlqdgRKRrtoQTXo2Z2FgpPPbP8rAQK2Rw0bqptE6FnIhVjJGMMFy+u4oknruHaE1exurku+DBNPfvDHtQMlTRRJ0p/v9jEE/dmd2LL6F6kaxC5hey+uUXmYWWNhMEQhjbyhRTd5OE5VEE5//zas7/wg/+pHd3jf/enVuxGva982fP8DzIiUeyKGEU3CWWh0O+OYI0nUJWckG/JTaPzBrsOyxgKkZbjB9UEX331VXlw55ZX0RtbMtZwZOQmNDGBEE2reQb7agg9G6mYi3IhDcfqIfBJ0mTwxxTDoQXfj2FsumLvVO/bGHCkU2IiGeJ4cfXyFWytbaKQymD74mW0Wi00ex20zDF26ifYOT7AmLrKfBZXr1+TyERiE9yoUnrG05vUDlJQeh3GxCkSgMONFGVVxMwy1BSqmhRg8rxYD4hljbsdCUnJ6brQKi5cuogbT1zHtcub6LeO4JlnWFkk+dnBNO5BL5Yjp4vAAzwbgT2WUYKmApROZfIlCRnKFCuIJzTpkKiK8BjCQVcMOt1ylE3QVtxBKqsJgVZRGL+Ywe6rj/DGl29h6vn46Kc+gfLGCu4enuH3/vguLE4cEoGooVwt4fDkAK1OXcDrl559HxZyeVT1vHAAOa57FKVrilgOzc9VkeOGfGzh6OgcUHTsnzbxxoN3cP/4AOlKDqliDhmRz1URC6P0Lk56ojtNRosCz6EueRK5F8fikeW9lha/QtpBnZyRx9jDAj+nGGCPeMBGmcGxtIL51RW0Bz00mudon55hWG9iMjKxWCiIFIrYn+W7GFqOYGVUQ/DBJubJ1yG5ETO+JbsoseCf8d3odScLB9HJxsVsQYqd8PPYGbFARssV2QoLDYXkX0+oR9wak/NJzI6dITs9tn8iERNtWtTdklDPZRpHRM/25GDlEoavg/AKX59oarlQo0IjcKPvG05gixkpJIR9pTonXDp7QA+5Oia+gaduXsP7X3gWN59+Uu534TRyKiA5nUutmWmBsCBoe+VaksEbJmNQM1q0aFFSSE547ejCQs9CD7YzFNpURg1hjgYIHP9o6+m/vfH/t9D9qYyx9+79Znle1/73SSz5jdKOSxjOSLSHpGzQFcQe+zD6HuLTKBWcduQ8MRjGwm1VpVoRp2G279Q9JtU0nCCQ/48kHc8OENih2GhryRjWFhewWCwKWZUFT41PkMvFkc2QFhCTNb9nh9h9eIBHu0eYIIU/uXUPXkyBkwBOOy0sLC/jM9/67ZjLl9E4OpOwGJoVtI0B+p6JtjnA7vEjwSC2Ll/Gi8+9XxQCjx7tojvsoT0awJ56SGWzooelBpULBkZCJlUN8QRRSRU5hXymLOIZBZlCTvS8PACckYF8JouVxXnkszqqcyXMzRfFbqhW0jCxugicLvTMFBktgXwph7QaQ+CNMeWGCxFQz0KbLVbhxxUMDFoLEZNR38VlXBJyucGlmaOQOUNkmNSWLSKMq3CsANbQwhv//lXce+sBvuljn8LVp57Go1YDtx8e4M07R4grGoajPnq9Fk5Pj2Q8ura9je1LV7Axv4bl+UUJFG80zlFvn8P0DSgZVQoft7WFchXV2hJ6QwsPj09w2Gih69iIc4RcXRUBPjsZGpoS12J4ON8DH3jZQE4msnklzsS8BonzI7AvEIcmFu4M2Wk2GgJvrC4toc+E+5BW5aoUxeJ8DQfHB2icHcPs92G1+/ANG5VMDrXqnOBRI2JPgS+aW3Im+XPJhYvwtxhq4lIdk5/FbkqI5sEkIhHP/OlIcubXkKj7OPOWfD/CD/x+YgxAJx2POlnaorOgEY+N/kxzy8h0ILKA4s9gR5tKM9di+i7OSzUHSd80uJWx1hqiWM7JpvX/pu69o2S5r/vOb3V1rM55cp6X80MiSCSCESQlikESKGklUjKPZNmWbFlry5Z3rd098tpnpaO1vCvZq0SKkiUGS4wCQQRBIAIJPADv4QEvTg6dU3V3dXV1V9We760Zav/wP+vD1R7MOe8gDWZ6eqpu3d+93+/nOyKSnXKSgSljFFKzlVhQ7st0JIRMOIJCLIra7haCyhgnT63i7ndcxMLyAuLcchNRxfmhh0XwoKMOQ0VZTPlXPgT4uxoLoIGNAwG6LNpsdKjni4RUuAqLnQ7XGaDdLDEIqnTP/f/r1Pej0P2dF7vdq3981vH5PhsOaWcEVe2j0JYbJwpvFTnCKa4fenMAe6iiuttAq91DPldAq12XNywUDYthmeh1CZzx+xCJRUQjV681ZcHBbBjXUqHXWwj5HWS5eeUFNhojqXGj6UcuE4HK+Y58Mn87QVS2K9ja2INhOlgvNbDX6qCstyUAhtThH/zgh5GJJ7G7tY2b12/JALU16qPab6HSqaPcqIqv9fjyCu6/eA+s/gAbt29jfXcLm7V9DFwb6WJOfundZkOONQzmoc4vEEkiFc8h6ovKEzo1nZMBebXShOqqSEZisgWcn55CiN+3VUejWca586fwjnsvQrUN2GYLxVwU2VQEQ6uHQJDzEgNhv4MIn/Qs0OYYYS2JkUIN3EA0YtwSM1uXei4KpzlfsgYmRsOBHKOZDBWIMgnKj77eh97U8dRXH4ehW3jkgx9DIlvEC5cv4fXr61hbqyAWIw3aj0Ffx97upowb7rv3PrzjbfchrGgYDii81lCtV7C1v4Fap4aRz8Z2pYQ3bq2DDthEpgBj5KBGWxqZbskUCpPTOLJ6FLlcHu1mSxY8zFYlJIE3OS1jh8FHTGPjKVJcHwEewYOSuRvUInBVnzDW6DX2OUAulRTvNI9SEjKdjMMfCWF9Yw2V0jZMvYNOpSkkkHwyi0I2J0Wx0+/AGA7khuYRmcWFVjAWO74eSn34QReMkHKEVnLAcGKgD4+VwaDXTVleGpkgnEg4scbSKUpgDm1v4pP1Nrwcj4h31rZgDLzIRs6FvZmf53dl2ZGFCe1hFGGT6hyMiADaC7sYCXqe0g52lDyCjkeOzARZAHvOUH6Hq9MFjPUO/IwAgCPhSHfffQGzq1NIZGNiyesZni6QwdwYE0TKpYcGh75WlT+zBz4Ql4anrpYCLcWaRZySKzaYPna3A/hVl3nRX19Y+okPfr8K3d9psdu+9V8+5ZjW79ArTc2Oq3iFbsxz/MHmis4G0m8t04HRc9Cq0X/HbFUI3pxHvvnFWf5eMDs/IxvHar0sRn8imqwht0NBNOtdHF89i1qpAnc8gMLjRq0G39jFdC6HZCSMUJBSC0IBKLFw4YwC6DQMNOs6hq4fb+yUcWNvD6VWE1W9g9m5BTz88MMif9nb2cWNmzdleWEoY9S6LWxX99HSaapPYXV2HucXjiKjxWS7+uatG7ixuyHxilOzM3JzDNoUuPqxVylhv9FAojiJQn4G7sgnQTKxlAZzNMT21q4sRjKxpGgM0zSn1+tY37iN6dkp/OIv/WO8/b47Ua/tIKAMkU9GoHdKGDk6FN8QPsUUHVSURxWmdfUtqL4wfGEvF8L1EeNEAGRQtE8j14v343KHIll/wBFUTyAcl7Bjeoo7jR7Wr21ibKk4eeZulOstPP3836BSa8LnhrE8v4ypdBaUyG5treHFF19AIVvAHRfuhtW3hfySzReRK+SgD3RcevMKdltV9F0bja4BywFmFlcl6tJwbKiaBp9stJkoR1R7AP0uU8xswWNRH8i/HxiEH3BOymWMJ+bm5/KG44afGRZEB3W6XTz7/HO4ePGiyDqEQcct9XiENIkmtCeOh7h+801U97dhdNpolWrg8nEyNyHZIZxJdfu6WA3ZyggRhFkZPP4Jg43f0yMY80Y/PNLyNfH9pduDhY+EE1oMBTMvdBM6QXjs9NBkfP0iRj4IdOI80DD7QsZhFm6315PCwUZBnEKMk5TC4niId+pwOPtT+D4EhGRDcW7A7x11RURMFwfdG5T8sSnwQU5KUxM5TOYi2Lr5BiJQcGJlFXdduIALd5yFP0o+6Ai60ZZ5dCREPFYI7ohHb0c6aE9N4y1PeE1THiMLI8eDIYRJ/5ZOnHGRLIL0FlN2E/5f0umH/9X3s9BJsZs5efoTu2+8/qff7y98+PW2b31j2e9T/41jDz9Ok3QgyE0TVd60tXiDXAo5qfRn6093QTicwNZGCdnMBArZGQksbjRamJmZQiodR6NBt4OO4mRe4gHrjaq8aQxLVpyABGHn0jPoNElmGCLKlbqtIOByOzlCq1rGdDEr0W1snzFWYHRHAqDs62O44Sge++53scNMWZ+CLh0YkQiOHTkqDop6pSpLC853bDoQXAv71bKAABLxmCwxjuVncXR+UZ7Gm7vbuLa5hoEzxsTMtGzErH5PLs6t/R1U9TZSUzMIRZNot3piGSOuKJ/NoFapSrEL+4BuvY5EIIittQ2cP38ezG79+E/+BE5ePIl6swzX6WM6Qwudg7ZRZgQWwNkbgZvOCH5ulwfc4vGtJt9fkYtSaLqhkISCDx0vv2BoeH5On2pJ9+z4aJ8iKWaMfseE1WcXEcPk7BEJKHruhefQpuA2msX5Y6cxx9lbOIhKZR+f+9wf48aNW8inmXObwNLCEcAXQGFyEm5IxSs338RGvYxwNgt/Mo0hi0BIg81Zj18VfSBR930W4NFYFPrsdtLptBxTqZVjJ8djEa8hdnhkEbIAkQzDcUFUi4tbhlzA3XIJTz3z13jgwQelMFAgTqIyn6q5dAbJTBrtoYErVy+jurcJg/kT1SYiDHyanJGuimJgbn/p1GGzJt0d2xN2TbIaZT6rJyOhX5X+VXHdHEg9aHDn62OBI+xBkE8HNjB+CXZ67Pr4NTmn433Cro3uCPISE6mEWPMGFK8LmJTeVRZGSlKYH8vFBFN1vaLPxBAJGycUgdvPkHcfeoLhgCyKKDZWRWbliY6nJ7Jo1zdQ3V/HXefO4eK5C//+yOqxH8llU0XT7mGsEBDbwtgZIuRn+HgIPpszR6+oUlLDo6zj8nV7MFGxr9lezooI/6lL5PKGMhPb+iKc0WdmZn7ga/9f1CPlxB0PuKlk8inL7P7Gy889/Y3v1zdp7H1zdugqv6i6gX8iJnh7KGEdqp9WHA8Dzdacmh4Ol1utHrpdhjinkEjkxAKmRZPIZYowuoaX2zkeYmdnC9s7m3IEOXZsFZGIij59mtwS8YJTQyjv1REMUqRLpDidAJZ4U4kdMpoG6uUqxoR1Khz4h4Unx+1vi51dk+JgB9+9dR1Ny0BChKYjmbNxYzwamBLLSE1SU+9IsQtGw9CNvnyOFoxgIpHGfCyNM0ePyw3JjIqra7fR7neRKxTlptTkie1gr7qHnm0hks+jpnexu1cWTeF0Mo2TKytoN6oIM+yGuaTWAMuTMygJRRkozi/ggz/5KHILU6jpdZRKG4hxUxZRkCxozAuC6o4x7rehDnoCWacg2tS5mOEFHoQWS8mAnBc9ceamO4RL4jrl+CqhB0Mhh3CJQ/CoZdrod4aCYZ+cWUF+cglXr9/ApUuXYLS6yISTOL1yDIvFLOLRILR0DFdfew2vvXYF1VITvfYQR1dPwnUDAlJIT02hYvbx/BtXUTYHCOeyCCXTUCNhWI4D03HEnyyh2OZQNvae/c4RCjKLBbNmaXNj6DU7G8JXOf/jA4q5u3y/U4k0NKKyChPY3NnC5TffwLGTJyQYhr8jah0pPqcXWObI5gBXrr6G8u4GRjw19E1kk1nMzMzKg4GbX74vFCHzg8dYdsY8pbGzcw9gntLJUUwcDEhRPNTTsdhxzsgCyBxhLiik2HGDJe4ILxybmj2G6FA+I7QTujoYfB7wyMSs0Yddo8hc+P1cLkS8jhBMMyOxmRIZScimhYxLPL4uahQj0tkRBcavwy7XZ7uIBjREAi5ev/IMFhfy+IV/8A9w7swjimtWloZj66ONXvXHXV//DENy4POkY36Fua8Uy4fliM0C57K/Z3Qj87opveESiJxGamI5v3NhBf3KH4UCzmey2Qee/37Vn//a11HuffBDLl9ovdYgWfflZCr2x37F+NILL7yw99/yjXc3v/wBa4RHo1r0xxgWw00qdTdMJ3IdE2OnD4sDcyrUxzYCId6UGgzDRrtFxX8QaiCKhaUVXL9xS15XvVqTXyopIPV6FelkHHfccQdS6YRgiPiLG1t9Of9zk+eMiOoh41+T7U6z3kAAYWQTEwg4mtzsl19+Cc1GBariiL6LBbarm9jZqWGv2YQZUlDvd5DO5eSJ1Gm3JbWLQcnddhv5iSKanSa6LELcenIm4/MjqcWRCUcRscZYmplDoViUlKpLb76B/VpNuhkeTbgFpKiUa/oxHQcxDet7u9grVZEMxXB2dhHnVlYleYlgTZ9tIhpQcHRpUfIn/tMffBaP/r2fwQ986qdQsw2U+w10u21kwn709AZCSQIHaOVR4JpdoNdGVLHhDvqC0A4FeCzk8YfbWM5uFMYWYKSMEYwG4QZICqHAayxLoIExwmhoo98eoNXowjRcrB47g0AkhVcvv4nN9U0EHD/S/iQWJ4oI2D24toHVY0uI5bJwzTHKezWs39iBQiBAsw99MEJuYR6DgIq/fv0K1lsthIoFaDTt02xO1tpoJD5mjj6om6NujJ2MqPj533njMAPVH/QS5hQ/ukZfogjF4sTELijI0n8ZCGNhbgG3bt/Gxv4OJmdnyMRBIp2UzopLzAQZhOMxGs0Gbl57A5W9LYy4jbdd5DJ5FCcm5ejJzo4SCjH1Cy2YaCYeZRkzaUPh00geGNxgB+S1CARUEEseV86bx/mksxMhMYktbADE8uVlvsri4aDYSfGmZtMeo09vsuDPIjLvPvzg3DDkDyHoj3igWZsAThZl73WySxeyMVsqTmEFasFj60jcDtRkwhpDQxCN8g62d67gBz/8bvzSP/4FhEOr3/tGt27dCkUS5R8eKe0fV33OewIkb6tRqA4zVYJS2AX5Tp8thd0cRxx4hFnsFAVlFe5nRmPzMwtTD1z7b6k1/2//H+Xt97/PVZUQup2uKKOT8Qh67TrWrr3+3X/+K7/47R959MOvBmO+G71hd3dh4f7S4Td49ek/TKXimAjHg0sRLXratKx79H7/oUAomiSrLB5NYjjgDM2WFpXambHdl6LEYicrcvr+2H0FwhjbxB2psExiZBSowRAuvXoF1UoV1VIJ+VxaUpz4Tc+fO4NisShIHd7gsWhYsk0ZlyhPcn8IhsljDGcgQwz6lFGw2E0hgDiM9kDmXs1qGXqvIRdsr2ui3tDRbBlodPuw/A62S3si/6Coklu0yVxWwI3UO01MTwoYcq9RFccFh/zTkzMopnII87jXbkm6PIN5WAyfv/QKtqsVLCwtC+Y9TJGmQj+nwR087DDndxVUm02kQlGcyM7g7Owc4hhhKq1BC47hWH25GMuVKp5/+TWEi0XM33URk6eOIrs8jWqDhdKPcrlEu4NHrAjw+D6EMugg5JrAoIt2pXowtGa0JIkyQclb4N3uC/uRKMThBkdS8Bwfj0UuRpYL23TRrrVR2q0gmcji2Mmz6NsKXn3tTdRKbaijIBJuHLO5DJJRAx29hGQ6gWQqKUp+xfaj0+ijXu2iUmrjjdub0EdjDOl+oQA6HpM/XEhwtcIblN0Ij6qHx1MPpMolVQTNVhNdg9kRYUS0mEgZ6CcVnyjVZs4YI5MqTEWsYAHFj+WFZbxx/U3sVcqS6+uPhsQfzBGEHHcjYQmWqe2VUdreQr20A4uhRq6CRCIldOIAj188YpMwwvzekSUPC86gOG+jRS3ALoqB1Pw9Bw7yhAn1lM2ndywVrykghBB2ZQHi5QcDb9Hg59LDOxqz+LIIsrMTmrACtPTWAbwhcuBp9Vwc/NygyoVTTP6elkHR/TEG8yCshw+LaDgor8EViIDnOsnmM0If6TfbsPWhhGAfOTqNR3/sI7j/gbdDVeb+q1K17dqXp1w1sRRW/EtwEkuuEziqBoJHoahHAadhO/Z1y7ZuKKp726cq6+P+eN03NtZnZ+/1fti/ow/l/B1vc8MB0i6Gnh7GHmDt+htYmSngX/3qL+ORj7xPCkK1VfbmbYKoHsDodMTGlEpqOHHsqGRr7u7ti9E9HstADYQFz0TLis9HYa1nJKeWhsNW0RPxIuD2aExaA3FLaai+JAwD+NJffEWEtYl4EqbRx4njR7C8soBoNIxcLi1HVm7QGEzDTRQLX6etI5/Ki69yY3cTcwvTyE4XsHd7DU8+9jdo1QZYnj2BycwUnOEQzohElA62t7fx5pvX0elQzJhHLJXBtbVbuLW+JpICSmKo1zuytIxinnICIByPQEsmsL6/g1cuXxbw5ZnjZzFbnIYyHKFd3ofquJiYmEAwquHbL30XO+Uqjp8+g2w2B0PX5XU77LZ8LpyAH/VuW+QzhCCmxipOT05jKRXF+aUZ2az2y1uiM9ytlHD+Qx/Gn33uc3izUcFdj7wHd7znIXTMHpbn5yQwyFKC6HALiDGCygg+q4uQO4DPMtBvt9BtcJ4ZgBZMyAac5GD+XNFUBLnZHCxfH7Z/hBHT6h32H0HJ72iWG9je3MXi0jKWVo+gqvfx7RcuYeNWCVbHxXRyDhdPHEUsoiMUtpCmTIQe06YuD8CwGsP+TgO7u3U8/dxLuLGzCzuWgG+igBHRW7EItExWXCSHwTCcH7FN4GwunojJ9pUz30a7JexBSiXYncL14Jc8pvE6o1SDgS+MgpyenADv6JWFRVy+fAVjlyixiGC6qP3qGQa0GP20Q4Gd0p6nVyvQ62WMBp4eU9O45EgJLYckEBJBSP7g65JiR6ioFLsRAq4iUACe23hM9JwSPgFFcCzyt+4KjgaGCFBSAsYveoBOFnoWJV57kgdLiRVjFcOklShy/OY9K3M6oedQIOyTosjulrAJSlc4d+XGld0gD5X8fM6M6a7gUsTLs6WXOICJCY5+HFR3d3Hp2e/I8f2X/9k/wk9+8hPI5FMI+Rf+f9Plfj/qoXLhnvMuQ144fK3XypLydOe503j32+/C+XMnkJ/KYjDuY0jB36Ava3RusBbnZ6iDQataEmIH1fxdvS8AwlQ6L9ufWq2CkT1ALEbcMwODDSls1JR5AkgFlcauCE8JEaRTwnaiuH5jB0888W0szK9iZWkVszMzmJ+fkadUrb4vSwpukeiAEHW6mJRtuZlWT1xAfW8X/+Wrf4b73/k2TE/lcOmll/BXX/8WKjsNzE+u4tjiMdnIugQtjgfiG2RgTLXSECcB5xvk6gnbLUDjsiaC33y+KFsv0xrApwWhhEN49fqb2N7bkyPz4swSFqbmYDQ7GLQaUCwLC/MLUAMBbOzt4fVr13DxnnuFGEHdVbGYF+N6rVVHzzJF78QUevpfjXoL52bmcC6fxX0XTwOjHmqvvShdsq26yL79Plx74Tl87cXnsdXT8TO/8ksY+f2IU2xbLGLsC3ombhWwrR5sU4fCo36fQs2BhAz3OwZSWlYyJMjFI4cvltCQn05hqPTgEmURjMgWlrIECo7blRYqpRIWVhYxvbCA7XoN61tlEG1W2mxCHUZwYnke6egAxUIEiURMtnVdvSuI9oCqwbH8KJXb+NYzL+D61h4sEmmmJqGkkmiR6BsOy3VGcTW7tUNzu6R1cZFConQkLDY+4vg54VbUoNy4MifiJtLHP8x34EZaQTqZlqPuuVOn8e1nn/XACJomUpSxYnvCZuK8BKXVFnuYUa/BHvTginPBRoqe2HxeCi3HKrTfce5M3RgXEDxCDoV07IDqMh61RScnMY4kk3B25YrXmh/ip+Xg/uDvmeblHWMVqAGv8/IEydywmlL8CS3lH+YFs7OkN1ZIJQe0HXaxnAfyveNRlZj54Yg+XS9JjMUuGU/IEI2zZ1rnOl0dM7NTmJ7MYTho4vJL38FLz17FL//Sp/HoJx4VBUQk6kck+BYvdnc9cM4llYEt7/vf+268710PYWV+GtPTRejlMIvhUwAAIABJREFUXfTNHtKFDMIJDbV6Dbdv35Rj5akTxxBSFfQ6DaiOgxjlAVynj6nGFkyhDG+pZSPGSNKN5KkbgSKbPR9Ms49Wt0w/tWyXqtUWXnnlJsplHctLp5BK5jA3Oyc3DDU/1OH0+7o8UdnF8fhy6+ZN3Lh+EydPnML5c3chqEbw/AvP41//+r/EkeOLWFqaRjzKtbiGiD8CZRSQ9bg6thBWIcd2LRgSP+7eXhU3bqxh7fY2jp88J0eBuOYBQiOhmGjDiPPRjR6iuZRQTt5cu41KsymmbBJaFqfmEQ+E0djZhKaqWJydk+5QH5h46ZVXsXripBjy+f7k8jn4/C6avTYMayjIpb6IR8fY3djGciaDBxeX8K6Tx6C2qtDLW8gsTHGwhGGtDMOvYL3dxFef+zayR1fxsU9+EoF4Eju1qiCMUjnO41yx4bj2QATVA70lgtV2vQ2j1UdEjcJnuQJezBy8z1oyiLF/CEXzi0TF5lbRdiSr1ewYonGbmp9CqpDDZrmEvUobihJHX7cx6ipIRSPw2Q0koiTchuTGrNXqQjvWQimZ2Y2dAL7+rWew0+ggOjkFOxbHkEerMKGc9JhaCKoB+OmZZpGgIl/IvB5uiAN/yktknu/jgJH5tCwk3o3vUBcW8OxQ7HoS0bgUkoXZWVx7/ap0N7RMEX/OzsYid5BYdko7el3otIjVKhj3dIwHhiwMSNDOTk4eBGBzzkYHgyenkEJGtwP5bqTDDS05PrMQyuJAKh9ltyw6nsBYfLIHTgPOFqWTFYIKZ8Dk8VGGERTzPud2VCxQwcCNLB/2ctwlEp3F1k/6SFC+JgswFybc2tKiFeH1z4Qvmzo2W352bp8FGKr6xUJIpuLqwjQifgtf/uKfY3piEr/xv/0mVo+cwNAyUG+VMDNx4a3d2Z2595hr9HSsrizjf/iXv4I7L5xFr1GH2Wmh1WwIl5/BzDSBk/LBH5wJUJx5zUwVBZvEPEleEEx+YtstUoChCdXPX+4I5tCQCyqZzCISyYgZPhaj4NLFfmkdrU5NLoqtzRKarSFOHLuAkycvotfpSUfY6VTR6ZSQzSYEnd7tErDImVcIr7xyWbh3H/vYR+Wp//nPfwGPffNxJDJpmUHMz+dx9MgiTh47hjTTuMhvZwJ7v4OR2ZXXLjQRriBd0oAN1CstXL92G+EADfQqbIvoHj65VTle9awhppYXRAR7Y3tT9GqGYUom7eL0PI7OL2P/1nUExzbS8bhozGYX5nHplddQnJmFRaKL0Rf/LBXlPVppxpZYzbpDE0PHxvbuNgLGAPdMzuLe+TkUnREWijlgaRpoVXDprx9DcXkWMw88gJ3bt/DZv3oMP/svfhWphSWs7W7zgIVYKiL8Oms0QIyBMpyDcUYwttHvDtBtdOGaNgaNDjTXh8l8FiFSkyhLCPrgBFU4QUpUOIgfSni0MmLQyxCFqQnJyd2plVFvdREOZW" id="134" name="Google Shape;134;p18"/>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135" name="Google Shape;135;p18"/>
          <p:cNvPicPr preferRelativeResize="0"/>
          <p:nvPr/>
        </p:nvPicPr>
        <p:blipFill rotWithShape="1">
          <a:blip r:embed="rId6">
            <a:alphaModFix/>
          </a:blip>
          <a:srcRect b="0" l="0" r="0" t="0"/>
          <a:stretch/>
        </p:blipFill>
        <p:spPr>
          <a:xfrm>
            <a:off x="8493248" y="450532"/>
            <a:ext cx="3000375" cy="2209800"/>
          </a:xfrm>
          <a:prstGeom prst="rect">
            <a:avLst/>
          </a:prstGeom>
          <a:noFill/>
          <a:ln>
            <a:noFill/>
          </a:ln>
        </p:spPr>
      </p:pic>
      <p:pic>
        <p:nvPicPr>
          <p:cNvPr id="136" name="Google Shape;136;p18"/>
          <p:cNvPicPr preferRelativeResize="0"/>
          <p:nvPr/>
        </p:nvPicPr>
        <p:blipFill rotWithShape="1">
          <a:blip r:embed="rId7">
            <a:alphaModFix/>
          </a:blip>
          <a:srcRect b="0" l="0" r="0" t="0"/>
          <a:stretch/>
        </p:blipFill>
        <p:spPr>
          <a:xfrm>
            <a:off x="5597421" y="450532"/>
            <a:ext cx="2543175" cy="2209800"/>
          </a:xfrm>
          <a:prstGeom prst="rect">
            <a:avLst/>
          </a:prstGeom>
          <a:noFill/>
          <a:ln>
            <a:noFill/>
          </a:ln>
        </p:spPr>
      </p:pic>
      <p:pic>
        <p:nvPicPr>
          <p:cNvPr id="137" name="Google Shape;137;p18"/>
          <p:cNvPicPr preferRelativeResize="0"/>
          <p:nvPr/>
        </p:nvPicPr>
        <p:blipFill rotWithShape="1">
          <a:blip r:embed="rId8">
            <a:alphaModFix/>
          </a:blip>
          <a:srcRect b="0" l="0" r="0" t="0"/>
          <a:stretch/>
        </p:blipFill>
        <p:spPr>
          <a:xfrm>
            <a:off x="742398" y="2193041"/>
            <a:ext cx="3000375" cy="2209800"/>
          </a:xfrm>
          <a:prstGeom prst="rect">
            <a:avLst/>
          </a:prstGeom>
          <a:noFill/>
          <a:ln>
            <a:noFill/>
          </a:ln>
        </p:spPr>
      </p:pic>
      <p:pic>
        <p:nvPicPr>
          <p:cNvPr id="138" name="Google Shape;138;p18"/>
          <p:cNvPicPr preferRelativeResize="0"/>
          <p:nvPr/>
        </p:nvPicPr>
        <p:blipFill rotWithShape="1">
          <a:blip r:embed="rId9">
            <a:alphaModFix/>
          </a:blip>
          <a:srcRect b="0" l="0" r="0" t="0"/>
          <a:stretch/>
        </p:blipFill>
        <p:spPr>
          <a:xfrm>
            <a:off x="4678486" y="2660332"/>
            <a:ext cx="3000375" cy="2209800"/>
          </a:xfrm>
          <a:prstGeom prst="rect">
            <a:avLst/>
          </a:prstGeom>
          <a:noFill/>
          <a:ln>
            <a:noFill/>
          </a:ln>
        </p:spPr>
      </p:pic>
      <p:pic>
        <p:nvPicPr>
          <p:cNvPr id="139" name="Google Shape;139;p18"/>
          <p:cNvPicPr preferRelativeResize="0"/>
          <p:nvPr/>
        </p:nvPicPr>
        <p:blipFill rotWithShape="1">
          <a:blip r:embed="rId10">
            <a:alphaModFix/>
          </a:blip>
          <a:srcRect b="0" l="0" r="0" t="0"/>
          <a:stretch/>
        </p:blipFill>
        <p:spPr>
          <a:xfrm>
            <a:off x="8960434" y="2731866"/>
            <a:ext cx="2543175" cy="2209800"/>
          </a:xfrm>
          <a:prstGeom prst="rect">
            <a:avLst/>
          </a:prstGeom>
          <a:noFill/>
          <a:ln>
            <a:noFill/>
          </a:ln>
        </p:spPr>
      </p:pic>
      <p:pic>
        <p:nvPicPr>
          <p:cNvPr id="140" name="Google Shape;140;p18"/>
          <p:cNvPicPr preferRelativeResize="0"/>
          <p:nvPr/>
        </p:nvPicPr>
        <p:blipFill rotWithShape="1">
          <a:blip r:embed="rId11">
            <a:alphaModFix/>
          </a:blip>
          <a:srcRect b="0" l="0" r="0" t="0"/>
          <a:stretch/>
        </p:blipFill>
        <p:spPr>
          <a:xfrm>
            <a:off x="3161519" y="4508623"/>
            <a:ext cx="3000375" cy="1752600"/>
          </a:xfrm>
          <a:prstGeom prst="rect">
            <a:avLst/>
          </a:prstGeom>
          <a:noFill/>
          <a:ln>
            <a:noFill/>
          </a:ln>
        </p:spPr>
      </p:pic>
      <p:pic>
        <p:nvPicPr>
          <p:cNvPr id="141" name="Google Shape;141;p18"/>
          <p:cNvPicPr preferRelativeResize="0"/>
          <p:nvPr/>
        </p:nvPicPr>
        <p:blipFill rotWithShape="1">
          <a:blip r:embed="rId12">
            <a:alphaModFix/>
          </a:blip>
          <a:srcRect b="0" l="0" r="0" t="0"/>
          <a:stretch/>
        </p:blipFill>
        <p:spPr>
          <a:xfrm>
            <a:off x="460375" y="4402841"/>
            <a:ext cx="3000375" cy="1752600"/>
          </a:xfrm>
          <a:prstGeom prst="rect">
            <a:avLst/>
          </a:prstGeom>
          <a:noFill/>
          <a:ln>
            <a:noFill/>
          </a:ln>
        </p:spPr>
      </p:pic>
      <p:pic>
        <p:nvPicPr>
          <p:cNvPr id="142" name="Google Shape;142;p18"/>
          <p:cNvPicPr preferRelativeResize="0"/>
          <p:nvPr/>
        </p:nvPicPr>
        <p:blipFill rotWithShape="1">
          <a:blip r:embed="rId13">
            <a:alphaModFix/>
          </a:blip>
          <a:srcRect b="0" l="0" r="0" t="0"/>
          <a:stretch/>
        </p:blipFill>
        <p:spPr>
          <a:xfrm>
            <a:off x="6673350" y="4713649"/>
            <a:ext cx="2543175" cy="1752600"/>
          </a:xfrm>
          <a:prstGeom prst="rect">
            <a:avLst/>
          </a:prstGeom>
          <a:noFill/>
          <a:ln>
            <a:noFill/>
          </a:ln>
        </p:spPr>
      </p:pic>
      <p:sp>
        <p:nvSpPr>
          <p:cNvPr id="143" name="Google Shape;143;p18">
            <a:hlinkClick r:id="rId14"/>
          </p:cNvPr>
          <p:cNvSpPr/>
          <p:nvPr/>
        </p:nvSpPr>
        <p:spPr>
          <a:xfrm>
            <a:off x="208563" y="6396958"/>
            <a:ext cx="5905912" cy="369332"/>
          </a:xfrm>
          <a:prstGeom prst="rect">
            <a:avLst/>
          </a:prstGeom>
          <a:solidFill>
            <a:schemeClr val="lt1"/>
          </a:solidFill>
          <a:ln cap="flat" cmpd="sng" w="12700">
            <a:solidFill>
              <a:schemeClr val="accent2"/>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uk-UA" sz="1800" u="sng">
                <a:solidFill>
                  <a:schemeClr val="hlink"/>
                </a:solidFill>
                <a:latin typeface="Calibri"/>
                <a:ea typeface="Calibri"/>
                <a:cs typeface="Calibri"/>
                <a:sym typeface="Calibri"/>
                <a:hlinkClick r:id="rId15"/>
              </a:rPr>
              <a:t>https://www.jigsawplanet.com/?rc=play&amp;pid=30b9cd37edc7</a:t>
            </a:r>
            <a:endParaRPr sz="18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3"/>
                                        </p:tgtEl>
                                        <p:attrNameLst>
                                          <p:attrName>style.visibility</p:attrName>
                                        </p:attrNameLst>
                                      </p:cBhvr>
                                      <p:to>
                                        <p:strVal val="visible"/>
                                      </p:to>
                                    </p:set>
                                    <p:animEffect filter="fade" transition="in">
                                      <p:cBhvr>
                                        <p:cTn dur="2000"/>
                                        <p:tgtEl>
                                          <p:spTgt spid="1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
                                        </p:tgtEl>
                                        <p:attrNameLst>
                                          <p:attrName>style.visibility</p:attrName>
                                        </p:attrNameLst>
                                      </p:cBhvr>
                                      <p:to>
                                        <p:strVal val="visible"/>
                                      </p:to>
                                    </p:set>
                                    <p:animEffect filter="fade" transition="in">
                                      <p:cBhvr>
                                        <p:cTn dur="2000"/>
                                        <p:tgtEl>
                                          <p:spTgt spid="1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
                                        </p:tgtEl>
                                        <p:attrNameLst>
                                          <p:attrName>style.visibility</p:attrName>
                                        </p:attrNameLst>
                                      </p:cBhvr>
                                      <p:to>
                                        <p:strVal val="visible"/>
                                      </p:to>
                                    </p:set>
                                    <p:animEffect filter="fade" transition="in">
                                      <p:cBhvr>
                                        <p:cTn dur="2000"/>
                                        <p:tgtEl>
                                          <p:spTgt spid="1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
                                        </p:tgtEl>
                                        <p:attrNameLst>
                                          <p:attrName>style.visibility</p:attrName>
                                        </p:attrNameLst>
                                      </p:cBhvr>
                                      <p:to>
                                        <p:strVal val="visible"/>
                                      </p:to>
                                    </p:set>
                                    <p:animEffect filter="fade" transition="in">
                                      <p:cBhvr>
                                        <p:cTn dur="2000"/>
                                        <p:tgtEl>
                                          <p:spTgt spid="1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gtEl>
                                        <p:attrNameLst>
                                          <p:attrName>style.visibility</p:attrName>
                                        </p:attrNameLst>
                                      </p:cBhvr>
                                      <p:to>
                                        <p:strVal val="visible"/>
                                      </p:to>
                                    </p:set>
                                    <p:animEffect filter="fade" transition="in">
                                      <p:cBhvr>
                                        <p:cTn dur="2000"/>
                                        <p:tgtEl>
                                          <p:spTgt spid="1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
                                        </p:tgtEl>
                                        <p:attrNameLst>
                                          <p:attrName>style.visibility</p:attrName>
                                        </p:attrNameLst>
                                      </p:cBhvr>
                                      <p:to>
                                        <p:strVal val="visible"/>
                                      </p:to>
                                    </p:set>
                                    <p:animEffect filter="fade" transition="in">
                                      <p:cBhvr>
                                        <p:cTn dur="2000"/>
                                        <p:tgtEl>
                                          <p:spTgt spid="13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gtEl>
                                        <p:attrNameLst>
                                          <p:attrName>style.visibility</p:attrName>
                                        </p:attrNameLst>
                                      </p:cBhvr>
                                      <p:to>
                                        <p:strVal val="visible"/>
                                      </p:to>
                                    </p:set>
                                    <p:animEffect filter="fade" transition="in">
                                      <p:cBhvr>
                                        <p:cTn dur="2000"/>
                                        <p:tgtEl>
                                          <p:spTgt spid="1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gtEl>
                                        <p:attrNameLst>
                                          <p:attrName>style.visibility</p:attrName>
                                        </p:attrNameLst>
                                      </p:cBhvr>
                                      <p:to>
                                        <p:strVal val="visible"/>
                                      </p:to>
                                    </p:set>
                                    <p:animEffect filter="fade" transition="in">
                                      <p:cBhvr>
                                        <p:cTn dur="2000"/>
                                        <p:tgtEl>
                                          <p:spTgt spid="1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2"/>
                                        </p:tgtEl>
                                        <p:attrNameLst>
                                          <p:attrName>style.visibility</p:attrName>
                                        </p:attrNameLst>
                                      </p:cBhvr>
                                      <p:to>
                                        <p:strVal val="visible"/>
                                      </p:to>
                                    </p:set>
                                    <p:animEffect filter="fade" transition="in">
                                      <p:cBhvr>
                                        <p:cTn dur="2000"/>
                                        <p:tgtEl>
                                          <p:spTgt spid="1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7" name="Shape 147"/>
        <p:cNvGrpSpPr/>
        <p:nvPr/>
      </p:nvGrpSpPr>
      <p:grpSpPr>
        <a:xfrm>
          <a:off x="0" y="0"/>
          <a:ext cx="0" cy="0"/>
          <a:chOff x="0" y="0"/>
          <a:chExt cx="0" cy="0"/>
        </a:xfrm>
      </p:grpSpPr>
      <p:sp>
        <p:nvSpPr>
          <p:cNvPr descr="data:image/png;base64,iVBORw0KGgoAAAANSUhEUgAAATsAAADoCAYAAACQAUPyAAAAAXNSR0IArs4c6QAAIABJREFUeF7cvVmzZdl1nTd3v093+8ysrBZVaClTDgqyJUrsSVEA2IgMyaQj/GKH/e4IhZ8cFkkYoAACBuVOdvjf2P4TMhsHAZFAVWZlc5vT7LN7xzfmWjdLDv+B61t1IzNvc87ea681mzHHHDP5pd/8/Xm73VpzONjZ2Zmdnp5a13XW9YMNw2ippZbnhZmlNgyDWZJYXhRW1QVfsrbv7NAcrBs6fS/JUuNjHEebpsnGfrB5miyfZiuyXK+VZrn1/WBpllk79HZsW8vy1PIyN7PZxmm0qq5tHAdrDntr26OVBdeRWd/31ne9FXlty8XSyrTQNdZlbVmW+bUPvU3zbHOaWLoo9T5919rUD1aNieWzWZnmNk6TdclkwzzpmhaLha77dru1bp6tXi5ttVhYmReWsALTbPM8W5okdnFxYYfDwVg7rqkoCqurWvfadq01bWN5kVmW5pZYYtPEfc1mltmcZtZ2vU2J2ZiYTanZZJPNyWxzNls+z7ZOzPJhsnlmWVPLstyS1Nd2MrPDsdX95mliCfc6T7rGPEn1c+002ubkRNfKc0uSxJrmaO2xs1pry/MxS9JM184ztZTr9OtgkfiZRbmyaZysbRqzebDMRqvryrbHg/W8b15allc2z4mN42RD11t/OFqdFXayXllVlXqdtusszTMr69KKOrdj21nbdrq37tjZPI7aHzxLng3XrP3DOuS51r3vO5uNZ5Vpn2RFakWZs+3scNhrr2RpYut6aWPHvpv1s3yyp3jerM2YzFZVlQ3j6GtjPFPdvt5nnkars9LmyayqakvS3PaHxiwv7fNf/rJ98uKZ3e7v7OnbT6w7NJYlqd2+vrbHj59oX3K9ZZXaMPW2Pezsdnun/c41Td1gJ1Vl7z99Yk8fX9lqVdhud2s3NzfWtoNV5cKq5cr2/V73WMxm1WRWj7PVSWpFyl7ItJajzWZZakmRGVuLa+d7ZVlaWWR2bI/Wj35mzRLtvylNLCtya4fOknG2ck6snFPLpnDveWpzntjMueAcTYMl86Rz9e0f/G+80IP9SH7xN35vbprGjk1jq+XKTk5OtDF4uGzeLGHxKsvzUovJZmHzzCx1MsvYcbiHiUX1gzYbG5OFGm0aRksGXscs18Fy4yNDmuXWjYOMGQ8P48B7swHrRa1DiMHj+8PQ6utc69B1dnnx2Kq8soSHNM1WcujY1GzgcZTR1YNdlJakifVdZ3PXWRGMnWFIMMp5YiMmKM9l3OZxst1hb3ldW1GWtqhrGbuUzTRNOoA8cd6L62ET8J4pmzDNbByGsB6931OKAXdjx2eS5DYnqY28XjB24zxZPw826nO0dB5tkyRWzImMHL/vn/yBQ8ns9c2NDlVdFlaVpYzaxL1jbPreUhzSojZOAdfsa4mZNFut1nZ7e+uHn+db1ZaXODTT2nENeZlaP/RW5gu9RpYkVuaJtc3B2q6xOUusxVpmhRmGYU5kqGQsusHyyWy9cmPXda3WCWuSF7mleWLDNNmxabVu4zBq3bkPLHkm92Ba337G4Lvh5XqLIreqLi3PU5uwRjwYm7VH+vaov7MvMl2L6b6jsesxoLzWPNpitdK6cL/TzA7gsE/ab3iBGic1p1bg6JPMmmPLi9kXvvwV+/jFJzIyZZXb3A92dXFpN69e2+npmR4q608wMNnozrxrbbfb2d31reVzYm9fXdn5emlvPbq0k3VlXXeU48QRjSMGKbOkSixJZltYZsVktsBBWyJjp71W5NZPo/U2W5KnfvYS9kumoCDPcD6DDdOoddD9saoYR4KGcdC5TIfZ8tEsGf08zLxWkVlRlzaM7oQweDy/b373f3rYxu7nvvbPZh5O2xzl7dbrtRbtcHRjxwbGu5VlHRbMD1w/tIpGWMyBDULQkWDoOBuTHY9HXygMz8hhYQ3zsPlybV6ivHb0hZS3KlJ5767vZVxXq5VlWWrHY2OHZq8/+dlkTuzRo8eWE2d0gwwZRoXDHw0Cjw5jl1elv27b6hCWs0doRZrbnJrNWaYIK80LKxcLnZ3m2NjqdOOvhcvEyA1uhPnE6HG9iojCe94fyH6wfuxlKDjcRC4cYNbSjV0mY5cXpb4vgztP1k69HMY4DZbOgy3nxOqc9Sr1Gpxr7omNTjS23e8sxZizubPwfQxC+OQZ8rOKxs0PPa/Bz6/WK0XTfA9vXxSVZWWh5859cPj55O/r1cZSrnnoFQF1bSOj0CejdRhPjF2S2zj7vaYsJg5umm1R1TJM7vR6j4ozIvRU0TSOi43D/uPa6qqSUU0tsaFv7x0Xv8c+4/qIvpfLhQ0DEXyn6INjTMTHfuMa9UwSv9/4jHCurI0czDTpdQbt4OneAGL4eHbzMNgiza3gOaUlqy7jnFWVffilL9qPn/3E97vNtigKe+/dd+35x8+0VhiWu7s7ywsPCnqe6TzZfn+QQSQPefvi0h6fn9rVxamtl74+PIvjsbXDvrWma2x15nt/mWS2SHKrMdwYM5wdji0x6zBCXL98oQca2pcZESA/a4r+FMVzljOuyTME9tI8TJZ0o6XY+hEnMOk8zGVmeV3JKZg+cQq9/Ytvfv9hG7u//2u/O2szdb0Wik2gCElebtSGKYtSBwKvqPQC7zj1CjYwGB7t+QKOw2T9ONrxeJBRwGMbhg3Dk7LRcy04m4K/E9mx2XlPorFjd7SONLWsZOw4sE1z0MHA0PFvIoBlvXLvf+ysCyldkefaILw+1z+w8SuP+HhYST8oLcDYEerrYGMQlPKmVoTDduw6u7g4twHD27bWt52MNpGA0jylVL3SQdYrGhWtDfcbAjEOFvfJmvjvY0iSsDEzNy5h+7CxcBJzOlqWzJZimGVQS0vTTBED76tcK6amWdj4ggvYsW7gWFdedsKYhaiTr8vYpKmVdSUDKKhi9N/jZPC9aBz2u60MIVFgATxwbG3CqXHAF5Xtj40NCnGJVHPruUeM+TALusBpZLxXWWit2QNACUQrrFvbu7HFwXJbXFt0qBxSnqunsqOuzU2LGy8MKE7x2DbWD53N86j3UmoLdAFMMmJzZ8vlDIi4iWLdOViaao8a2TCpu80yvoqU5sFSIshxtmVRWGYYThxUZsWisnc/94H95JOf2P54sKrIrcxze+fpU3v14qU9unwkp/bxJ5/odc/Oz/Unexe4Y3d7Z6uytMv1ib3/9LGdrJZWVXhc31ek9ftdozNQb4BPUltmpS2zwmpLLOf6WYg0sWPfaf2nzBT9xkyB+6vYN8lsBVEaz5mshkxKxpCI03ReyYqyMbF0TmwK57Zj3+SpHcnM2IfJZCnwyjzaH//J//iwjd1Xf/E357KolAZpHYkc2PuFR18YOyKwmMbGNJEQl/QwLXLhPSweB6cNEYPSWA4wu24C+5tk7BxvcGMnzzeM95gX703Iz+eiXioN42vC6fr+PkohreSadaC73gYZSz/kHEwOBMnmKIvq+AaGy4ZBaQTGjojN00cwu9lmsEjSwfB+i0WtaCRijtooRGkK9mbb7raOjZREXp66RGxMOBHGJWBAMnKkCconhP4pYOT3+FRqmuoMGnYN7z10RwM6U7SUkpS5seKaef8MQ0fkiPEj7UsyRWCkvbw3Dw7jEg2cIIhw2Pk+1xhxHowsRoXvE13hTEhz76GGzqOy9WopY8ItyFhx3Xlho4GlDmYDETxR5mRVQXrWGQ5os17L2O22d4RVtlrWiniIEHFoRFo4mOhEiO0w10TsrClpGdfM4dMakiWUGNhOTmwGQgl+oMgzM/aupdaRUWDAMVbgdxgMHEGS2v5wCHhXKmy3T2ZFekAzKRhu29siL/W6egY58Etuj995ah9/8rEym7LIFU2+9fiJtYeDvfXkLa3Ds+efao8/evzEkiyx3X5vr16+tNvXr+1ydWJPLs7s8cWZrQXVkDi4I+V322OvFJNspCSyy0tb5G+MXdwzh/5oBsZdZNZNYKJunBTZJaktMrNKAUgwdjggnj/rSErMvpUpzy1PMjnLpuusIfiYTWvBhsTQAfTMc29//L0HnsZ+9Rd/awarA5uQIQveNJVX4IA4OF7oYRchzZlUlMBLY+yUIpkpdSM94nV0oJU6kPcDcnKY3JjKEHBAUz8k3TBq8TkYHBDAbPArihR8nY3DgReGA5g9z7ZaLPXw5r7X+2HsOIgcDDBGDv8wOsDN4cAgkp5kIbJTMYPIhwMEppYm4fcSYUxCHoOB4n04KIoEI25H6qiM3r+ulJA0CqMZU1thbP4zIb/28IQ0Dbwk4CzYJjkY7oEIK+At/l4A5jjzUPjR10Y7Ozu1rm8dG1WU7NG3pSEdHTvdB+/H9QkqCJEb2FVVV/dpMNcHvqNCUihYkIqB5XHAX7++Fpb0+MmVlSXPqLXRiISIiAtFFTzHgnRL0TEOM5Xj41lvVmutZ7PbyfFRTJrG3trBv98cj7ZvDvcOIs9KRRvtobVxoPiTKQIkwsPQ4wWy3HFjpbAYp5DikyKDSR1GUt8Q2YGb4nR59gH7JGrl5yyPKeGoezIKZSz1sbWC/cl+s8TKaqFU+vLxI3v+/LkiHYw20dPjq0f26vmndn5+qevshkkwBc5zv9/p+sDsXn36ws7qpVLYRxdntllWVpSpnicGH+cyDA6wcW+ko2WSWZUqvtSn9ryZNVOnrGXOMXaDtZwDDDqRfWK2KQt3TKS5YKtAC3IIvhfreuHGLin0vAaMXdvangIfTmgDnCVQSs8KWOGb3/0fHnZk9/d+9Xdnoiiv2uFdwEDANjzsj6FvnhG9eQQnbyEwmDjYjRcHXYYOQNQwPLkD5kRHQ0tOpWjDC0MhlVPaykKO2iRVWQvg7/rO+rFVdTbLC6W0bB6ubyBaGSZbVB6NEn2RXoUAScBsWVCZLT1Nc+siY0R6IvCbCldRKIUWXod7zTIdIAx0e2xkeLleIoKQZ+nvjmlNVlaVYTS43+htY4rLv3EOMoQxZZBRjNW+2fa7vQw4hlGpt8MuvsFS96wOF3gUyoXKM/OzSWLn56f3BRLSfqC5NC0sK0rLFNm6UZQjGsFQD/L6fAILcA+8H1EP98q54N71Xpx1ouvlysq6tuvbne6VCnSeJ9bxPFl77QB3KqRg3M+q9Gok1eIYTZZZrkyUtDphf8iAg1E1gi7kYG3SexFx4ninIZGh4XqAUcq6cLhAoRYRsB9kroJV5mBrD1AWSBLbDWCgfJ0iEZjjZDORZ6hox4ic6LulqMTPz4MMKhgo2SVR6G63F1aDcaDKf3F5aa+uX+vwn2xWqjhfnp3an//ZX9jV5ZWdnV8IhlkIv5vt5euXuq6x6+321bWdrVd2sVnbe28/tUVNxDoL8+b+hesOXoBK0smhgOCcU9J5FQx93fO6lLFmPdjHXDv7RceLFBzoQCCt47S8Fp+qPAMFCT5ILJszYeDzOGsdYCHwgzgYJfh6Xpyx3v7gu//6YRu7n/va782kPximXrgPUQLVsj5EYmBLHDCwNjd2xEJKKwBf5VkdwyJ68BQLKkMVXhPv3OlTi69yOVhV8P5dp6igrha2qJZeIRtaW64rbYBe/AjwvFxUCapfSkfY2GBVbNLPgNRu7DCcK206pZK864T3p5pFuudpJweYFAYPSfke48Q9NNu9NgXWiYMpSkdIj2N1jwNKJZrUXekzRiVUDbkHqsP3H34K33yfjXVsnaKgiJZNTwXSoxTSEagdRJtenPDSLdewKEqrKCYIO1to0/bdaLvdwY7toHQLTG7fHq2octss19rsMuDADWlqd3c3igoViZLSyMDklmLIB0+pgDEOzdESjCevqWJDZcfj3truaIvlMpgZilWjHQ6NolCiEBlxKrwFDo90ulPkBYwBnHA8NIpaeP/lslZxxMHzVBEeVcnV8kwQCM8M2IKIl0hc1cVktvVm4zDJ2AGKOrzAoef1h842V5fWhvuTKxm9pqDKeoBT+B2cFU76cHSaxpzxM6kM2dh1dnNzJ2O3XPt+unr0yO7ubu3Y7EXvOFku7GSztr/4i7+0jz76vK03J/ZXf/VDu7p6ZJeXl3a3vVOl9fbmxprt1j54+rY9ubqwd5++ZXk+Kx3uhqOcGp8z0ZaKbYlwNgwcTsIo8KgA45kCEabS/8HTXqXfZExkM0AKoQrPWSuqwkr2mI4eqWym58uZwIli7BQk81EQYPA1CoEeOXPwcIb/1Tf/1cM2dr/8W/8JK6zyf6zkUemCHkCZ37E6ryZy7J2TBVbllU/HXqj4eHUNI8DhqOulsIrDfqcII0sDl4lKD+kqvCPRRCYtNu8T6SMJUWU22rE/Wsvh4wBlhNuOR4hbNk4CbNko0A7EMxOgiiEEEwwVT66RaFXRhNNGlBIKlyw8spihWzgnK3r+4xbOVqrDyp/gWDLq3F+W2d1uq5+nOBONndKPGWA4F3fMo7YsFBZ8kzou08kwYLyI1IItDM4F0D+1T++uragrp/1AP/GARsYJQy+we7n09L53ztwEVaJa2Ar6kHEQOluWta6dAoNHoFSbD9b3rWMyMuRw21I/JKPTVODDCU+difKcqkFhgYNOyit+G9CgKpX+/KHzaH2FCeYC9D2SbFSdX5aVDPuBqBYqS1ko1eVwLVcrAfM79suc2KJcK3HgwMfUmgjo2LeKxs8vzq0fO3En+76xk8VS1319fW3t2Nvq9ESRGI6PLIP7p5iAg6DgxM8K3pCTJ5uBRlcqo3FumUM6GDr2v/apoA5wXTEnla2cbdZ2/eq13dzd2le+8lN2fnllP/zhj+zxo8f21ltv2Y9+9EN79uyZDFXXHOzR6Zm98+Sxvf/uU6vq3HbNjd3c3Sisxx2rbqKsaFAWA2cQyGaETTD2VlHFxybBMgh7S8ZunrSf2OdKh3vHd8H06qUXpHB4wD7sOQqLGH5FveAQfLK/cs6AWZFSfXecj/8wkv/8mw+8QPGP/+l/NhM54H0jN47NDEeIzSgcCF6Y8CsvKkRMis1OSV5eFYJu55umqhacGRk7iJ4yduDGVW4FvDDK2tOscvyxAUvKbVEvnHQsAzBbNxys6Vs7UsUEfM8gSpZGSlTzNKgugUUNR1XmOHYioVJ95Hp7p4foa9q0oTQaDiObFu/GgQfzEL8qALjCsNpBRk6/G6q3MR1mW3DwnGYDudWJnNGwYZQpKXDw5QjwjJlXAjFMEGqVWlCNEDWAKq57UbiGaZnZLdXsFOdSiqyMARWHr2ltaFsRb0nFvUrLpWeKgLOissVqKcIvUWpFVMQ9csDzTEYKTBSKBYZaqSxrTnoE/gd+SkQmOIJKQC1M1c0YTrEX9YPDxb3x3iJwBx6iUn8MPusBGRsAPewtolCcFRVu1lQFqRb6CQWHUs6N9FnOtKgtAWbD2CXubHgfyLBUTuvNyqMOqEsY0qrU2oE1Kn0OuCm0KcEj4iB6NV/V4fAR8VZBEKRtXL+xl0Nxh4wGgyByPRw/IkOYBSBeni5++umndrfb2Re//CU7ubiwjz/+xE43p3Z1dWUf/+Rv7MWnz+2421t/PNq7GLp33rHHV2dWVpDqD7pvrhdn1XdutJr9Xte7KGtbL5dK/9n7pShEnkkRjKgwqD0ajJ2YFXBYK09LWcRQzSYDAj4g5SfaU2ZBhsV/ZDD355u7Za2I/ENqNM32X/7BA4/sfuP3/4tZeNuhcb4T3iCZlebgcQGLYZCL1hB4chgslQ5DpwS/N8LVA5CGF7Te2KFpFb6LggJRFuA9d8Y7G5sIR58doXkqQ4bXchb7YEk6yNg1UBpST6H1M1SmMH5ElBCO6YwgBsdLi/oBhubFFWE8LZghkSUeS4V7T2MUrjvniGTcf9dZ+2wmUWTYzhQEArs/kpYdS4MqAt4CgTlROumVPifXisenCpunupHZTkSHU4gVWyccE1U77qiooaADgijGibhULIlIoAc0u70dD0c7X584ZUBGwx0QWxS+YEX0IrAbvtukKJhnjPPCIABEY0i5btB4FUZmU3oKThZTHkX0FCCIsGKFeRz0OqTRn8UoVQEW3cVJ1nnpVCXhlmSRgWpEKkt6yiFyUq93u6iqODgMgrFW8QYDeuyVfi1Kii+JHbpWa5OHwwpYCdGZqI0IFTzSMQMnZEd8CsZApC+BDcJndEzaD7OqoRRecDpUZoFdgEsolqRUrj2rUWSnDGIW9YR1o2DBdcPBW242dnNzq2tf1JW9evXS7m5e2/b6xpKht4/ef9/ef/stOz1ZGcdqSnpF4eDGXT8pIsOwD8ejdc1Rho9zwX6imwfuIpHnfrfz5xkcOk4hchRV/bfCOugsBm7tUanvTYUFukfWC0eoHA3iP0m0imSzVUvHRLU/e1Lj2f75H/7gYaexv/H7//lnjB10Eq8fwKD3CqOorIrwKBTECMb5WZ4ikqLQgaGUhIeyOrEpSYSFOP2BQoCz1Vlk8fJCNwWGhWgFeEC0B9pgAEStFV7X0oaEsVPLVipSZkXbDLsJXhQFimDsvLvBuWJeSTLvnBgmFQyIkqKxa+jaIKIp4F0lAmKF18lAH+3k5NTylMjJo151EahNyaM1fkedINBziGQCwVjVWG1ALyyoQBO4bnhlDLGwMmFbXukWxzCQXTn8GNK0zsXlIm0uq8IBZTJF2u8GGP6ljB/361FioLNQjaaKSjsc3weXJOUPoDRrBT6VAEOAnUYKCy1oh4P13VHVOQoXOuSWK6oj5VdEdB8pe2FABRg9TwooGEDHj0jVSSOJNrl+MFyn0eBCMGSOj0ILUtdNnornBti+AMcDN2L/Na0qqVBZWKQDFf+ht6x0EjnA/3BsHIuDaCsuX2p1QeufG2RFMHWlv9PGB2VFG10pPI7Ki0nqwgB3nsASF/p+loLFJuLsicBduANk71W0ZO0be/XqlZ2cn9oHn/+8pUSox1aQAFHwfncnWsr29Wsrk8S++OHn7O3HV7ZQuyX4LORz0IPZ9g1Mg9SZBtw7xp89TTtXkinCw+mxrxphhm7slBkIy/YuJe6/B38oChvyRPQqwTZAJjLsTp4mFWfNMpySilPOV8TYLU9LnVWR2XvO+Wj/9bcfeDX2a//sP51ZLKqrLIK4XoTopWMtzcHB06IAcGYB3COzWDGtGzoejEdqHHqY5FW19PRlODq/HcMFxhJZ9KEzQAYBjlDwTBzKJAUba4TNDAD96jbADUKC9N5RyC6E4+KIwY5UKk0o7mnKCO5HiggeM+ItobH4gSMyh2elNAz2AeBt4oZxT+rdNPbk6on3o2IwW2gc3T0exT1wP/AA1WsZDH+sXnO4iKo83Z9FeyG6ZGNy2IWBiMaDLfDrjSRn+hmJsMpVJS5bjHZipQ38Dmxz6qAiwCsEvKfPF4Kw87PcsDiRdgSrm2YdlLoiehiE5Q0p9546ABj6mTHydJpwYIAJwFHzcqEKr7e74TSctAr+IwMX2gOhSoC1Ol0Jw9koXWdDLZdLq2qKT3DYiOILXRtGoV4sLKF6nJkoD9uGCi3V9tSScbBxfxRRuaQlLTU7QlnBAJDuY6D2B0VX68XS15qK75zYcrGxZt94Sx09z6HTR1lMd5DjFmUpBXYBgsDYtYJdcODn52fOS7w3dpMyEp0BPHMojr1++UKp89vvv2/vffg5wQdEgRiVni4kOj2axq6ffWqLLLUvf/SRemKzFAM0WpI7xAHPcLujyJPa6XKt38XVwP8UUiTKqBfC4keBoxLTwDMr4aAQoXFUYNb1woYyVTqL05TxDsU6b7LDkMKSnC0lqBkdukmz2colmQLwBDgzUNBkf/SdB47Z/dzX/umsCqDSKA9jeVIYMzY/lAKB/VAp4B0BWo+9b3IVJjwdoCigKp4a6pd6OE4KpSLqEYDoLEQyAu5zvT6vc7LZKGLbb3fabKS9lg6qRs6kL3CsOIBjYgUpJulz0zipUy1rbApniPAz2qRgK9Ad1K5G1LgIxse7FgRMU82TgffIhIetlHychJU4UdWxN8fUvIzPfYNHAqpTcYwcu3virtJj54bxulqHDk9KMCWSSYjwHAdVD+5i4f2rNF1j5ITjsGajIh6KAFwn+F1V1NZsO6uKhW0WdJkgLHD0LhEnY1mSls6dohgwTrauFx759Kwr7V7Ovlc6W3C9HmkROdZius7WHQeb88JOTs/l4Yl6SXFpkRp7OHJOiKYqOk5EIYN3f4RoTURXKrTgsUVpbdvb1IEJIpgwi1+3OTm1mT5PDlaZ2+0RjLe1isaF/mhz01s2UZEt1ekAgXYuITJ7G9Txbm+ruraz9capToqiIcrm2rsIWwAD0GgP1w2cy9sQKLp5C5wintBfi7Ojx5aIX6+jjILoP7PFci3Djdclit3dbe0ZBONxsC9+5Sv21nvv2pHiDYTqprP2eLRsHu2439vLjz+2Oknsp77wBXv3ySNoBaJ4FXXqHSEDFfW9jX2iVLXZ3Soad8iIs+X3G7md0TmSkZByR0NFOg91pwRrLAvrEIAYCTowasAr7iQExXB2RfaHgjKJmoUNAGoiWNCZum91NPvDb//pw05j/+4v/cYcq6VEOERLEHp5gOqpUzmcspu2hfCFyBdjsbzHNbe68LYfrzLmimbAq7SggXUP4A13DjwHD6k0JnGVCg4RFTOMHdST2TodgA6jKkWO3JIpsUoky8QmpcyJDIMAf8jNeaVSuh4sxo70kOLA5Lw3p8tIX0Rpk4PSTrRUBwEVLSq+BVVC36z4TtJrorJIDuaeAfkxdiInBzGA6HGJ1sQPXFTaSPTvEvlypPC6YrXQzhQq4OCR1QKYwIscHILb29fqr6S/jWoxUS7RCBFhMmd29/pgq8XazsDuKEBQpbTepmxS+pihVkIVkchonKzOC7VgYRSrZW0DvgPyMvaKw566OgqHp8wrYUSQY0nf6uVamBuKHXUJZw3OYiD0hv5SOajQWoRVLysOsPfe0gaGc2v2rfUNRprmp1Tp9Ob8TNyuZhqsOlnbkZ5cG6xIO7NjY9YMVmF05GgH66mILpe6brBPgP/T1cbOVmtD/8NFAAAgAElEQVRr9gcXC+CQ96Na3XCkOLDrV68UuQnU171SGHPuIkaSSqfTp9zRCPsD51UEjvPIRStxsq3by5uba7t+/Vrk96/8e3/LTh9f2V1z1HOCEI3zhr5y2N7Z7tUrO1ss7Evvv2+PL88tmXAs0IOgtSwVAOBcwMZibzCdC+pSIrvRMw74XigSOukcHpxzWLkXClkUHShgYdCOdNKIrkJHRqFPordI/he6B7dQNCsiO9pDcwUa3Oi9ms042B9964Fjdl/9pd+kVUC8Hm6SwIPITRFdwKc4lGwepf4CtD268SjIux+W1VLGziuyzqlSJRNTGboNxOSmI0O8KZftAScCbAVcPd2sAwDbCbdr596OyAbhf2jzwrsWhT7B9jiY6jncH0SL2KxPZAjgv9H2oiKEUHa8t1NlvLfXSbvCYEJRYaT/FbWLqpL3Xi4WdnN9o4NAZKAqWOiUYKOwyYSfxHacIC3heJ73fanIITzQa5lUmzF2/Az3Ehu0I+7njdz+O22zk4TRYHQadGLKYwynMVFLEdbqZHVi5ydnug/JHyn47WzXHKwnCiZth82vjY6xIUVrbXV6qhSW7hEqm+pvhsZDQUQ9qk44PT+7kKPbNa3WGUNxeXpifXOwmf1BJCVSNZ00Xujg70TyEoIIBPJSkV0lbHbqJqsL1Fhccmp5srFte7C7trXFBVEeEZXZukxsorjVjcIPobiqXzNLrV6vBegjXtFsd3a+ObVVVUlmCddMjzME9Pfee0+O4Md/82PbbbdWC5uDEN8oyiV9xYiS1bCXcXbKciaUb7aighCFa+9bYqv1RkIZ6qhJzG5vrgWHnF2c2xe+/CUrVkt7ef3auY5pbq8/fam93UKn6Vp7cnZu77/1xM7h8LUHaw5bS9LRNpu1SMs8QLdbboAwvHRGECkLH5bk1SSKjEemXJeTj2WAU+9HpuJdqjuptyMviDCAKtzemQLUo0IZEM/s7yWZMCJdIjuegaLzN2emG1v7b7/1wDG7n//G782KwODWebRu0zjb/tDeywpFzE1mJyhtsCEI+SXHVAOcurHrW48OiKggXZL+CtSPfbcAqLFyR5VQWJ/jf2ozYrtO9Ok1wqCkNlEUttpsZHT4oGIIo9txOu/6YFOvlmtFlVQbd93RNdqCPpk2TOCSua5cIuoGRQjOpDYONBKlAd7zKIoE1UE07QLPzgszjg0RCTv9wlNMXkP0nehJwXgA0fX1wakzpRtNb3NCOCHwuUKTu2gO9OtS2Sb6pNGbKIrrqirhUWCkZcqB8gp2pARhwJrO5bKobkJdIBqjCq0OmWCcMG6RYyhNv977nDGmRHk93ELhQ0GLjurtZ/h4YHZgaSrTBn05UiZgCqJcj7aPXvjJkUJybJM0FqWak9XGiikVrrfZbKydR9u2R3v64efs2fUr4bwFjrEbbFkvfY+BOa4WdnN3p9eCw8Z++fTjT+z5T36iai2N9URs4zDb5uRM+nK0NX5CY34y21JFCifLo8+HYRBEAbYZpJ0i11SVYqLSxUIRHREekSHGocKYFbn2/5/9xZ/bz/7cP1QnA/xG552OlvZeOSd9huiMcXx0fm4fvfeebRZkIPRqs4/9NYussiKjAORVfI4IxP4ovKEzw//sY+GyuQIFHAZ7Dw6jS31xT46/cZ8izYsB4e2gYG/gvBLsoCou2gnkbDh1wDShMwX8FagDDDIUAL/5rf/5YaexP/+b//GMB6H9xQVhHIycRu9woIVK0ck8CiyHyBk5VvLeM312S0UDcNvkIVUVcrFOjwK9qMHqO7fMOWeRAxcBflUlAxVD+FPsKSU8xzAFzTV+ngftWBvEX39oRHdsYLCgIRxokcNHDJPTEGTUKHJgdPFygT+G4RTgHroJBkUuXrKP0Z/zybzKq7SX15NeGFQVB4K8txh9tVbYSTQYGG1XSanDfQH4owQSih+QpbVeXhQBcGZDk65hPuFhSUiSPkaY/GeXtru5k3NhTe+BfvoiTzci50Y5Kgydei+BJeKBCa1j0WFg5DB27HgUQRT90hmx33mVnf5UoAKqq9AVBsCcwLULuB8HHqMOTkv0Wy9rq1YLHdC2HxRZ0rK1rleWza4Gcn5+bsvNWlXMq3ef2g9/8mOJEFTSxcOJZXZ2cWF1kKWSU1ut7EtILf31X9tf/pv/y7Y3t7YEaiA9VTU2sQ8++EhreX1zLfqHVyOdVE0ECqfQaUVSrVRkEx0nmC2qOhkZy+bE6uVCURBRGsUqqfekmf3bv/lre3V9bb/1T37bblCJEUdvFv4FJYafxSCy/9iXF2enUkhZ1qSTkyWS8+qdikMng9Boigs4JxfP1DNkz0n4BiaDU7hUPcaw92CgqAAtlH2o/DWPKm4RpXG/tNrh+FW1Fa2qELatDiPJpThrwHvLPeAAknDSOI/ZK+z//zF2pEoTtAdwAw6hmHXuFQB1xT1q1YMXgXgZNgifxUIH1ZU/vOGfsx8rj6QUMnYh4onGjkW+96QhOoqGhPeMNBfnY7kcUTQ2RBD3nQuhUujUjkR4GtSXlEZp5G9EP/A2IdEG6JHE2Er7ze9HRFEwy9Jxy24/yANiBGIbWHxvN4zO0YmpBMaYQxQjxFjMUGWWlilUkiuXrVL7VnvUezvhNmjO0WYXImG8LUYCA6vIDtFKIjtY9rxWURsGWVpzHFS6M4Jo6cXVhe0hc2MkfdmdVIsYA+tKs34wdjKsiiSce6i+ZzoVjkHvTqrQsPBrVRjFwqdSK93MkD8R4ULJoNIdHAKGbHN6ojYrvrbfN+qc4HBxMDnE9Aefoo59eWHr01M7uTy3//tHP7RXLz61fBjtZLnUdV5ePRLn8Pr6xj786CP76KMP7fmzZ/aXf/5n9vyTZ7aqF+K0dYeDMhRe/4MPPrCb21u72956JVJN8Z49ELlzHxRcwGUlSxFVitXZRzN9acvVxtanJwL6JVaw32vPwE8jR6czgvv7+je+YX/1b38kIw0EQhp43G0VWR/B8OAA5k4duTq/sKrKbOpRfiYwgBzvlBHa/bO0dNEJ9jBVVtJQbTiXooIbKc6mUnXfu+x7qDmkr8pkPmvsKLgHsY5Ig8IJoIhMy2J8DWgyrIFUY0JQEknn7tBH+8NvPXBS8T/4+n80R/llGQZoCR3hrkdhyKUrnJ3AujiATgxmkbv2jegihy6mZCLHwgcIiiCEy/fGzn2PA/5BSSRKZrsXcQOEoQNTiT2nRBdOenYAl8MZSZ7C0qImnoRFUbBAy84VObyIQnXWG/2VroaihHu7oMhCoQ5MErzjgHIufC9XWxHfSfJXbuBEwwDH09pgTL3J3g87aaBjm2ws7h8vyr+j/p1SVQo8aksiuuCeAI/Z8CjG0GXhRRRwMQo0bHDen3uFWLxcriRNT9SBgQd/I7pYrpZq5pbhRV0lVM7pucVo8jpyPIGGECNrPa9QqZYElWTeiZidX4mBALujP1kN6hh8KYeIv+Npqwe+oe91KYdEVZgOjr51uME7bFw5B4Lv+mRly/VG6rifvnhh++2tRFY3Qc+QiJjr4TrfevrUnjx5Yv/n//G/2+tXr2QkHl1eyvDe3V4r6jo7PbHVeq2IDvxZHMVQWWR9vWOolRABh1zMmyBbJfFl9OOKpS3qtZWLWvjuoYUWQgrrytAYPjEJTk+F133yyTMZRK4Vg9E3e9ve3ggrROJqvVwJO+XvZZlZXQMzYJxbF7bluQuZBNelHRI+pbeBSXtOe89HDWBstQ+CsaOXNkv4fVd10fkroFg5ZyXuTRHc1e7ojIno0GIXjyLcIBmGfh+QTtRg4Wf+6FsPXLzzP/xHiHeGNhkqNyxID1fJ9dFUsBg4TFAbiE5KkT456Ic9m8UNE6oobCIiOxYmY9BDMAyR3KnezGDs1JQfOhjuO1Ikohh6dOHsySOiyOEP1rscHOxXx0IoMHAIxIMLem0cJBUngvoH7U5ZAgHT8TM2rQvNelkUIw4+QhgkVRFwsz6zqoQ64tGajGsAhkU+bhox/aNBcm/oRFWXCsfI0NRNm5P3xMJ9c56Up8f+c46RjhOFDF7DjR30BykQh77j6M2jsYucPheq9Hke0iDkQFal7gcHQYok0jGRLKLJofrqysU0/lMpDg3mUYSVKp4q0SbaitxS4saT92XtRaHBuBHN0oVC5K/Xw1GOVi0XOrQi1/a0fLkjEAk6L9WiB3bIz7ksF6o2RLpH8b6qPLfd3Z0bmKqyt956quLAC4zhfi8Su1JKdAyzzI6Hg9rGKEIsV97OtjvsAhbpvEfeEFn8tgnS9Rl4bKH9zPNQRqC5FaUVWW0J2JaEAuAM0h1kVgvo924MxDmJgim4kerCMIBuQ5frMkvskx//jXTsnjx6ZI8urlz1m3bJqrSzM2Z7IIiKbiG8USdbUwnHmOJYHJd2ZxUhHf2JYQ54svZlqLIqCJB0mhvvKcGx+57mHCE6IMef0bu+0D0ogMFJT3DxOAP01KY2SrQU7hPP3YOMP/neA4/svvorvw1vMXhjNhv4HQRF0jIH9Yn8YJ4TBeHlCdVZPBUowrAZqB0cHp9zgIdwThAN9mCAMfUTRgbcQ3pUIN/koLgG9Uiu23ExXZLk0B1TEcgfeGD8m/kGnha7IRSNJTTlS4KppjeTw+/XJMUWKm9BaRiiret9+cMkXVDaJ8ECPKVHWXGTxSiSVIKNxudKxs4Z7FSpI7WFewb34HeLcuHS3nMQ4VSUBSm7ve+XxRh2LZgo9AEUKnJV6qigRmoEX1MaGxRbiDh8iI0LcXISMXRUWBmctNttBcJDe9G1LyqtLSkx0R+vJfXkIKHOtfMeLi+Uqg2PItN0JCJDzsvXmsglFopE+mb9ZURJox2zJc2VgCowAREthziDmOwyRoRSAvRPT2yxqsOBzOyOlioiETH9idR8zgZQCXw5MEsqq+y5tx4/VkTeNRRDGjcYQAmsg+TXMb4U1JxPBr8QgnCeL6yjms39UMdB3YsoSIOeJq+kVuwt0jkcnUtRQbqnaAWiqp7pcbSrx4+s6Tu7udvao6dPle4SLW0WC6un3n7yox/Zi+fP7Mnjx/a5dz+4F7oQ5SVlr41WpJMk1FO1a6W2rlbaV3f7O8fK1HIXcWLPIngOMVMSxCCBBdSgvZJLyknVXUFM4kRwYKEIMbBOGDsUZrhvqdNAN9OgKrKizJJ86VQzsEedu97+9E8feDX27/zq78yRVCnMTZVZphwxcyI0fxP5aM4EktqVNjxeIUYOAkYlExUG0sieuef2EQ7+sLw53rWzOASK2sJBJTzXsI/A5odYySID1BMZcE2xE4GrghoSH3gElpU2SgWZyM6LGq4KT5oJh+3NA5eibkg5/XVCwB7ENp097x41RozxtWNaq/RKQLIXQHi/exUNvT4ZXmVlgXS7r5GwTzwlWwoBgapQ5Ne0TE0b76embW9upFSreuE4BYl2r+SCX80pON0sqSVwVSIrdUD0vYYmOTm2Fe2G4gWFAgxilEly2ssbY0f6p/94BlT31ksFnlNzNGg5jgV5L3BoJZF4Z8d1sE7gpVJIVg4rA0lqSSGiwMjA24vDiahsZ4larFgD1o9o59XLF0qbheMGmIDoXnJcKny4KgvPnmcCZ4yMg9eNpGxFqurS8Wa2YcQxkZX4HigKDFkih00W07Q7a9qDdURR4HkF61nLEBOBqjoJcZexAHR3DN6ryzVtzk6t2pzYi7sbW56cBoqU2SntbkwVe/7MXjx7bhfn5/aFz33eNmFGBdeDoQOzy5PRFmQoJLB0iiTeOz5ko3VkG7rauPZhVEJoiRSJH1ggQDScK50RBv7Ahww0GiJnBjOpVTN07CCIuz+gMANVh34k5NS8TxlhrbxcKbKT9Jv6ywf7wfcfOqn4H/3uHFtQpA0nIjAqqYUWDjxIGmJhdB3UCaICDhYRHw+izMCAEqUVwsOkDQe+8P9t7IjWBMiGwR8AyOBNExtLHRxOC6HqqPaf0eWZnK/m6a8Tgd8orijVDGmtyz1BwvUGbm93gwbixkKcN5SZQ2osQ3w/qhBSNan4G/HS+6j0Xmb9TTcFh8QPa+WCnn0veWsEUV2NGL06Cgusiavr4nWxe1TJIN9yRce214Fc1Bs7WZ/o4EPxkIQi07rUc/tGJBUOorTKiGBLn4xGQYMuAZwOaR6RiKKFzcYWqITw+6FgI2OHmklQddG0NSI5tdAlNkAQZl06nyexrHxU5aE9CpvCuLcMzeF1wHEX3o4HjwsmfotsfUrlFnWWSkbwgLFI4Kut7Xa3teXJSgRookhwttvba+ncgW/m1cJOTk+sOTT3bXqsLQcbQ07qisHC0KlaHCbLcV9gmXTqQOlojneOzakIQ7Wb+/CshSiGPlkN2YFYixxUXkvIleIW/bQLIJrUJM/U3m5tRsVaLWGsU2ZX77xtL7d3ltULm5BpIrI8HGxDQW17pzR2s1zZRx98ZOfnF0qnb29vNMej6/ZG78jpcmnny6XGGiYtkMpkA1p3IvAHnboAZzi+6pJY0elKKSgWquidVgcQMIWT/l2EAvjEx0+yT2FWbNkrmiRX6KwSCetEEbjg+FKk20O0OEz2g+8/8DT2Z37lt+dIrlV7VWgGRnGBhebwEO7C01muwSW8N09j2sLMTfAY6d5BAA5gfl5qmILPqgwCmN647q0/MlxBXli0CI2Fg+DqzG0iDYwnD6uiSkkEqJmtXk3j92MlVwYs0FAcN3PVEm9fCzM2Y3TJv4OWGsbU2+EIZlxxd5oSFSXK2uWXVKUMv+N4nxc4VKCBHU8KxdQriMdBhkiUHWF1bBgfyUeaykehqVNQyEi7AZIdT5PIQlVro8Gi594xFqSSdD5gQBzDm0SaTqtCqTO8rmbo1IHBnFiu8eb6WrQaKYEId/XZoohkgo9KtDQUeoiUYPkTAQpWIBpmbkLf2G6/tbQd7GJ9IoxOfEY6XaRUAnuBViSfcLVYOzGWFHZqWutub21BW2DqgD6GUB0APM+6Vuophn93UNZwArl4d+dipnSKgMkyGyVOSItCDBIY9UNMNTEe5liEccdEwz4pP/9yvJlrF2HbvI2MfSa1GdSJEShAxrxYWFEuVbGW8YOJQAqIk2P40nZvY3vU1DeEJE4vLy1fLu3I3gUoowWSotNuJ2N3hHS826oK+8H7n7Mnbz2VA3z56qUd24PNOL25tw/fecvePr+w9vbO2jvv2e4hiAdOq3fVuHNXpqG9inP3qXLqnCCyljaGS58hyCqx1MBjjQrYBC20p2leDKmuBBLdCfosKM94FLwQ6Iin6apEP3jwMyh+9bchnd17RvFtmCgG5ytNVTGDJS7dM0iLQdHXW8VgYLthkWAmxk5a+JMVNbQNFEwCjocChVInbyeLHDn1VobChHpcgxQNkZ+3WMGP9RYXRXK8X+g+iKkV7xejr0ipIG1SISL0aXrF1wF211zzSEYqIlIOUVOpZMZ97gUYjkeqqnbF4kM4TLy2jB0RVOYyTLGAgZtcLGlT8vtVEwcqFMIyQwu2ZKy87whjp/dU2k2Vm2iWgSmlNjCabfhYZthy+RJrRAYKagLtVTnDZVBeDnptKDXTHkd8SiUUonPg1wHQSp4KRwC3T2Ko3krEgeG59Ols277x6u6WLgY2vVdSoZPEOaykrhCCkRKCk6ZiDsOpmQfbdOp0eSNu6u2BHDL0DMETibxF0KYbZbWw19fXTogmsl9t5FgjHzN2oUSZ/CgUq+cTZpTE4pNDEB7JEElPjP2kDQ5DSsYyvBkhoK4Ehfa5JcybzWs5Bir5LoFP9jfK2A2HowxfxKwhHI/QTMCMNY/DHWaCQTwerEPodBjs8vLc3n33fTs5PbNjN4gWtN9v7eb1C0un3r7wwbt2sVja4fpa7X1c39mjK62r9nBQCZIRUqk1Dmpyw6RWMBHo2dpebFJqnDkdSdEgXFcV4zy6i2NQE4Qg4FZS8df8FF832ADuVLwgSJDyg+//Lw+bVPzVf/w7s+NSjkOQEpA2giFQEdNMU2nGefQUgfgY5ZDueRgNXcInwsuwYDbY7KGvNhorDr8Y/VI3ASNibivCA3FiO604rrMlOehQbYoVWVUE76VsAqYYH6gk5cOs1dAS45ig3xvpiiSI1NcZx+/hzaIis1frVF1GWJFxgRhcTVlKQtXSddLA7zBmjBTEHolfVdEt4vM1ANMlj6OIkvvxIpA4caHFCpxEsyDQDaQTghF5LZSI7o2iifidk6LbNRVOtQ0N0nXDwBGtlctanRPXN6/1+rTNna5PtH50mwA5SH6TqlsoZCg6ZX0hhUPzib3D4HIQwjcrSaYfbu7s+tMX0owDBI/GjugXojNKJejLaWYwRr3tLekGzTrFYWqcUagGxslzGG3wRFI5GVcUhZeV3WzvNK1MCKpKwWEuLtXxqDQdKu7oL95XyTVuksgzzPUNUIUk9VXddzkjsD4wZy4UB85BpmgzUAknioZRoDm4SFoRleuJuc4hDiOk0XR9QDnRoBscR5gLwevRvZHh8K9f2rhHc660p2+/JSFPHM3+gKqNC2S0x71tVpW9/9YjS/vBDre30mqEeF3UrknotCbf01JAcS0SN3qBLO4ZgxspiaIC4cBDzoMxVErqo05d1h6KkXP2kKwi9UYZxfUHkXbvbWr3PntWEbCT5b/3/f/1YRu7v/Pr/yR2dd43QguTaJCApgE/qJZxSKRX5nwzpbJqPg4aWmyKHjloH/asB8DwlTCrkm4KT38Jxdnggw4BkaKajoIXixEavwfgGiusrPJn1UWI7mJJPhrpuDEIueEdqQIaqos0d9MWJa08GT1AXI8cSAsY0AO+N09hCA5Tn6B0UOHlMAWpJ64dDI6oA0oLkZ3oEYzFU0uZ4jdP16Qr5xuOFFSVYKXWGEMa5QNpFNoKUU6CBDoYVKdqMDI96lJAPTjPRJ7l9TByDZPDgDdxNBXPCbl1iMow6p1kGiM7VUixHUipg9uFtfYC0GAkd3HqlA8OT21xsvFWLmCM2zvhf1rvzKeGgbthwTX3F9VoddogDUVRwmwBOZY0CudC7EzKrUotuGTlcyiCGAP3Qr8rOnULSMjaBF5lJ6NwrTpPyXwtIWUTrTm9h+/HtCu2HvIzmk0CNKEZFRi7Sp98gPt5tgYZGiPH0HT6hYPystS1XWeQWq2zAZg658WNer3UoHK04hhMpA4FFIEw9kwm4/WPwD+5quMUBCAdv7650Z559PjKzk43dnG6sovTjeEmc6Z6afLaZK+u75QVyNlLK9ElwdTdwpDv9dIJ5z0gQugIEq/Vq7s4SMmlhf2tAiIdLqEaz94TZ7b2yYBHGVZvg6T3eZHhYF2GnhXg6//yew+8Xexv/dLXNCSbDzYHi8BmLZlngJcLB4pNziGjGRuvKx378HsqpdNeFGanEjnx/QVaaKryvSHcahIWBk89fj6wWO+tUFv6Ki5FE4Q2YzXUIyIH0GVIwYOCAKOrVXgjvzaHplNFGXlXP+G+vLTu0tS8Lb27bGaCL4ydqgap97MiOIqBIgrhWohY6UP0NtVCIDibA+UOUiFFg+L1ueHGYIBDcT8w9VkTUhruIwoIyHhHyXZFSqSYEJg1DEBqLVKPgU+maNEPKvdLBU2YF+kVyhUhjeSAcjigSgi9JNoO0Sn0Eza/hplLphwdQSZ++TVzLUrhSp+7SyRkYF1aHyg2ODImiYXJYQD38Ncw3mr2LzSX11ufQhO9lIsRZfADI2095k0cGGoUpLaQoDo7kfoJSr9yhCjehNYvWux4fyJUccOkq+eyR14pBxd14xhxLaJGCVWESj69olQoq9JnfqAmLNJ85np9Bo6MgUXaiGg7EM9Zb96Dr7HH1KRflrY+3djLm2s5fKI89gMbqQfrplvk2TMrNYWuCI3+KAy7hh8E64vzMzs9Wds0HLUPz89OjDjYqR5U9ysfNxr5m4qu3pDzKUjBBNDYUdoh74Vl3djlahUjS/Ih38AjSJrF/mjwPiAQx4zJ4LhRxDsmG5qD1dBi4mQyCcPO9u2HPkrxSz/3a3OkXqglKxi7VcFAZKchsPlZlAP8MkmFO5Cpae1BIkn9dWilkWYGPXyakzmkRCgRe2laFGwHDZOh+qrXUeeG/x7VPN6XamZol78vCOjN4njHYCSjEVR6GwZP8/soYnAYIHziVSE2O2bn7TR1TeTBWQbk5ucQqsSw+axaIj+avQHX2cRsUlp/fLJ8ZpvNiTYjze1gaKSwRIBKjcCHlrUmVHnXwZ3LmItwbXayObH9DiA6pGoa5E27FqmHF3s6sC9koIKxI/V3tWLUKpxqIc8eZmGAu5ICs8GRNVKlXIIC7ghE1UBfL3S/REclDcnPtJOR4oj3GGTRwW9Jc6HL8DqiKaBWs9s534uDhVDDeiVeIlVdLL4Ixhp07XgZA5ygG+Gf1quFj0lUYAUZulC72IHZtmUpg+bpI3w9lK9dN5Cv08GBsWUtxJ8U5BF7qmNBiT3rqh/0a2Pw1GGDYgg3hPDAditOI7w7uJBGtZLoO3G+pTjfoSjAdRJtiWKUeR/y6mRtr25vQseKDyMSnYk5yHdbu/nRXxvmql5AID4V1+6CVjH0GZ0PpRTy9avnShuXy0ozZv3eaju7eORZQuzF7t0Au4EmGoXb6A4BY6dCWugK8l5+d2LsayJWDbgK50cZGedZPDt4hj4vpMhdiitBLKHf+9hLDZDnvCf2x9/97x92GvuVX/h1T7xExoxSN4lVtC6heKp+0UIAt4+b61W5ihweB0hpPnYFE03jSgBIC58mRbopdVpPYwFoJdWj4cTeniT8TxPlXY5I0tCIJoa5q1Ij/n9NtI/yUl6K94pUHGTNLgEjU6RHMSQrfPoWtbggQ+RN0r5Z2Aga8oLAZ4HB41qp3qmpQveFkXP1ECe5chR4bbwtqUGcbcsBlIpzjgpLbTu0zPZ3OuCKVo69hgsNHVww8MHK1U18KKVVC1fW3W4PaneICtCkahwCPlBjkQoJLVo4k5crVwAAACAASURBVLC2t3d3ag5frxBmgJM/3xs7RcNgqBC3Q1VPEIP3kjj+I/Z84HJNZv2hFeWFtI3qKUaWiAZjEdvQSPtUYAGvZCcx6CgA9VybD3mhcojhbvV3Xg9nxLPXiMbFwpbrE7vd7/XcD8fGlirGeJWR6iF/BzuOhQlFl4rsIEM7YVw5BGotVW7d1Cq9nkd4nYkNmmMLhccje+8aQdKM4dusSyGga0pJu6Ogq1c7Ix8Rp8e1I17AfBRYChh78Fvx1SBA44Dutma3iKbSX21KV+miODs9lZACVCJgAWTdd9sbQSu0V1K44BxWy5UG5viQq9AeKVydglIwdmqDdcUa1tRnpngBD6M3oH5DpRZjZwgx9DJ6BBlYcvYJArSimbEHRbp34QoGMBUGxcYJ6CrmpYl95zsPnGf307/6DVFPYttTxDzcg/hAGg4CEcR2txXVAS/Ghwt5zjIIREv3faea65rYGvpAUih1wdixGRvoHvDQ1isbIaRKLgkFW+fTaTIXWI8UR1xCPaav9zSQgB1JhQU6hBq8MUQUSUgXicqcrCpjJyFDF2DUgVdagmqJp4REmhpZiKik5tni5H0S+rFhAlqja6efUJwx74+Q11TXAi2nzElVBMQELLAnHze5vXmlNiYqchjk25ut6wLORI3VfVcEg6dJs5leBVGYObBa41B8YUP6FHeMXeBCBrl0DB/UoObYyCERicnYhQp2dAgRN/Q5u2HwUJDcUiVWvcQcoF5Gcn+7k4TU+dmpR4ep2eZko2KIp4tuOB0T87mtKaoaRWWDoA4iairqDk+gI8czAbPjGZBagXUi2V4uV7bd7UVLUfubYgin+IiK0SM8ioHzyjtGT6RteHyavhZmlHBYq9yakVkTZAs4W48qpcbNPJSxE5VinsgqiOYoUND6xqIQDvkwbX5G1ylhDJc9Pzs7t8ePH9uLly+1d7Vm5qrLLn6bWs+s2GcvLKEIUxX25PGVvfP223ayWnkR79gY3ZSkm8cGtRTwa4WScni75mir1VlIW+PITY9eXaHFRTv5kEpxqEg71cav3ftqXeGEPUnRiwdYLl2FBqe3P4Q1lEQ93S84qtwWJYpAqLuE+dCaxzPad7/zwMU7v/QLvz6T3mjYcsC+WHjEIsWnCixtpRVEZIGHp4MU0jJvgEeG3XvohKfJ07rIoaI1f5K+cTSrApzAq6Kw3dm0kr8OJGDvHcUohYb20GCuKE+VXrh2MreePkAjaT2N1mBlTSrzFi0/Oc5PcvJVLNkjl+MDmp1j5+KibGpSCzYqlonoSsUv5dUBJ8oLV0RGbaJeoCkrCgJzxgHlq0Vmy0VpU9uokgn+xcZjBisVu/12Lw22Tb3Q+shZBJ4h19keD8ovMYAdAqJUAM/OZJhvXkFKXcoAqzUqdII4JomOYCEZes2oRfobqaLFQhQSwGdSHAohiqjh45WVFHiJsEbGWPaD7bcHYW8zrzmM6jmliR1NPdrE9gytCSoy7AsDwpByBhpwlY1UNnFUmuwGy9/7LIlseUaK7kiLF5XwPiljg4fREkd0U9JxESbUNXQ4eG+qHLOlwu98pi/GbuG4VNDhg9qSVT6tDGVk9QfjgCO3LgjOesFD9HE3XFK/dKVuuKDqzQ6CDs+ev5CEPP25GFccDqoqF1eXImzvxbd059TvdnZ4/sy6uxtblZV99OHn7N133naNOrXPMfNhtBmnob5TF1CF7sIRANeeeiI5KsMebNwT5UVfdXiAlDrKpmOMSGsly++RyD1+rfGdjbf84UzSMKnNR8Vy734+5MDozybdT/nUbEWvxo6Tff/7D9zYfe5nf3mOFc/IUyJtPYxQGwCKfa6o7AUYiVJEn+OpKFCNxl4NiwdPFVBFSD5cV0spFip/unKvE2Q5qF4I8LQVHDBEdQHPU8Sg6qEXKMAV+9lnX0qEMmB4HCoJGOCY0VyTsXsjpR5Vc30GKBEd6g8QSenNDTJJgVzsTW2T1VQvA/VARs6JTN7wn8BBPEpifrGmVchs24Sh3gnadbkkzDF2CHEqLcuQOuc1gvILRlnDd32Mo9rkJfhJKu8bnEolOCkdCsgJEbm9enVjVxePfINKxcWHC/nh9b5XiU0SRfNvoifEG+mV1Xg+99S0VUGi9japwnKUfOFgkV6iJowDo/d0D37j4gt0FVB8aTlYYZQg+BPTsCiKQA1PwS5Fz6GK6hgskZecndLHMEaRSBZHu6hVlJDqccCCRYkAMwpE7hHdN6JcnrEieeTURWy5n4+iEQIsL0aR6ATIWdOxBps0D8OjQkXC0nfz6EjRm8QrXLlFbWn07i5rydnT8/vjj3+iVPvi4lJ47fNPnktT8fLRldSWj4OLrSoIAFv8+Mc2bm/1+++/8649efJYrWcUoIjoECfFoaaCaIBCvGqNsZI0+xxGeZKViIojwqUKD5riBn4IRqrJZ06hUTxBNYlIE6FUBAJYdzih0JkYyyhjV6jVT62cEYVTUcnXws+6q7HcG8I5te9977972JjdF3/+12avYnno5FQLZ9HHw4NHZMEAeb2LgbkMRaiA+tSjSLGIxEdtdDAhedNJGw7+EORj90gu5UQhgBQagB8vzT7TzFP08INqsBu8UP4n0pnAvYgAgmZe6FUcO48ioLlEYQJFPfG/0PfqDd6ucae2IrlDSJdaAadsjJ33E0rM1KuD8sAY/NBVgRw8xm59eqFUaCc+G4U9ZJRolQIramwKE+jFfFffZuFCBkSTYaIXm1GdFwySZgBPKASQumHsKBIR9ZDiUEl8+vY7viZgnQFXcQiC/mWvIIPTYOw0vSxlxgeGl7GDTvdxNr5TGqQVSMRR0n1QWE3kiFdnLuuBqWNo5zk3kgMyly4TD1Nf1fgRw9zo0IN/5SXta4w/9ECDPeJxhBPWEcLk2qmaLpZwynwCFlchPBZqhJwqIxwdIwZSoK8UxxChFJRieMYuZ+/QBYO2wRaBToiauXZUg6U8jfFl7m1oN7yv9nON0m1Eht01/NbrpdaNdO/5i08V2aGth7F7/fK19v/55YVlVWmHjqloXtqfjns7vnxhxvDutLAnV1d2fnoqDBijBeUGE0ZXjMv2j4IgKAJJQFbCCagZ034GCOBKOpr3Sg6h7MqHXCWTK0sT1eH82bxEqbtDIwgHGELCpCr2gH96OxxOk9eO7AZlQWHmMZonKLJAeZLzkBpObt/7kwdeoPjbv/Ybs5M93ePKaJF6Bs/n+JVXXn0GrEd2RGPCjkhTQk9qCKC1pfEezoPzqe4+v3W+l7BxKSnIle4RNYkLrtvoXCJkvdU7CqtdlVff1K4B52MDHREP6sGQKSlAaPYDA7Xx3GEgSTB4FAHUQaHrD0KZRJM+cTPw7DzrHaEE5K7PJhJwwM+UJgfKC2kYhY1qudY2ZM4tm6leL5zeQnM1QLxETinGpA4SF4W4V+AqcRgykaYKb2qN86qm5l6kHs2Cs3Bf7TiJEHtxeRVwFqfcaO6t1ElcERl8kuuhlQwjuoCOQ1RMeky1GAVhOQW4gJmiYq1pjIpCtEear7GBpN9B1QRQnKouOKF6R4OatWZ/0LPLnN8UCXRSSW8RA7YQLQb1lqKUsfOmftSbXYhS/D+MGp0pQYl6gaQYjf9EK6SzHFLRPxx/1Z6QM/J15YP3vLi88F5fBrG3rR32B/+5MMtD1AtVrTxj4L7Z85GmRFGEIVKs2WG7VYRNb+vp2YUcyfb2ThHV+mSjcZSH7iicgxmx7e7O0qYxxgqdV0u7PDm1FViZjJELxdbAMKMP/WEfu7Ye09kQTsisoN2QAhUmTnM9CMCJYz3p5mdU/aYzgu4kjGYgYmPstodGwQJ7yTE+118EV+b7d4e9InqpDQUdPBXvtBTw9njmvfesB2fyvYfOs/vpX/66hmRHflIkFoKJqG1HIpo+ElBgs1SIXSpJrWHCyLxf1aO7oB8i5VrqQD69STy4fpLCLtw1QHIwGeYN8NpU5VQmR/ttGO3u4H2SgO0gfsLcZDC8OuTtam/mV+CB69JH9gkkDvLgwhwlIeWDYFwI0fEddP8lr0SlNYMo4LNWHRsiTXDJO+dyBRl5hhGH8n+MgrlmaDlEhjRo06fK5hUSpDGKTrNgtxP1EMUKSiT9lEw89wM1BqK24590IYCzVUR4yZsNh6iixLPEHXxj9DHIYINEeRgHceUSCkIu2Lhkbi5tZc3BDoe95cjDi5lfu7CpikyeAik6kM6Zj4TUp9JtV9XguWGUKASocld6f2+D9psk5Aurs5Wm29NDihGlCkjBRi1qYJIH9NpGyanHYpJH4Yx77Hw8JvgvpOHQHUC0F4VWWU44bGCEOGs3qEgXcT+lxA+Y7nV3e2v9MRKQU0V1rA10FxV/Qu8o7wV2TXQHfsgzx4gzdxdjxxkgslutNvre7e2djACFNoydMLcslWDn9tVr629v7Wq5sqcXV3a5PrElgg1QW4jQ5lFGnjY28YsCVEKmyvQ8/mRPaTg35wy4R0bSRXHJtOIwbN6Y6Fb4dpjhCzyh7sQwlFznm1ZCzigS+VRiMYZyQB7gRBaEio2079Vg4t6DLDn/2ey73/3XDzuN/du/8DVVYxUdBGUFDJM3Tju3SzpqDH6BrR2Mh+gYTF0KgL0PgA5jAsEewH6cKOR4aee0lFg9iwRmJHjcaBDZQeZNvA2nbZTCePcCBYMYN3IYfdYnh5i0hoeDJ3RdL0/LiAy86uhzMPkkzcDYRUxRqV432vHQOYt+prODKI4pY2iqeRivtK6uhQ8RAUOlAWD34dY0lvd2zaEamBtBxEgV0qt35OUYCHV38D0OY5mLjsKMVaYlqhskgSQMcZvOjcmmrrM1UaIq3xGPI80suCDbgb/J67pKMgtEmgd+pgFBS09XWvXnjraAWoNqcHu0PbNZhU8RxXuVvJY6r0/fQtuMJnFen4ILkVqMlpFscsIvs1UJZrwdDMPZzrO1rHFe2unizKbBjZ2a9XF+QAIdabcz/jlMqJgQ3SCPLpqF2scGCaNq+6hNjGg6Oh3PFiT2UPjf2a/3M4hPTiRxVdcre/3ylb1+8dKl10NrItepUZdUUQOxGvA+kr0pEqiXGKiGSA/5+O1OXL9FRUV8KYxXbZXsWzphqOwzWChP7dWnn9rti5d2vL6x968e2YdvvW0XmxNboroNx5EGf0jANMcwz4VUJpCYmfFRMhpbw3DIXDyyA9JRxRaMWkRfFyx1CpQXKTxKcxl/Is6UqDRgCMqiRE9xR4l4BdkTRh8DLecexi/K0KrnnQqxR6Fel5vsj775wPXsvvorvznHSqzaeUJzvPo/4U/VVdBpGyTgiVePRYP7tFV6jJ7zk06wqSVnrm4AeHduBCUUiWdXX2kXqrHO01IUQWocpm0BUIOZydhNYbZnSFml/IGRE6nWWfJSMtHBwXC/6QjheUPnEO4TyJG8H61QGLtD09l+C75B2wxEVB8WXhRh4An0iKqy9Xqje0O9hNd3DT+XosKw3d3t7Hg8+ICiEOVKeHKcdNgwzEQOVB/plGDeBxsKg+dCA6RgAMdoiE22QwaoIpUK9AfJ4vuQcQoAexUDXLGCe4MwC9GX6AdjJw1VYTIeEVcii0Kw7Vy+Cb6VxE3J2We1d6kdTcajUfXTZd6J0N2RcZ1Sh9ZsYTA853VhcVR8SVLrcqfklEb664YoAv6khPyb0wnnzAU3fcAQzsn5kRzYSZihBhop+nKqTGzv4/k7dO6GVlJODb2uoyrWTBWj6ntzc6dhPF5N9zSPdA+jAKmWiIXvifMXOHQYOwo7FF8Yq1kyHHy3t4uzM0E2PFOxDwKZmj+3h62ibwzDy+fP7e7Tl1bPiX345KmM3elype6NekFxx6lWPAc5CmHCXpFd4pAgABOJQq4PWo+cI54HxQ3eIyoPOwLqESDRiMZz0vJFUFEtfIXCMB3RUMpCzxR+HYR+0bCotZHiJpn2WiE9QcQKbi3hniiWCULJ7L/5Fw+8Gvv3f/13ZOzgLYm7hKEIEZ6GX5NKocM/Dvq+CLOhQhp7U9XDqiqO84DUCx88bsQKMHguje0Av4uB+jQv73KAszVro6lgMg/Cg0R4lHpHILtGmkXPjAavtvroOTyrp7ARFdccVJXbw0jDoPwajVFZVMJiaAMjvVbbjLouSA2c14XxhWoAKE3KAF+JUj5puyTphVd6vyiYpgYFEQUGzAurc9jv9X2MHbQMJE2QetIwcJrU0YCDZmC0acHdg6JB432myEcDXrz921NKuFNEBqIaOKEXUJl0i2uQuKo6FFhfJJZo40rVzQFel4ORsckRaCUtZvh1UtgK0vI4WnPYWUpkS+QEUM6zY3IcIg+keBmzZVl7qAren0okMWDsGAhTVPeEZBW5AhYV5bEir5ODy7Phg2E8Mn4UT4DSgA6IPsFC1QFiiqy0d2S83GioWERqFkQ8T8/P7enTt+2vf/Q31jWdfjfuU/pYYZsT1YnDqfYsx5MjYZjUzo0dHQW5FQhiHo5q5I9tcjIcVSl8FsLQ7e5Wxo7ndP3yhe1f3Vg1mH341lP74PFbvo/zRPAGtTC6dojcSd/duTBScVD0DT8VXqf0F1F9IRqfCTSY+esjL93YxSKLcz7p6iGQiMYOeCJStzB+LKBEQSVXv/d1EBmdebEoMKfSLKylFtTbrkES3+ezZKU71D/4wwdOKv6ZX/i60lg20H0PpTCSz6TnQVYGw0WqprA64Hzex+ryQBgyr+wS/cSpXblHXFlQPRXO5woLRI2u9uHtRRxmdSTQx9q3wjXU/yoCpvdCEn26TX0j3Em0oV5a6ea5x3J6iVe3NK8Csc4wIxUCKI34uu+ZAourG2M4Ie5GPFB9h9HASLOPrgSMHMau1DCV9WKhA3rYb0Xw5IDgIBB21DwCDWN2IjKHhetZruA0ArQzys6Nndj8CcoW3hMJcCMD7oN8g1ILhePckqK0xWZtt4edKrUcAE2PhwbE34M6NFEqEQIcORRwqUaqjQxFj0Vtee0VV/T20t5HF1IYER2xmFVZVetrUQWBVgxPa+3YqoEcvBVtNw4ZlJrV5tRq1EAYdUk7FlEG0AcdKqRJcgC55r9y2G7ubgUtSCKeSrKyAKcwqcUvaNexp3hWdJ6Axwkv1j4Ds3SIgIMcK7R87+52d9/uJeyP/ckUNBws0EMgQoMJs3oaRRCq7EoD1f2TS5sPNscabA56EQ5lGGy9WXtRoyqtxWlJFGOy6xcv7e7FS8uOg33xvffso7fftZM1YwyCxHvfaG8TQVUF/eO1ciGquaxB7PcmDIUviGI0qt/bvbfJ+b73Bn2CBJ4vrYzEGPAl5ZiUBreaIObOgclyiDGA2eWqprO2UdKLog/0KHifCBFAB2s6WslcwTsWBf/kew8cs/vpn/1V5Xw+OyKQNjEetND8O9pZUDP+3ZGGPorQG/hDWUKbNUMjK7DfeTAM+KAqxKZzQ4jR9AojJ4uWI/W8BnIvqTJ4Dqmiqquk06rUejN2ULdxflQYAkN1NTLMVR2mGT70hBKxOSbpihY8PFWZ9X6OJ0Wdf++59HRFdAzx8rh396Y+VNsBYiqKRBsQOXa7O6UjeHeNuYPyQAM8uGcY3CPqjrodiAQhoXK4fQgNhGpUjdMw6AWsSylLIEwzbUofOI6ikLG7a/Y+8AXOIkktqrOR1xg4be7UU8sUVHsalCPeSCpH32+QFEoHiK6z5VNiRZXZcTyK4oODoZADb5EDCFG3mzobUy8UQaOoJeFPCmWW0s2gApSnq0i6E8VkgytE8/5Sh4HaRBwr4D4T3kihpgJXIl38TAeIizq4bh0RTORdCl8M83Ax+NLqEw6HUvRC+xLjLOPJHiD9Dqk/syNkJKX75qk0h18qHxjvaba6qC1jgDbkZ6VyufMTY0FPmB2pofMbwU2vX7yww/WN1YPZ5995x957/MQWlUdQ7P2B8YnzaBWKI3mm1BWjwvPm+1yDtBWVmjo2PSde4NN9KCKliOfVVa4Vp+7zYEsnzgtuITqMdBywXb4MZud6iD6gyfFlIm8iehwXEV7X+8hUesm9aQM4Y7bvff+BY3b//j/8tVnDckNrSRwI7Wmppwj3PapBGcNjMJdcgrIg/C0QMTFQqpKpkukMT8i9iiACE5xNRtSkITFSvOU5MA3Mp2P5BHU6IwgAvBkfIUvUIDRVSQnImxGBqswVTBvLhRPJCNKREObFOlE1ElB9iA4VSR+TyCwMUF+nmPB3GUbFSp42SuKGCEe8pTCIe9/oIKFCC9ETFQ9Hih0bgcOE0ixG0Um+gbisVH7UwB1SA6UyqliT/pM6+QwE1EzkbEjbP6N2IdVk8EIm0lOFFFDPa3tVD2MiekLoCOkHDjz6ZPRpplaDXy5r63i+Egulj3Iw6ybLwCKzXCIJ7dQqYlFXAkOAgvPT6EewOlQsMTCBiqNWQLTzULalcnnhVUvIvAkdDBq+4wYbgwIlhpQe0U4OK46DdeC9SWd9P4YWwEB5ce1WJfMhKgmDyUNxzfmTnpbSixzpONHYaYg3zha1Fo0c6O5l/gXQEx0uEQYgQsLgmAGiiKdGBoAxQNmG/RsKKjxriaEmFIJ6u3312ob9wVYzxu5de+fRIxWhyBYoeWtfU1klshJu5o4YuXs8sIpLJUIQvSr6OKioUO2wBNooLl3vOLfjcsKpIatLep55MJ4B8doKZJiBEmYYSzGawlZI1ckEuB6k3GFP4IjRaSTlFeSgWRyZffuPv/Owq7F/95e+PtN4LZItvCt5cPdCEuWMuJhSI4xAMCafaVOSpw3KxZGmIWUZDtTssxe8cvRGzp2oCXAZEFVHQIKJnn4SFRDiC0tIsyAVlVkLmx9KTCD4Yhz1HkElpVajvD+Ply9f6LUI7fGAmoMalFj501MjF44UNUWptKcyPnSENXBjR+EiTlIXtpdm9urTF0pRIYvipZlEr0hGmBbTs2CzB4n5MBIyTqVC4BKKFEKSpNN8+HR2FERqq6qlp/VBYFPjCINoqfDNDP7aIP038e80TMW5Ym7sZkvvI+hZnR5MCaO6iLGTRDtYWVHJ2KHBNrejJURUYDtVYX3iPcyCDYj2QkeMiLNEJSs6QqgEuqoIVXAiX2n84QATCjKF0mfFTVA8jl7cIt1EoQUYA3wUwBx9Ow46ZGuXWHpTDCCip+IdU804ccyHcoeJW+JXOtShXmvBA17cEDdUKd9sRwparGsweN6NAUbrbYDM3F2tN7ZYrOz25lb3zTUpyhFFCv6g6xLGSEu6hEYHSWPb6xsJcRZ9Z1989z0ZO6JyqB/SgVHfrdka6g/OPHeqlSL5LNN74Ryhtkj9BWOH0Q/92I7tkj1xPy7l+WaQO0bZdR6zUAiJUR/KLm7EwcadTkIQIA5tmFFbw0EE2hkH9XezxxCzFT6YZvbtb3/7YRu7/+CXvyFj50YkVIDCBvhsifveewRj5zlV0MxSl4Rz3mLXBWRYpQWkZcHYxcqQKnRTL3FPaAoAxwCrgV8QvJnEzrSBSSewXBg7B6c9BVUaHNQ/0BMjlQ1Bp2SvFa5rHkEYtKMD6yKaEZ/hWthMXCsRqvoQM2fRU55XSZ9qsqIJFCFcjfiw3elyT6nqquPLQWYx/50foIlfUoeJ0vWhhxjRAwwGOm0YO9YF1j8cvzKntcsJv+5EGKIdpLOk2uK8N/oy2ep0VeAkfPIfDgPfjLHzSjiBJNjhhKAknSr0PE+DLU83KiqIt9cjcQIn0Fuy6FUeM6ZNOdFZgvUYAz7BvIpM80JIC2kr0wjNflQFFYmm22ZvN4c7dUYs64UoL1JMpuI60Ya1dLpNKDZQwOFaqZBjCKWUQlQRJruxPmpFQxrsngbkhSjwNfaO1HmYoauCg/PXcFOScxd9yCXTD2IBTC54GodKh1ZHrgFKEc3+3DccPc03ZvgTsAote8uV07LYF4r8MVadqDpAGTcvX1kxT3a5rO3zT9+xJ1SdNcuhswQsAWJwgpo0GKDTqIB0jr1TsOBWAiFtUVJGHEOUd9oCB3VUAAmhTsJ1wJdT1wUFNc2MwCl6nRr9QHA78DvNfSkRXKAg5RLsZAai4DCD9tAoMyFmpCDG+ULVBexVoz05p1lp//KPv/WwjR2RHV5FvDThX97fB6gtblIg84ZmhZBGOL4Rm5NdI86VKWCvE/Kz5ERVGDsNnQmRgWZ4MgCFSe01wokL60hTSNUkSMcegMtGB0Li3DnmBnQUULwdzCMxb96O/DXeiw3KoWMTLZY+Ac2nSnkKrfsJ8yucLwhHjnSyUlQh6o1S91wVNjxgLOkLeyRCgyIi3i2pp1eMiSBEtA1gOUZM8wkoiExekBGXUAUOohEOSK/IhlQWAQAXH6UaCR/O6SYsY1Q9iWof0D+4B54XnpnKr1Ir9aq69qAGWdKmptDUB4PT46o+95SxjY2tT08sCcZOg6tHVwYBQoB83SWuxEHERtsbrU0z0kQuNSJZeJzBakm6mtoNJFuM72IhqfI5h/TrHE3unfuLXRPraqGJW2B0RHusO2vLMxDPLkxsU+rnDBpDfBOjf2/stE/ftPkpc5ACNoN4GiuLVEUArVugIuH8wOo89WdmsXeraMsFPiik8NPTMxk6qu6E9+i+Uaw5OT+zzdmZ9UeiXVfy4XqoBDf90W6uX9mL588tH0b7qQ/ft889fmKXTDoDs6QgV0JqBoMDo/MB1TgpjG/UInRj45QSZUncA+IZDRXj1OrCizS0KXLW+gkH7RAf9z7yHIlk4fTp0NKbHLotgiS/cEd1jKDyTKW9k/OmDY3ODrKD3XGnNjRGgdb1xspyYd/+1jcftrH76X/wKzOeRQAoBkB9jYSuTLYKTB7p1XnrlA/hDRp2IcLStHgIqIE7R2QgMi8aWbMLZ+qMCGD2VE+ClyVk5ere2PnoRVIEmqVpLQt0iCkRPYRnh+fHQIC3SClDelxhelWYFsaBBvs5ds7FE871meljoZAro9E0LpYIoC0iJ2F7CWl3KwPyRqAgSGTj2DYuEwAAIABJREFUWRM2XanWJTXsS9iS4eLI7UxOasV4cp+A+UGOh03HwGw4aVTQaMVi86vwE6rXUHREawnKyxJXAHOJ09FEQGbz+swEGRMpyKAyjLFjjRHX9GiJyi1r39F+pYKCqzbX65U6LEhjMXYl7XLqdGmlgEu6p7m2BdO1OHC9jZpDGyZQgW1SJdeYRPTRGEeYWr6sNFpRoqKh6kfazLUcka0ieioqWxOtK+z0xn6ej4fsLuga00w2oYB2qep4NZIOFA4iz81lpLz7xEsgodOHnuCgyqL+4SBTJCAmiF9qQLunKPctj86pXNtut/dRngHbQw8aeSSiVyJZijlErVybpLW6RqMgXz5/Jnn1r3zwvr17dWWXXGM7SOJ8tYLoPYkzt2t2RiewZPLDxDeRrUNhCQfMteBMcfTtrrF0gtlAloNDdhoJlVrNLgYT1QHNxASQ2oMEPX2aHpiwRDSIhCGFE53mpOXg3AwbZ9A48v9wKXnMRKsURChOrQzv9d3vPPA09qOf+VnJsqtYI3E/2sOcta+vB7069YNKYNUZ+ZIGR8lXEaBXeNSxQEcAioUQi8XPArwPUYuqPz6vU03nYe4D7VqIgbDZ9fiG1lZVrmb/ZbVStLa9u9OmdImdSr2zeFRSGCICrpkojfkNvAelfkJ878cMApVhYyuNVWpNQ/pBBxbJJH6XG6B/EP4dkY1X56AmeP+lSv6kG/VCRFYJZFKhpP/ygBjioOn1DEaONB02ozsIRApo9K9EZhbWknmVm9QidhCQiIKfYOS0VqqUk465l9YMj9ZHA2r8Itgj/bsa/+dS8wDompcrTDBVFwCbGjoPJ5z0tyfClLq0FybgS2LsGJeEMVTHCY8Fige4ropDPoEKgw1t6CgctZMG38nFmU3wB4lc6GqApsKeoCEfcFwqD6Mt8tIgXGDsUqguIbIiUlSlebnUgeQZcy+QcYEMqNg6nQgIg0IKA4g8Oj+2lB+gyVAxT1UBptVM/bEBjxP5WbzESpQdIngXnGXymFdi+ZoKSklqr1+98sFAq5Wlde4S+Kp6FlYlua0Q2YRUvN/ZoT/aYXdrt69fS6H4o7ef2DvnZ3ZBCth1Vku6vrBuPNqu2atIEnmSHCBhsgQS0ET0bJ34jhArESbEZ5r+k5Ez5dQnYdYMPgdj0+D1kD2U0GFQhQ6qP0F+Tc9a0JMrZEseDVsX+t453zha754geKHIgfFjLkZq/+pPHzip+Ct/7xdnJ1hKUdI5cwHI1EQuGvjVo+jdCXhJbTilhU5wjLQNft+laNxgcdgQSCwyPCDArlNURGKmods4lBhIb/Hi33hbRhim6WBLujdQbGX0nTBFhq946oAhIyL16p6nSlGyJ5JWiTQlrQ4+I4a74yztEXyN62CyPLMNHC/j8ChFbFqfKxqyahlMDg6Fmzh/YxptRSVxGmx7d+uS5cKNHEwGBlBqDJ2gLm0PIbsf7PL8Uu99ODRBwXxW1RaDFcc+4iQulhullXRl9NI9c3UTb5WCvkEKTOruBhmjCKCtAgUSTjglMw3GwchEcq06YFQVV+32PrWPhpY1xNDTByqaAxQNxBrgkX2G2LxcbeQcOHhKlzlolY8ghGDTzkhxsYCk2kHVpOvV69zDcyR1JpIhpRQo7mtCsx59reqZD9LjSusU/Xg3hhyVWtbYm05lIQrFeEjEggo4BUj4i6hUG5SZYAwFtruD0cQ4yZh5RwzOG6MMzQZlY2aHjFSNMX44UxUifL8hEgAeBi5LZHfsj3b9+qU1r1/b2xdn9v7lxt65+H+oe8+Y7dP0rO+46//u/bmf9tZ5Z3Z2dmfWs7ve9e66gMGKEkRsEEXAhzjhUyDCQkgBBdITiyZHhGA5JCJFkBDFNEVKkBJkCxyKHBe2ze60tz293L336Hdc/2eWSOQDxtjMSK9mZ2fe573L/zqv8zzOo9RUpuueT/0+mTboxvh812BnH22WUS4ktbGNPIYZ6KLDBMPFy6kh/WuFGcOKRRJHFfv9inE4/AcJzLHllg01kpr54iVJLDgGgXfbxt4TTsIYI2wEJ+8RGWqX50Ct4nOZTobu8AxnGT/e6U/9yY85qfhTX/qNOwqUMQuPDNxwjJfBcvwuRCeEqNAOB9DcLTe3pBO6wvr7zsnE3mOxwwgC+0KO7Vb5o/Qis8IZnTGJnLByDytzW9LAUdtAS0FOA0DK2jv+71nFO+E8TuoyDgKmECy87259i8G9vsfgkNuOUTGAyi6KPBxzcKI7sjNjUPD3NxgOXcKWROE9m0lvfIj2PnRgLFhg/yPh4WHn/zMvkAUCRp6EluTzBuyjYt4bRzoQcghYUPDeg59Y0kapppMgBYs3b2mufkdbzjweo6M0DG2boKSK+VIgSsfh1iyI+Pl3WsdMIWfM0RhYjIlxkEmBp0ih8fTBjoO9UYvccRbpXu4oDClHT65CSpwLabD78eaVMW8BlBCen4yDuFOOV9zZCCJEFAIFzOaM+UELa3cPmPlehAX+HD8DcTqHjiUBY6upE4FLFJYmd0R2JGUxHcUjqHW+ss8hJZ6NciNfiotd1jSgYBsWXKV59u4+J+OCu51VJmGjHD4TtsdgjFw0FBQKtn2BnPEbGVedL5aarBYazcaazSYa9XraTCZ6tFfXp+4dqFXKeVG0nIyshS0U8iEuE4wMowqbyQX5JJ01rxueIYsk7PzvZGnu3CDzo1TieUzAUCj4NZiszvcAuR+vOpsjoEgZhC2rta3gsUHmGEjLXAr4HCIZhFPIdpZni4YGmd9OS6hU27XyUdJZKnwmf+SPfswxOzo7m2ja2ywOvDa9ISwVAk+H1jr49nPNeF1vwD1o5ujsTBSObZsodovVPEQUJrMeRRFm88CZMOwHNLTj4wlWNDljIYxFlrQ4cR4Lb6yhMw7fgYVPB8W200aUvpEZK9loBpdltsq8nlK5YkyDGxRQngfbQUKoKWIMy7debNbpmLo4Ad04F+O0R8YQtmxSsxPXA38vJDqFhK/AZYpjBmNeHAUGi3HE7DmUCrigLHhtaZWLJd1eXgf+HD2FTS6zStI9YKcUb/nYnoaQYpYC5J5iokpyfbgUuLLpSn1wnYYWxmlnfRhrxDEtfC+8Vx5W/psgW8u5uPD7wuUSAmiCwiOI+pdw46AexcoAfu7dksdWSHe2UAvoHcFCyLK8LH/uxoYFFHrDjVu6n1BMKWQcP6yQ7IMXexLSHPLf8LnbhTnGhcEy3djZ7DVocRnhHAMZJ8hR6IJpAYd+Y1C/XigFi3imFKdnxWaVsfdhMBYIGDTDSDB1yHrjDjQDx42gJLBTLk9cnM0F5UI21pcyXYSFx2g20WCE20lH6dVKD1sNfebhsapACsRejgfKpnhfOWtS3SHSyTnNLvxMF36kjfGzxgIKjmkyE6yo8CYMS7UQHcm/g2zNxTVnix5HfoJHsijDoizQoMKWOnxWQdZpSIUlJGYR6ZQ3r4GkjFwNtxPoRMj85ipEKdXKbIilf+ePfsx5dk++60s7ilzIVw1cND6g4F7Llx9IlEFnyKGDbnCn1wwHnYMfWO3BnYJrOeBybPGcxeh1ucdiUzPi7VcCSdVGmSivfK4cLJBswAg9ALxmZxIvXy5MfFpzihcPTcAPcfwIqV4c1PFkbGcJRjBuOsYcuk4TN62jTCgfhS6Qg3e3AWV85cn3aO0M2Hz8e8H78NMLsTT8PXR+S2t3g+QsODIHekToXmzvzdjPCOBgoaA8IT6PDunD995TvdoInEC8yxz0E4qdnSooSrgDx3IdPgcbnMb2RHxXdEGmXiBdc65GUEgEze7K5FjeI+N/kMHlPoqbxG231x/GxN3QsVr3HHeAHGqSvlz4bOEVPPycGEJH71BqLHXDOGXci01eLqc8IHySYKWFcznmC7bRgdjKSMV3Z54jhqTxRRkUKsEOnmclH2FIEJZchirYNMcW/fy/PA+GPVxkw3LMYnmWJFzYkKfp4q2KIGAGWWCw3A+J97zfaWy/Hy4351jEiy4ugMls7O6K0ZL35fQwFkxxWp7zN/hE0tjxL9XpXuvm7EzZ9VYPalV9/tXHahQY1rdazCBMB8NNuu0Zz2KWdL0g/bNiAl8929uHuEZKH+ePyYkqaCgiVuCEzX6g2XhCMN4Szpk5dJYthgs++CCGMTS2Lwmu31waUdbvgRxbOmKbvuKj5/xbgto3KmS3ipIEYk30J37if/p4b2Nf/a4v7SB20mkxzhp/QfVAW0+x44PiBoEisAyrf3txuTMKXQPFLowYd0lfAOCByc2UgAmhOV+2DV8rbfkMDyJ4A84KaGTBdYKki8LA2MmqPo1elFHKYSlh3KA7C/mhbNFQbASahwFtNrGAupuNR0ArOugwYhoDTiJ3dBpTU5DJ0G2kUg5OtvdbqejbjtvPJGIUFHQ6thcP/Dd3Sy52gd4AhSLkw5IVmlOl2QoB0vQ5hLxs10EjmUjo5OVLNas1JSCAQuTO5kOyWax1hPk/HPRc7MOvMMZ5xOUXluv+vIN7M+8v5GOgjd35UqgS9bjbOZiZ18uG2Hw+2x0FaReyIBevf8KlxWM+PzeWne1Wi7AJtpsGod6hA/BSI5uLDS7RMwdFCEulwFNk257zAsNaTqza3TXHIdRI5RyQHqInN/G2n/fGZtxE39jVxslycVqcn5sUoTB0pziGhN9vhx0uB0sLk9ot4BUGfhnjq7tG8GKC27GjoouNyeU8c3fpcBRHFgksv9A7c7p5T1BU0MgmYaPYsBZydlrpSkHb5FanZy91/uyZyomk7pUr+vTxkVqVgh29N9hlxZ2Wuag8uHTXLFIo+Iyw8cWyWyxdaIARAg2MDp4zETisVCyf1djIICwWaU4CF/SOKQEDILikBKpWaEbCVj8E1QcPQkZYLiZuBhoBnk8mOHI7UAaVo7XyqbUiLfQHfvyvfLyL3Sc//302AvAoH78VPsCoUAh9Pmt9GN42WwzGkOVySdPJ+CNirtf6cdJXiDik60F8z3gV2/SYHMsIGxQGjDPc/NM5FAU2PgWPVnR3Ngr1CBuY7QDaUFYosiwB6CTcBaBXpfPL8VohzwaOGBjdcjX3KMLB4Ma6cy3GkokHJpBXA2/MGF8m41GOYpDBJhyXYQohhwOeHx2b0LkGDhzdHYXX3cdi6YCcNfbr6bQA7wu1mobzqekr6D/D2B30h2zdJsNxIHEnwIjyTtgKqe+Bv9frXruQuhDFVj+2JuL3c0jsHBN0msaYrLYIZgCDXtcYEJ0kh5oifudLCOUAdn6tWtcMp5Z4u3n37zkQZu7HG2S6jX8yWzZ0BCFdjqJEEDpjE/CEDybYGX50papHyNkEX8JIpWLJny3jPJ9rIpPwMmPjrncbJIMxW5+CFLhmoaOxntXu0WGCQLqGaP2uY/RFS7U3nhiwxflgYBcRj+m7nTHTu+/aAUNWaoQu3cJ/b5iDCoSiPZuiYJj6O3B+CNQpfnEelmh3c1ahpKsFbZIbffDet3X+4YfaL5T0uNlSM5vWXqWkArI1tpvoZ/39MLmmndGx1FZT62XDNtwOOutgoc794vhDnpuYlcMExmvjPSEv88LM+6rYKQZMzrGWMBOgZsU27xawBG0t5+luORf0wlx8QU2EdZf7d/JZML7YrVQr7nRQj7RXjvT9P/qff7yL3euf+95gcW+rHIoHlIJgpPmRLAaipi3Yg/d/sVgwfmaS7UcOxQEzCvKUEPrC7REeSMjKgT+HiJyvyBuudEajCQUqrUK+anCaMdaRf1jgxJbgQTTP9hSOW7DECRkXAPpkUYRQEjZs3FA8oNvNXLPJ2F8+DsaBFB0eBs7RnQaYVv9OAA5OQt5AEh5XUprMFwaBoRjgBstNS1dJYYEUymGim4LdDycLiRadJDbt62RSMzzr3F0ErTAYHARdCLX9TtdUD4v0IRJn0c8GbMVW4JNB8PNzxONdVgbLjNhpmW3kR5bnwXHmrrvr39461KXdbP1/RtQ70T0E4GqlFrBYj6AxFhSHKA0Jf7YZA6xmusUw/pmgTVeVLwTsLcYoKfbgtRwYDs5kPle+XHO+xZQUtVxO9UrNHScEXQAgzAiiUs7cPIpfCOdmGggTBQeSz8wbfeN3YQFGIeASdNhMbKkeksHglmFJlTDhFzE+jjFhARPGaooxRY5nGFqH5WPLpS9OCl1YkgVLrH73WvPZJEQGYFawkXKptAqodBjfWYpEaSVLOfPmvvHVX9bF06d6tbWvT2DYmU2rWgTr4yxRyLcxLoe6Ia0lhZaUNtNGgu2/3bbJ1HD28CYYqAJNmLwMFBRoXUHgH0xO3d1bbggxnbGV76fof6aDTCYCwT/EWGLOwOfJM8nlmjWuaoqKKU58tsieg5IitVtqv5HRw4OyKtmd3viRP/HxLnavvPndOx6oO7AaBrm1izGjP+wjg13Sd5juOfV73Y8A6zvg+jsqhSC8/w4uRvEDbKUdh2S78iHm4RoMJ1hlOCeTLtAed1zS62DZbWyCxcfmO24nAd8JHCB+rfDgj5cePJjZCMr9WtPxyC1+PgIUD4x0Nm42GfXhAtcLoxzFmYcF/CLBAiSZVHcw9PhVqzZChm68OaMIUBjp8jB4AX+yrxviai6NTKREPu/DgIWUA1xYLHgrtvRDzYGk+AXpWlg6GMtaBskZXaCdaxnpsKu3uUEwn/SWk07WW9rAEeMv/mwadCRLxSh4o9ks8y4/w6TxtIaj4Ufj3B1+GWCFgKtS7CLemLlfwWMunYWmQ1hN1jw4gqLpGpF6We5F6HMUKDDkH2SKFJOkhp2+ilFe9WpNixni8rWiYkGQOHKVguEStr+x57jlSXfbdy+KYl5YKHZB4QFuZj7YXSF0Ol3absHmNLJ5nfCdBAiADhhohNdXqSBJC5kXHusXyyCLclA2yyIoPVn1b6/s6MyCwPy79VaVXF61XNHUF7oxQocShaymi6m+/os/r4sPnurTx/f1qeN7OqhVVcyFBUOgO8NPXSuBfIslFMstLhdvQ0NDkNpKaWR7dp0A31u5wwbnZOTnYrZl1nbjDBPw2kAhSjiikzNL4QISWa3DGUzYnYZN/dgu1SGPlw4crDvARyFveRniQzMplXJZtWoVRcmVjvcLOmoXtRjc6BM//B9+vIvdk09/YedZPpU0YRdCLECteWCxcwYPFg8HYx4PCGMsByL4/Qc5UqAe8KCGDAXfljFw7wXGLqSeG1oARM4QxYgUZ6koX/Y4ikMHDy08IyJWQPbs4GDtbIia48vnRqNrpNtCAeGtcezsWq2VgtVRVur3e16MoMopFktqNBoG1BnFJxOchecB1PZtFxjH0DqCgUQqRAqmycZgSWN0xK/P+Z84s5gjFvhRToriaBIiQ9eQzaqy13DmAQE5d50xLrR4h9VLFXdiHsHYeMahRRTSFZ3iahkY9N5So2FNBtpEzPUDVxyORprOwogK/xCqxHI2V4ENpENoggwtWNQHsjMH9+TkxIc+kLEp8sswusamrBwKcC+MA+gYwb0wL0XW5wDwYrCk92XGRpJnhc+Di8rJZUlFlYqqlaYuT89NkkVqNh4OtXewZyUCxS5bBLeiaK9NBsa5hu+RjtfLILS3LA3QDwv7/EnIP8XJ2AHh3wmSyebxRWRZQcxmVqiotnCYwRzh0TlLBasx8ONgUBreM4ufyBgYUEKAb1DWjHV1e2UdMJQRrroi2RZ04SlcYTbKV4rK1yt6551v6PbkpTaDoY6KJb316JEaxYL2mlXzMBmH3XkTlMN4uljGn4E09/gNXQlP153SwdPWnRwEZG+jrX0NnbzHWsMf5MOEcHDw14WJ+TsX7tWGyzzmtSboGp3ZJu1W5vsFv0cCpoCMwkQBNothbK2Q1fFeU61KXtnUUvVyQpVCQuP+rb7r9/6Zj3ex+8RnvrRzR5ZJezShzWdkAdC9+4uWmcLQ7/f9gDHGUiwQdPMQ3Rl/8nPuHCmgLtxtaK0NTeGLDwzoJALfPnR28N2QjNkUIOaZIV1JIVWh44zt4XkC2N7Zkn250Hg0tmCbrgiiJa+Bg8utTb5Df9z1jXh8dN/turMj2P4iiLfXXTCydI2jA1rg8gHrHHIvByznoudNGQsKblu2eSYw8zCB1WHnHbAYJFXQJejKHB5UKKhQK2sLwdN2QIG1R7FbTmYeZXlyvM3GYSbWWXrp445tHR9QYhG/U+woeCEyjwzSmMoT02Wces8SCZKujQXW/s7uttJcZrVy5SPHF4B3PrM7XO9u8eLDyWad5cXd2FoqG6sz83+7cSh0oLsgcid2L9iSO3s2ldbe4T1/N6fPTmwJz8g/7A1EUTK+lkkoVy7Yn49LhYJj4vk6YMQsbzye4rDCIoOMDWyH6F74yvgRsZOxg5Ro9JJBEsWEkE4htA+QBb+fwk4OMPgisrPxcBBPKoFxYLUJC5dCQVuK3Xqmm15H6XwwBWUrHdFRgkwQrIQksFxUphDpW9/8ukZX18rM5zrIF/S43dZBq6pqpWT2Ad8l3TEXCJ8Fz8gcW6vlSjPnV4Sc4xQfBOfGQUpzy/8C6Rdb9mB4GzifKXd/4MngyJy1OQomyMcsy5CGrVjPA3nwvZhYZdwwkwrFjs7Ok1EyMgl7ixppPvNS5cFBQ/fbNa2mXaUSY0WZrWaTgb74+3/y413sXv/sl3d0WRS4oDsNREU2rx714nzN2XyqQSzZotgxWnJQ7rq+YLnOGQzKA0e2xe25KSn06I4FxCxgqUq15o5ltWITR0JVwKa4wRBh051ghWTsRrGBpw0dQxo60qxGreHDCGAMiIx1Ngf94vpc2/RWjb2GHtx7pNFwrOfPX2jQH3pjyvvktra0zQsArLhp9aFDZFQqV22LxEjAGIzywcU/GSzX6cIYHUfjQSA+xxw4b7KgbLAxRdtYyNugkuQxfq4DfiZzTYYju6WEsGg6O7zSAr4EuE4nzPbtn+zs6Hj4jMHNUApQ1Pm9VhE4RzTlDRrF1DkiuA7vdup0Ou6+QmeTcfceFhpQDYL9FT9jPMZpOWiNudjW3iAiLwvCeOg4FAIOOIew1++H8dgpccjlcCUJ2B/fPWMvv//m/FqtWl37zZadnVFB4PCxy8jJXGmHObFRD6lgOLDA6aRQeuLgoDpcOk4186WVCA4uH0Upxu7LaHKx01/tVCi1QpgQSx5v0UPAz5yOfjoJMjjJqV84iVhdkA5SSVQRw9Vcg8XE3SefF517Btx2vnJhL1erKpRLJlF/6+tf0/y2o2i10WGhqHutuu4ftpTPZT5y6XGGLf0UlBXrugMFBeUDcjrwabJWkNVQ7MbzoQplXGQyNl3A4YTLgIYE9cZqulBkl5+EyC+2mwscPjiNdNKEbDsyFCodAAxnCZ/IwAllkuLn0QXTGhLpmd4uddis6PHxvo7qeU36l1oue4J7DKn9sz/6X33Mi93nvrwzV81bqGAy+R0JUKCMcDM5+pBRJZV09xci7QInLNBO4ih2e+Ft7Q7hsdD/nhGU9ho968xb01q9Hi9BEH0HmZW97DaoBua+uemq8hCScXrgUXF4zUTj0cB26CalbhO2xTk8ONSD+/f9Z59dnGqX3mlvf0+vvPKqut2e3vv2+7q9vfUozgID6Y4DbGInFIrdZDr3eE3HiLyLA4ikjDEL8jMLlAgbI1v+bDSZjoLluXWsFD2MNsO6nwwF60+JOCRNykaJGc3GMxe7vUYzvkhCZ8dHGdQoYC3YYs/8ORcLFKewTabzDJK4EFSzWAE6U9Sk1WKj8XDkzTBdAgUIF+U7bhbv1+RYbMTRks7QBAd6UBh1MQ4IcAS/J1/IuQvORXm19trKF4qmKdA94ajBKOvOnWcDWdts5u4YSIHiQBEj9Obm4toXV71SsV6X73YJ/kpQUCHYU3GpRLli3NnRVOK2kfloC8t4erf8opCzNSxEbDnDawX5J2MYdJ3PgwOfLTWkFOB7wB4pMB65R0MTmmuVsjHNUoFRMIx8NoBlqbJd6WY61HS3cucGvxFL+TzFc8H3HMb1Yrnszf+3v/4NjS4v3dndqzf15PhAj+63QycZ+0LCk1otZsajrYjhRPD/QReJ5XtmztCrwcejC4OilU554QNBnoeE18g2upLnXJBru9MI3DSWoM0Iy3FaWqCkWMLoEYIRmEhJswMtjbSVmILryW45Vz650712TY8PW2oWM1pOb6XdROVysGp/9Xd+zMfY1z/35R23KIWFzsOZqtyefAnmVgXLaZM6obyCbURwpkIn5y7C+RX8M4qDQLIF+7CTRWzY6W4FuyNbHoWMAYqHvbJiu2seDIJcKtVy6CK3jr1WaoMNAxgeOQZ8bwulEsG3DEH+PmPDwYHq1bpfC4EiiWzCfLmjo3sajca6OL/woWSzSyVdrrC0ooBzC0qzBSPf0Fw/qCP98dgZsOVy1RjOCG3hVsrasy3nTRmHvYovHFu10TAUvNgklPELCydvG1kMWIEhzSdzO0w06w1zyfgcvcGOIxGdyYvN+2zo7rOQLxmPo8nxVtsOzehBWdysPEoP+0PdXN+q3w3dFqTcWr3l10fnSjdHEcXlguI26PdC4pYx0EC/8AVj88+w5YM3x19QY6q1ugseo1Rvgo/eVkfHx3GhRbEAiBnyQ1IK1IdGu6X5dKGr83Onc/E98UE7DBpTTYjK5DLYuQMqUskqG7vCmDcWbLz83BHjiZ1RjK/yGZtYDA0EeRjbyUzKqp0F3QtsgqisVITrbybwICmycceKe3LByyUuSriCjHRJK3XI4xguZrqZDoQlQioKYvs8dBfkVHSNjPMmIuP4stWzd9/V+Ppam9FYD/f39dqjezpqV5UnsMhk9ETQlGOVDsvBSyuIJ2CM7FloKoLbME883xWLNuRv1jhzeYK6ORYTl+OkJwOKHePJlEsEOGG303S1sMtwgFqC27id0yy95BIJBq/hvIfPEJOH5G6paj6t+82KR9haIaPdeqzEbqpiEQXKWvd+65/8eHd2b3w31JNgaulRkodf8YJtAAAgAElEQVSIrZCDXkKndReNyN/vUuPt9Gu7oaBJtdMuxSAm8bLluksbN4XFwTbhwHGg+oORi2uhWHJHh9Mr3USjUdX+/p5X7PPpXPPRUus5UX85Hbbaur+/r1q5oG7n0uNInu1rOmOp2BiAfrGyp1r76MCHtlatuc3v93ph2cHWaRenJ9mwAGCdL5Pg47FGw5lxuZPLc6X8+iqOpcOZZUXxpWhRqB35t/HSg6LbubkOsqM4a4NQGYKhrVU0jzGkYsHFgytQhJEfy/FsrxXnVbjDxeZ9NTXWcpd7cadNNXU0IQ2H+K0tTXwdjbAjYpQvmNO2Wm51eO++rq9uwmKiVjHsACBPJwImR0K9LbkgPpuDFWRn7uzX/LdTb1x5T4joy5Wax85kNqV8iW534VBuljMRcjcyKHAeQZjPuM5IDAVkxNg4U7lUUsbfe8+YaxEybiJ0q1ySfM5cLGh2k5kgurdSI4vkEMNJXmfYXtuLGTA/dj+ha4ZT1gOH22JfVVJUqNpT8E4B5CBtRn6eZ0xh4+013a8zjxO4BJcMmQwZdTdLrSAYxssBaCdp+PaLtSV/jPU23ZxMdfHihXY4mcxmOm7v6dHxgQ4aJWVTbFaDhRXwAgUHCIjvDyqMLxmrIkIUIn93fIDDqJCszY1vorGG1+fAqQX8UvOswhgKcT92zWHa4OeSC5uNuDCoxUwdOxsNMFYX8iGsnM/D3zW+hPOpihmpXSvosFHwcqJRJMR7otWypyx4aGKre7/1T3/8i52deD1+APCzBw2mnVYO2F0EblyQgHEjOYLOZgABowvjqleZIT+WhQbFLv535vHFsi1uFf4ajsZ2W2U8gq1eLBV1/9GRSmWcR3Z6/9vfCJbYWW6ZuvbKe7rXOtBevapcOqnh4Ear5dRfHgf6ptfVYDS0PClHTmeh5Ifj6PDYxWw47Pv1T8Y4lEycAYGXXBgfI2VzRc0mS4+yAOxnlzemUFAE+XfbJBSXhIOguUGhYHAg4WvNJxP1ul2V8gUVsYpaLe0EvCPFi8UDNkvI0Rwqg2cYXC381oLZwB2xNYS/xBbr6XWwsEKJkM6Y3e5DP5ubwDyfj71lnYxHlvIx6iNBgww6GE305LU3dHl9o8Ggb2IrxYz/nnHW+lkslAD8Y1dgRsNgcQQ2uPKfwRjNhcc2GW1pvlTQ3mFb+wf7pkLQISIYZ6xK7dIeW7Ge8t6R5YG7ipDcReA33f3l5UWMUQZ7cPA7toKlYtXFDkPXdC6vBaMseBoLD2eVhIXX3aKHaEcuC2ekcJHstr7w+NMR7oMJO5yHUZeuMMYwLcFDusYiCasm45fh+WVjn05H9gI0+Z0OKFYCRcm0HX0XQ8a6sosdz/iw13P3mmeUTkhH7T3t79V0r11WWlhj4WISsFTgk1K56NF/spjGtvfBDdqRlpZx8ZFTyEMnb8TaBqohSSyYc6xFvKmpQOYHMvai2Ya0PbcyJpMPnwvr7t0GI1MgoUiFPAsZGAdBAQWXcLOcqVXO6d5eRXuVtIoRXNCCNsuxJpNrpRIrNxWPfvuf/3gXOxQUd2MDH6CpDknoHyH/ga0lrh4O9mX8QHYVS5i4HYIXWPh9xn/YaiLVcS5CyJINWr47G+4wtlFKeWgA+yfTsY6P9/X2597Sej3XxdkL9W4ubPLYLLd1UGurWWyqmi8oS6cxm5DvbONCRj0ODQx5cLab21tNZgtrbnk47t27bxLnkEAX479s8zaqVfHFg58WtKX5fMl0GUaCRDqrk4trnV/daDicKo2eNp3TfL3VCHxrtbJrLUsM21VNZz4g+619VSsVTZdzpQo50ytMnyBEBicK+GjrtYr5vC2E6IjsTWcHjMB1pHAwC+dLkUbjvn3M6JYporTOg05H/e6N+oNu2Pwi5k/j94b/X1G5qOAtZLEccMdO99YHPrifkLqVtUcaC4kglwvseVtSEZzNyAhBOCEvFHgG6GSYVMFr6826mq2a/969udZ8OPYYmE9lXXTto8d3BA/QoxkB2JDCCXKZq9frqVgu+sIEz8QBhOJYzOPdVjZGSke9xmwAJ2cvML7jchOYhEEXbc02nZHNWoFDQnoWNCoKNc+Z83ytEiEsCSPK0CmSFUEINp0wxZgujWLHgoJLAajB0shSwW7ZOazS+wNPCH5usW7abOxfd3N+piLLn1yke8f7alYK2qvmlcaVm4URShfrjpPWDnPJLOkw4/wMKF7IJtG6QkO545Y6iB1zefBrAB2bWIBfAoswDocoA6MILDxmk9ide6WozJSGljfrDBG223TWdxnE5WrJXS7uKMn1XEfNkh4eNlQvpZVJMHJDlJ9oMLx0savXKvrk7/mLH+9i99pnv3dne3S2p6YVBJPICiRS23qDxYRNmLMNYhG/yZrItmKBcrFUsS8c/mkUR9p18+s2G/W6A7WaTVUqECF3urnp+MGGvvHB+9/WV778RX3PF97W40f3fMvAJTpo1TXs9JTkWV7JN+qo09N2sVC1WnGR4wak4ADIpnORg1J4GBhnz8/O3JEksznVmk0TOCl408nURODDVkvlXMZjBw8FhopTNs6zoRa7hCZLHHELurnu6PTkUuVGwzmrF/2e0ry3VMJiepYBkxH8r6VqlZoL5owRvxCpUIWgjWg+hOAYCEbmhkmmwX8A8eDIYfA5NgoFx3MAM5iNQ8MXZsCzVJiPx1ovOYhJj/EQZ+nGsQsqV+raax26uNgLbotMaqaXJ6ce6cA1A26UtNwPyRrQAV0135n1kXSB2yAKZ/SsRJEeHh2pWSmrAAfr3pE7lMVsovV8asF9s1S2lRHKDVQSmXxO0+1WN72BBpOFFwWT1VJXNzfq9vru2kbTic6uLlWsVL3l5X26+8hEKteaWuMADEiayarR3FOz0dJoMNTV2bk7VZYkuHYwsnFZomyhQw/BSknji4y3Jj7HBHDoPtClKF58/iw56OqW4JPQprIZd0bDIVv7mWoViMFF7bX2jNNBpOfCh6PIuPz86Ye6Oj/TfDRkTtX+XlOvv/pQ+82GDQEQ9XuJFmYfR2iaRrPdWLNcLAPhJDQasbRDNmnffI/Uy0VQK9F52sMgzloxCdxBO8HpxeFQsb1XaCKg4SSUyBH7uA7mqLFTkTXvcXQkLAocWbazkY5aFT0+bKiUlaLMRtvlVNvVTP3+rbL5lGr1kqrlvA7/1Y85Zvf6579/R0vObQonjFNi37flJuRJ8oHCBWPrFxtg3onqvWn1TUPYSjH4pBVw/J07xQq6Cg8hY1qlUlU6jQaVw5SwiwkYwtXZS731qdf0+pOH+u6331K1zDg51sXLE3OOuFG3s6VT2RMUEQwpC3mLsANzfO2Ch2qBMYjukpvz9vrSWyoQkQhuGSE1w6Gmk7l5UvV8Qa1yWQ+P9u0QMZwMNVlONV7NtQFbzOY0m6+1mq7U6w28wEhEkUaM8JmURsu5ugRBJ1MaD6fuVA/2DvzQDiYT5eplZRgZ7JKMtQ7J61sz6Pl8B/2+R1NGVGtDEfHzAMZdjNPgPfLvNJ+BJQ78dzpuxP5sGMfDvjtGijxxCbl8Wfv7R4E6RPECK1ptdHZ1Y2z06OgoBBHNpxpjEEA3UwB/Cs69dPYRBWQ50+HhoY722qrlcmqXK8oTZp1O6mC/4S1jkkjF2ViFZFKtSol1sM5fPndB4H2nS0Vd9gYa4sgcwwDd0dhY7Wy91enVjT54/lI7cLlUymMmVAp+Qf1RLq8t7IBcQfliRdUS2Q8L9TodF/psIatMPqPZMoxtPGd8ByZvI3FzoAxk+LAQQ0uLbA35n8dXpFIUxZhQzcaXJQdW/pC1mXZZeFUKFbUbTXfGNzc3pv3Um1VdXZ7r2dMPNejeKs3GVVsdNOv65OtP9OBgX+vBSEnTZEKhY5WSTgeuKOcJvTIwDiM8DjYsxuhwWVEEa/ngLQksxKLQNmO+DJlONh7ZKey8HjMmSF+Ll06oNlB3YLUGidm+4XSX7ggDvYbpAo+d7G6u++2KHjQrSgvb/Zk2S55nPB+nKpYLqtSKWq/meviv/6mPd2f3ma/80A7uGLcKWBQogUNtNoChsT4yji7kwPKXiaRxSju3KKA03QVtOLcrADScJhLv9/bqQcbCA02Xni3ai4skqyiZUCVK6ge+8Hnhb1vMZYNbx3arzuW1cjg/bBU6uuVCjWolYE6w91GECaAXkH7ODtDOrazmwSLGE7qKkcb4cqVhvEtDDDSd8J5Qo1hWLplyx6LExoEq0CrIM13uNtaOnjw9US1fUblY0dX1rSYUq0pBw8RGneVcoxVxgDh7LL2NLOVK5j+R51o+aH0UJM34wkPPYWWk4aCxQS0VMEWEHhIyORxt5yIeJFpcNPDd4B2y7aUzZNQEe7m+Yrs8t5qlvX/ATtJa1EZjz93t7c1V2LYl0ur0BqrUarp//57dVK4uTjXq901OBX4IsqyEao26cqWCaS+PHz/Uo3vHqqSyqoAZoiferdWoFZXPUFbWWk36wiSoXozsMnJzeeGxuL5X92E7vbnWdW+sLVkk2YKWuBFDAFdSLy5u9c77zzWcQ1BemcdozqO7yoJqewdKQ7spV5XMZFXMBV7isN/3xNDab9ptZLLAFHVuvidAPJGLdLSeVuLM48CQCgloOJaQjYJW1yaVxEXyLGeDy/JsMTU9iQt8v9W2s3STTnO10tX1tR1dKrWKzs9P9ezD9zXud5UF1lktddBq6M1Pva4H+/ta9XpKxzQhFnucBSfieVEVzg9nBl+7GZd5UPQH/z+Ixm4HqWYhJ5dibQt+R0BuNJyOg0dfTO+iIBLMYykkUESwM1YuduoJTISlHXYCpSmv5GapXGKhhwfQTerK7OaajzsaDbv+s5z2BmaZlgbDvj7xO/7sx7vYvfXlH9oxMrFhhCLhSENIsmA8EEXBdEwhoTvh/AX34u+I6kMmAoaKofCFWEA6GrTZe+26rm6uvZ0rlCsq1/bMZVpNpqpkU3rtcF8/+KXv1s3ZS52dvPRDWi1VVM2XTN5km3d9celN1uFB21s8W3BTCDZw3cDLZsYlOBCMHYyN8+XED8QQRxICYbY4uq5NvKWzq0SFGJeUxekrLW0NtbOryM4339N339Oj9j09uv9IH37wUufdjrJ7Da2KGV3MJ+rMxkrECe6JoMbRirEtnVJ1v6XhAqcNIgJLxkrGg6FNJ8v5gnqdvkoldJosD4IELqS04xQDGQPcJGw8GQ3xynPYDM4cqaROnj/3xq1aq5oW4rzZXFGFQtnGod3OdXD8zeSM3cEdpNh1u9d6/uH7Xqr4UkPnSSeUzqrVbqtWb3gzfnDc1mGzocIuoVomp3Ypr9R6qXwWIm5CpVxCu/VEmd1SEWRxMkFmY+eeHhwfaryY6OLmVje9kZbcTOlM+A7WWy13aV31pnrv+YW6k41uBhN1BoHUPJ+Dx2bU2jtQplBSbf9A2XzR74/XSpYGjjbN/YaVOPPVzGl1LmYQw02Ghx4VLLNsbR5bOlHEKHhgd4ywQfXNBQxvkNEYn8CxR0yw0nar7Vxg3F2Wi6V107liyV6B3e6tTl4+17h3q+mwr+VooEdHR/quz7ylfZZT6I/j5iD4PQaSfsAbw7KFbT1pYDQJRFq6I1/T5Qd8L+TfBmpPMU+eLNDGzgRjukEHzMfZJl5yQIwOqkatdoFTh8sOEwTg6XxGyE7WRQzscrMcKb2Z6sF+RZ9+9UjVQkK9m1NdXJ4pX6zpzTffNG43GvZ8pp/88Me8s3v17e9zsSMTE5sbG2ja02plOx5/KbHnv8EDdxsQVwH3Q0jxXVwbHRe3B/KoCFnQdq1Wu6rzy3MXp3sPHun4wRM/aMPrGz1o1nRULuheo6be5blxpGK56tEKEvF8Qp5lwGQYi/f2W8oVIvvhkfvJwzcajjQZTZXaJN1ZFTIF3/LTaV/jxUz9+cIW2IstIDdtqQOePEYz+oCL9Id9DeZjbxvBHMGE1uupxt2ejmptVfJlvf/uM10PByodtbWrFnU2G6q7mNi9AtlblIqU2kG/AOuLlClG6g77PoStVlNRJqXubcf8tnqtqZMXJ36Ag3FouPFD2HWwt5qMu8YnKY7m4cVcRv7ZTiVWN+S8UTb5ulBWe//QXLWz8wtNJgOVK2UlWawslmo2mzo8PFCnc6VnH7znSwtsFN4WGuNsVFC9sWd8kyVGpVpQBTxvK+2XyzqEhLtdKJ2cqVJMqVZN29gxl94qCXfSuCIqk4TxRo71jKzYJaadGa0Z12ZLDSczzdZJDebS6dVEo3VapzcDnd10NJiM1R927dIBWTyLGuHV11Rr7zuIjOWXnZnJrd0iy0uHaEIWZ87rmJsSw/YR5w/GNjh4SMWsDJkhhE+GKcQE6DBW3o3vcB2J0ET3DX7YqNU8Prr7W0GNKqqx17YZ6OXFuXrdGy0nA3WvLjTp3erN117XZz/zGeWSO0V2xQloHQuf7/jMUcw2Wi/hQGZcrELuLQas8bLKDsNcgMjwQnayi10253QwljpELxL3y2LLfnaMwLSHxtm32iUx7lg4YQ2sMs13wIeYDJ8H6MpuNVGUnOu4XdCbrx1qrx7p9uqlTs5OVG0e6jNvv63rk/c1Gw1UqbfU+L4//vHu7J581/fubCCJSBpZDPpUiLAwzi2iDkTTEKAczAPv4l09/kByjMOnyywpIN/uqCgJ0zs++cargUiMgWS1pmq16fE0tVrpqFxWObFRkQO+mAahP5u41Vaj3shZpyRLsRHj4BYr8LySioo5h9ig++x0ui6KuWSkClkXKQwIk5pMB5qtFxrMFxrSIRl+ZJbEtXJrzy46H5QAjLujxVQRvDi2xg4e2ilP/z5daT5CHbBVoVZVul5RZznRL334rsoHe7aDGk/mNjVIJXBUIZQ7UrqQNRWGWx0BPodq0Ou72OEld3vd9U3N2O0s1AIE2Ky3i4jUuzdn2ixmITHNLtG4XcSmi4kQpswSaJcIqodSuaajY/SoGX344QfGW0rlkjsHktv2Dw7VbDZ0e32uly+eKcOWhjHIRpRQjkoqFivG/8oV/nekUjajejar41pFe8WcknRy6YVq5bRy0VKlfELZFFv7MHZziIdTOtGpitngJs1ojfYZnHY2X2m6WLnT6402uh6uNd7mdXoz1ultX4PZWBe3F6Y6TfsjO5G88qlPa+/ovvqTiYajiTFZtrlYbNnhhg4Fcng8haAbNkE4U9ZwGLrFIIEM3ngUBluaMy+icmHR4ayQtDek4+lIs/FY1WJZtXLJyxwUP/ABS2B41YYXYi9enmg86PgCmA67Wg4Heuv1T+rNNz6t9WSk7HqusrfwgYfqIZXnnH70ziLdXM2wSIJYf+c8TZOwEZJBMDTiL7PKWU4XNLyI/b3BNfcztgmD5wilxl0jBrmM6DMbBjBJODFwg1ojZTcdMLh8tNNeLaPDVl6Pjsoq53fq9849su4/fOKu+Bu/+HOqlvJ66+0vKvHaH/p4F7tPffE3Me4HTk6cr+r/7YjAEFvHB0bwMOTZZDKxSydTCW5xi/7xGgJrWO/Uau6FtPQsATLkky705a98wYfHXmQAtis0hjvVMFDcSdVMSvVi3n9efzTUaLHwGLYhEAfwu9VSpVY1fQMaBx1drdXQOrnV5eWlfxEgXM2W3IFFgsOGZnRiy+nhcqEh4ntOPF5hi425T1GcUsbmcDifOIqOP8PSqclIh626GpWK+lcdDboDHewf6cGTVzVLbPWtpx/o537hH+nBq0+ULRR03e1pNJlpg5yIjhcqS7loagWw853/mB1PVhy+yORVMxmNm+XtJAyNhUCcXu9W1+cvtInDy5FiIZA3CTvuBg26k0AVBYVEuVLxWMyy5umHH1oDyc/FLxA54CtPXjNWc3b+QhcXZy52dC2ctlSKn1u26wedoT3forQq2UjHjaruNapq5hGxL5VNzVUoAJgTRANZdWPtpeMO2fIiRSNPF7pLrA7Qlj8HE9cAkzCk3/Snuu4v1V9EOuvO1JmtNVlvdH575u3pfLDQcDTV8StPdPDwkYaThcZz8koynkKY+gz2k/EwJUSIDTWBP1hlpZTPVDQeTrypDLSX8Lqstb4j0GdCoePC47UzHmLXtIFVkMmqWsw7bB2sDb1pOioomyup2x/5M7w4eaFcaq0S3eV8rif3H+qVh4+1GA+V2c79+035WQYJoV2gY8pM+Gdw7DDS2nkEKRlNBQSaFDBNKHaoWLgQ77JSUG9AqwK7w7POGm6x+Ai2YRT/dITqBNnlzosZTAPsfLwju5jPY6JSXnp0r6EHR2U1K0kl1gPNprduJBrH9/Ti5Qd692v/QA+OD/TZt79HiSf/3se82H3Pb96FlK1ALPbqG5Liav1Lu936/04ms7+USS3fWdxs3/na1/7Pia8oSW+//Rtr69z2MLlJv7rarD8zn86/1Gy1f9NmvSnAJaLg4eP/+c9/1hwuS7vSHKCMSrg2jCeKKHZRXqV8ztIY9H/TzVrdbldl2vZ0SnutlkNryCGdse0tF7V/79hfyMuTE52dnthCqF6ouNilN8mQbL9Z2k1jAgcPc0lW8Lw/NqxEJW6DTxjjZo9FxnzqTo8HD2pHPpPW8cGBRv2Rf+3vH2rv4FD9+UTffPfbuu7cqFKPuWz9YcgTgPqAg0YqpSngbxF7Jsi1seHA3ZgCKRT8ZRXwUbZy9XrNxa7LAuHyTOcvnznCkOJoBjyOyxHFiDEdQ4RAqGVh02w1VSpB9YHSMNLZ6Uv70dE1dnpj5fIlvfGpN13MX7x4puubS+OvfC8hMDxhUi/LCgBsukaKVTUX6fFBSw9bNbVKKVWKdHJ0++hq1ziLK4tW1oUnSN+gfLibgapkGhiupawQOcjroFFdrbVJZnV6PdDtOKmL7kqTRKRNJqeX12fuyFbjlV6eXql2cKh7j59oS1fDBAHrnwPuKIGkcxvGo77tiaBcOEN3tVE537C1V8iOQB0zMJHdXRSSxzxW+JFjG1GGYDYA7WS+nGmLvphMDYphLuOph5Ec37BcoabRZG7Kybe+8VVFybXu7zeU3W112NrTg6MHWk7HSm3nqiDkj1P6gj163H3FecwufpaAoY0Ojt5MHIyhCcLT4eLZ0okCFZLnTDon6Bz6EgRjlmZuUoJHomVpOBRnIP4DJMMjxWgAwwMElwj6+C4mitIbvfakrVceNFQrImW80no5UGu/oWQhr2cn72rYeaaDvaYajSPtfdef+6cWu+6Hf+7BcjX/7fPV5LelM+lKslAoPz/vVp5+2Cl/65fPUs8+HJz1+jpfKne2SCfONpvNP/qHP/MzP31XS36t/p745Bd+cAeZ0lKqROKXpO1f2WxXf+OXf+b/ePEreRFvvf1DP7JKLH5PlM/+HvAX8LfHjx7q4dGhjvcaqmdSSkynSoCfrLeK0jgflw30D2djdUc9kyMbpZLF461G0yPwNSJ+CmSxrCLpYbmMumg86STJac1E9ojLJiLjMXSYbEWxvZ6YGI3rcEaZjSzEtyFllFGlVdHF7bXOLy9Ua0CryJrmgXEoPDMODKButdFw1/L05XPddruWUs2nU8t3UFngTJzM5bWLcrbtIWLPtt3QNOJMW5NAbSIKiZccD0cSBSeLXE6j8VBn56cGv+kuyVCA3EvBSCdwXC6oVGIjHYivwfZ+owcPjt09d29uvLDp3lxhR+I/dzbbKJMt6NErr6rebOrmhvd6FtygY+0smCtdoykbqbSePH4siBzVKKOH7boeH9RVY2RN0tnPlUoulc+nlUqC2SFcp4Wjo2cRgTIiSNCMB/Ietwkl1xTApZYkwGFESZrYOqkXVxO9vJ6ov8xouJI33ISn3173dXp+rXSppKMHj5WrVDRfbTSjUBruCEHoSMDQvJKEtcJRx8U2pXq5reV8bddhR0jacp9ckRAcTf1t7e0ZHgFj5TV3uh3TpQrpjIp0qwj5KRYE06DDTaSUzVVcjM9OTtW5udB62tdBrSQtZvrE48fa3zuws0pit1AJyaB994Lo307aducKmllvZpchm5mCDIEbepKDjXBrofGIYxB5zU4/w3uP3w/9CWoVF2GE3yKYJtMTMr2Ndimw44yXOYFMjCsObslJO5yUi1kdtqt6/bUjlfIbVYo75TNLjQfXKpQziipZDcbXGg7PrP9uNo5VuP/jHxW7TufP39vONr8zl8791oR2v3k86GrGdj4LJgqdaV/PnnX0ja++0De+eapvfdjReXemCW4s2UgHe/uj5G7zN6eD8d/6u3/3Z/7mr6TW/LP+nsSnvuc377JR7mez2egnfv7v/I3//Z/1B/z//fef/cpvejgYDX6sXq3+kU88eaLH9w5tfdOMkkrOphpeXYdlQoosTQjNCc02Sw0mPQ2GPR1SeNJJ0zMcXD2da0q49S64pLA9hhtmHhV5FUqqlC8pSpItETSXpjkkdlqwVAHQhyhLOA8g/2ruURu33IvOta5vr13A2FDCpwLPsV9eIsQswuZnzL64uvQCpt1qmsYCKEzB2vC66OoykfBHWZGwliJ4CAkWd2no7hjDKCqQkUMcYvg1Hg91cXGhXh8HaBCFED6OLQDbOORC2MvT2YVwbDqU4Kt3cNiGZ6+b6ytvyicjJGSjsPwQpg0JNfcOdXh8zwf6F3/pF02M5bAxAvMLHmSwp8/o/sGBdpgVlHJ6sFfTfiWnKMFnPFc6vVYyvVGUTXsUzgNZAIhv5kplIeYGvz3GPoqdjTsXbAnZ/nGwWRLs7OE2nq11ejvTZX+ty8FOp72xJuuVCtWGdtuMnr44Fcrs+v6Rqs2WO+fBZKrhdKI0KWZ8ztOZeZl0wY7qyMBHy6lR2Vevg36YzablNrFVVEjTAhrBeYeRmH9PsTs/P7O8rkaBbdXd2QVPgqRmOM7sMHcoazie6vL0VIPOlZbjrmr5jPBoeev119Wqt5wBkk5vTe+w/hQLJXC2OJDKjQXdPViiMyEg44T8ByYO9/upYFyL6B/4h2KFA43pJ1uD8GcAACAASURBVFwou62G44l/Jty5sAiJF1mYS5By6zDw4NDMogOpYR6ua1Laq5X15NGh6jVMNkZqtyJ37lBPMtm16vsFnd8811XnRPVmW/v7r6jY/g8S3cs/++ZmufvRTUI/ultt9zL+eUnNR31jlykWR6m8lisiFEo6Pe3qF776ob757Fa9WVLjbaTZko4WCMR3llKbzf9TrlR/8q/+9b/+P/5q1Z9/2s9JfPKLP/j7vv3zP/s//4v6Q778u35X/nsePP4f7u/Vf3ctl1J6Mda831MhmVE5X1YqiSB9Z6VDtpjVaDrUbfdKSThd5YqlTdAA8KQDF0xSzNBrkrLutPTgv8Y4kEuHQG5A+vF0qQlFDewxHhvKxaIauPWSlTmfmFe3S+101bnVgI1TpWLM7sXLl6q39lSuN0PHg4WSduqNh+qPBnbr4OHkgc3sAn1jMd9oCpdpmxBG6AkIxYW8StWSKSWs7r1VKxbdPeHEAlAOjxuB/snJS52enigbZXT//v0gfEekHYvtkZEh9C8WwPbwIuMBh5WfUr1ecTdxe33lgwFY3+tcmfnftKICqsJCB4fH3v597etf88aUw8SWFlwUVQpjfZRNqpLPaTPo6V6zGux+SpEyO9K6II8zToG9kbeRcq4o+OBmB2a2VVQksDqh+QRTz42mw4mWWKRvglEA7xWbr8ZeXb3hTJfdmbqTlDqzjF7eDHU1mXBDWL1yfdtDuOxCB/0klc9rgJSLZddew90S1vuT/kBbqxV2yuQYPQvKJgsa9Eb+8+CeOYjGz4s0mU29LKPYQf+48xF8Qdd+e6N2q2XMFvqU/RM3OOnMpWTWsZez6VxXlxcadq+1mfSUS2xVyWf1uTffVKVYVq9zbRki23LGbWhFjkKMi52LL1pcRmk4p3epX2zZGWNB7eLXDJzApYHpBhisL7pU0htZDAtYVuCuY1sxukeKGpZhYOZQldJBCjhBFTIaqxwVVYqyunfY1ne//Qb6DY2G56oUtipEO2WT+CiulC0ttdREPUKrchVFBbbQ0U+lk9l/QzsVR2jNocxsUmY3EOgunL/74fugCbh//xWtldHX33+pd046uhpK/VlGs1lKnc4ouAaVUbEgdZshe/zZXKb0k//d//pX//q/iHr0awY4/jc/8eO/P7Pb/NR63M9OureqQBOJiphia7NKKM8WsF4xofX69lKL+VjHRweqlkrq3XbUv2V7WXAwDxt0AoqdjboLlIPJBK5dUo1qU1GuYkum0QwfMPIrAgjMw4fGD9PKyXRio8cJSgha8MXChQip0AcfPtX9V54ogygdOg5OJGh4l3N3n/D8rJ3kAUxmlYJWMZqrPxxrsd5pTa7rZqVyvaF8uaAE8h0bJoZQasbQy4tr34gA6BB9z85OTXlot/f0iTc+qbOL82CKOSU7APyLsSoXFzs2sehVEwbQEXdPh+g2u/FYtFC/3/GhPTp6aLzp/PLa1lWlSlWdbtdUCjh9rUZLDcjEHHoON+PPZqmiVrpfr+iV47Za5bzy6a0LYTrLdhfeGIaj4IKE38ATI3x7p0whdKrpHa9pqvOTE00HPMhFZe0eDAeScXin6Xqr2/5SN8OtbqcpnfbmOuv3NFpA8yhpuliqUKmqWodAnLRcrzebaJdNq1Cr+HuFh8khFss0sC46BYKeN7GVBaPiam1ajHEz8kUgHUc57bXbH3V2mCNw4UApwXWn3aq76FAkZ0gSIS5n81DuPQ5fnJxocHupxHKsaLfRQaOit974pAvLFHuyXcjkAIdw3Cg2UxQ7NsDO+cVWPTJzAOI8BxEvwsCnDPEEngggC3tJESylvJEFiybEG8mec47D5WfWBIomrMawiHJ+cNDIDjtdLZHARSVviQ/3mnrrjVe0Wt5qs+wrl50rsRmrUcW/j7DxW9X2azisarrJarJgq55TFRxSUu/2BvM1bdYprScLZTYbldmKjFfWbw+6l6o1qkrkchoudzobrPTey74+eD5Qt4dpQfDKPLzXVrlc0NXVlaajuaq5Oouyn/4v/tJf+t2/2gXv16zY8cL/8p/+919fzSc/PR+N3qJTKWaKiigWscg5lY00Rzc4GdlvrlotqZTP+rBjN15A6J4phC0UOz0Cc9Z4sS3U7fa1msN6P1ahWFVvNHY6GOOsczoZ6ABq4aZZMB5UC9yO/KIb4YYHyP7w6TPde/jIQDojCB0ktlEGhndgdLinjGxUkEtltVvtNBkv7JiCpXe6VNblaKhcpWzDS/68/cO28sXiR8qT0WBgag/4ILIvJG5c95VKyMp4fnrig2ZnbjpTgGjbjUMPyqrV2nM2Ay4aANGjXtddDrct75PXSJYIfniMzeA7jDu8R5xhLq+ujZUe7B/o6PBI9WpJxULkX9ndUqlZX80opYNaRY1SpHyGDaxd1Xwh0U2QK5JKYWAAKXmrqJBSIhPyQipR2Rjiu+98U6PeWKVcU9VKW6VyyyoBdMhoZvvjtZ5fDvX0fKTT3lR91AV0/ZW6FtCEUACQtZDP6+jBQ513bzWYT220sISGMZ1os1gowqiSsY00rU3CsAebay44uiroMKbuxHQPMjX29tv+jLhUwMeuri51cX7mC+fgYM8UKrwBKSwYS0B4x0iTxLTnH7yv3tW5CqmtcomNHh8f6Mnj+/YbRFMOC9W28cYHg/bZtqvgrxk0uGjNkYKxmwaTJXQ8cAG5SKz/vQtgx84qDq33z9lt/ZrgkUKGyHmxhAFvoLrgG8n5wAAUWIKfNx9NnKPRKlS8eGpA5yokNJteq92kiLGY62u/haJmptVuoHKrpmSxoVW6rMmKUR+vRAzHV+agwitNbiKtJkstB2Oll1JuFym1Xas3ODGxOSoX1Tx6qHTlwLzKd759pYvLsc7ObnTb76lYK2j/aD+E3A8mahZRrbT19Xff+emf+st/7Ve14P2aFru7Sv1f/7F/+2dLudJvLGXzqjJysKUkHWm11pytFNuzUc/6vHIhUq1U9BKCG5CFBvkVjLF8qYi4Ocw31z1t10ndP3pFiURGT09fml92txAI2RLBK27NDyIoZ7c11YORgCUE/w0mAmfnl9o73DdGN53MPIZiRhryCVCIzLVy251Rar3TfLIwRoUFVJIRs1zRDEC5VLZ2E/sdXEKgOdwtBejmKJihG1uoVGaEJJMDEvXUFBIKEyA5B5FNG/gN0ZGEizOGsU0sFAt2GR71uzYJYGQ7Pj42ZwwaBl0FB5/C7oWGY/cIICdvpKxapa4DewQWlU0nTDlhZC1prtx6oUYhp3a1oHyaP39h15j1bqFiGfOBpZTANQW+mpTJEZKzs4lmo9nWZjrR6ctndlEuZBtKp2sqFttarZI6PT/zZ9YZzvXyeqhnl2NdDKaa09HYQSd0MXwOLATYnn7hK9+rq0FPl/2ukkUiDHdaTKbarZYqEmEJ7Qcb90RC/e7Q79eyO7qjOJyHyw+SdaPVMkbLOO9lTyrp76PbuVW73VKuGHn8BMucThYeF3Gp7va6HgnPnj/X7fmJ6oVIpYz0xquPdXyIYenIWF8auzOWC5DOrbWGQOyltLmsFDuwZYxyU+K1YwS688YaeymWOA6vp+fDDwFHHJvrhrzg0WxqizEu4AyQhL0IQ0KdncETLHIgJ0Mbm2uDDVg6o0au7OSzdqWkzaKvzaqnRw/rKhTWWk6u1GoSk4ljzVjKZaVcS7nqviYQwccDZVhQwQGczDTujpXeFtQo1O3lN7jqazfF8TmtXJlMxp0qrYaKrQMpXdZikVa/u9VNZ6qf+/v/UC+h7/QuVGvBv61qPl7ouH5Pb37qM7od9OjAf/n3/YE//rlfrQ7v16XY8eL/2p/+T/5ePpH6fhLUU06pWlojuUjnlMjD+p9qt0ValVW1EAVTgvVGxTycsqrG84kJuBQ8Grfbq66KuaoeP3hd3cFY7z7/wDF9tqsCBDbqn4xzlsiFmJu3h+gbzhIEVhxc2Np2hn1TW5AOMcIg57mz4TYbH9E8GBDC8/FU49HU5E46klUqqTUBQqWqcuWKFxTuPldzKyQ4XOBApycnVh0QAM55rFZZxEi9fsfUmztjRi842cw5QDoEE2F6wEjF64IUawfj7VZj572u9OZn3jJBF+NLiit2Thxo/ly76yZS1tAWciUTVtutPbXqdQm7dK2V1UrReqLsZq7DalkP95vKpzbaLIYeV6MIoJ7LAnSSTIPY/RZHD8ZT4huhymDtPhsom85ru8qp22FTWNRsutNtp2fLrOF0rev+TJfDpTqzlQabteaxMSyyJm7825uOOWhf+oEf0C0KBzIZ8N0jqYvwdjI2BJE4E4pEJu33bBuFOIeX5ipYQgVuGs8QkZDgtI4xhJXE4mzQ08HBvp2UIRPX63sa9EceqUvlijq9G3eTl6cnuj0/tTSskJY+9+YbOtirq9u5cLBOifcMNYTRFeNPNroE4hDhaJoJ42awa+ISyzIC8hoh6bs+YyqLvDVcdBQQJHDQTJhTWLKweSa/Iuipw8UeLKCWSkUQ0MnVoJFYmkifWG1VTGT1ytGx+ZPpxFyZ1ESHBznlcjNNBucq5naq1gtaJFbaZfJKRE1F5ZamG7rJvlKJobarsbqnV+qe40qU00G9rTxcxOFMyQ0W+xXd/8ybwWU2ymg8GOv8vCslCsqmquoNpsZNc9W8LoeXDkyni/3gW++rtCvo+77yAxqiUZ5O9Y9/8avTP/yf/rfgH//cf/26Fbuf/e9/8kD90c8lprNXIc9CvPRYkslLEI6xv0EjSBQch5AIv0ykUqHsjoc23u06du8Eu1x21Kjv68n91/T85FzXw1tbDVHo2J7CNgf32eEykkh4HAHohc4SIhrTmkwwVFxrxPIiEWQ5HoEWkJLXzuqkG2AcYH1PAAuY0Xg8Mc8Og8/RaqkJGaMtDC5zJkBTVHvDvrEVDhiF59mzp8pFGeWcLIVxatI0AUxGuYltiMkIx3gdZcyTSjmeLbazd5eBDTvRkDkvGPBaAy/67Oc+r6kJspPgRIxV92RsTIdOhUNTzFdsQw6bv73X0sHenlaLqVbYR+1Wym0Xxu0eHzT16v19RbupcZhEgkOfVSKN0SRLgfAMQqvxiIhJKdZCuYLK1YqJ0dttUtdXU3373QsNxkmNJ2yjc6rV97yYuugMdXo7Un+51u1kqKtuV0f7bRdmeGPhe1np05/9rM46N1okpBmDWgK3lLm9ATPu+tNWwaCswFXEsQAEvNvwFE9GOqYohAfRPdLpNBu+BFD5DLo99bu32t9vq1yv+uKrVRp2fEZfXK3XNRoNzH978cF76p6fukvKJXb60uc/o4N2Xafnz5XYbXXcOPDSjPhDAoUodkAaZEWAGVLstrj/mGuJUUTGqg6eV6ygkmk4AMEIAAjD0kb0vnGHCCeVRc0OswMu2Dgsydp1nKe3M2XzITHQmtyNNB+NlVkl9Mbjx2qXCypmN8qmJmq3Mmq1UppPrjWb3ijPdplAqGxe62SkRJozSWA7KqSBrs5PlFpK45uxlv2NEhD1cUdOZ3VweF+twwfKHtzXqDPQeDTT+WVXl1dDVesHqlX3TCMrV3L6wm/4opRbaTIf2On7Z/7231FmJv3wv/YjukV9lEjo/Q+eatYfn/yOH/uzD/55q92vW7Hjhf/CX/xz37ce9n+OcRBrccwex8utolLFXBwOP2MBN2aOjIHJVLVy3T5w4Cy33Vt1+rcq5ODWbTQbL9Ssttz9jFYUIPzcJsE5l65rm/SXt9wlTUvhgYH7ZPMC8D1G0QWWUTP72oHEchNDcSFAplGvK489NsRN/nsyDbB+chRlyO+crRaa0XFBKM4XlK9g6w5pGm4tm72tzT2J8stloZNwjaMCGNkd2LGTKLkWPIjBFADaQeDiwcgHBwp0Bvh9dD5kbeBJB8hLC/S5z33e4ePeJK64RUf2I2STVyk1zNWjQ0Zux5910G6p3W5qOkW90VWtkFNpt9G9elHtakYH1YzyaXBTJFxQGhjpIhO34fmZPgNNIgMtImJ4UqFatSfb9cWt+r25Xp4P9MGLG/XnUm+wcLF99ZVPOI82my+pM5nqGx98qJPba3V6XeWzWTWhAnnkW3pUKzUa2mbTGqPbJlMhzXKEgrewsQF0P+gedKtTzFExv9xsjddR7I3bxhtNoBCiISnQuVjHfX11rtPnL/T222+r1m75Z7BpPHnxUhUcQPJ59Ufkdyx1+fyF1tORmrmcFqOefuArX1Slmld33LXP4HHzKOTW2uyWiMkwOfAs0aVOcd+BSO3Yw2A1z+doDW2KfOCFKTpZZbwIyCYywUkZy/vdRmOoMPC1CSMKLaE7SfiVLEdsPp7auUAyTTCS87zi/l3LZbWXz6pdibRXTalZA1PGGANd8LkNRvOlurHsteZWmBQqDY/Qw1FPt9cdFdNFlZNFLW/nGlzdajy4UVQq6N6TTygq1/Ty/Fpf/dp7Su1K6g+2ah0+0Q/9lt+mTKFg/fNm3dfhvYqmq45Gk1u7+zz71nvSYKkvfua7NZqutOCi2obog81k8X81v/x7/5V/noL361rseOFf/ws//u+mU6k/0x+O7ADcZ7OTK3nzRidEp1GIcGzd2u+/kM0bw7D55HSk6XysRr1mkHc2WahSxNMurcV25dAdvjAepU0yLZyY5pu0xoudJsuwoufAcEowExiPIQkHJ2XGFbYD8PQ8LqRCRgGFmduWAwQh1P6SJIdF8fofG3CybVlMwOHKFy1oj8jawO2WLdp4bCeTYj5SHuIqsX2DronEofPPaD2BDBpS1xidGelQOOBIjNIFnPLO+YKOE3wO2gSj2vHxPZFSE9LCMF4NUj8OSrFY9ZLDWbJJBPPQdTLeHFIQwfPa1ZoOyyUdVXOq55eq5VYqZsEoAenD8oPgIUa9WIJhzSVdE2E3iP75zCfTtd771jM9e36jZ5d99WZbpSt7mq92On9xZZulvUbLmt5suaSLbkfPznDduHBGB++ZztX2T7mcivWG1pmUYwMdjAAWRkFniwlFIpl0sA+YGOoCumPyXkNXFzKC+Z7w9nM+LR2WdnY84aHqdzs6P3mpJ6++qvb9eza1SCw3Onn5QhUbRED8Hnnc7d/caD0e6pAxeDayJ2Oxktd0TWGdqFFpxRkjwWadvzApQKVBsUPlAS65hWxtfyda5GC0gehkk0RzTMBUWslNwpmyKGi4dHm+oFVt4HLGmZB0gdiqseSg8EUF5HsoLsKIS0fJdhbr/3KUUjObVDUjNYsJHewV9OSVpqLsWoP+uV3AS/WmBqO+1tuBl1GZbEnbHZgyF8tSu9lWuV1Wu95C88FQ8/lAUbWk9qNXlSnX9L/97b+jd955rnJ6T93+RrX2I/3+P/hjan/iFd2eP9VsdKkoO9d4dqVqJatmu6nrD57p/JtPtV9rKwtHFDlqlDa+Oh9OdXF6+hde+ZE/9od+pQXv173Y8cK//VP/2d9bbNffD2aHu+1ql1axUlO9te8Hi8IGEZiOii8PnAY/JTaH4BJ0esHiJqFKpeEt6un5qYrVkjETMBpbqk/Xmq2SGi+2Wm9TmkHChOCaIgeC3AWIsIEA/P7TbymRhbzM5paHKsh92IrBgEecT2EJGZxZ23RTZL3+dyaA04fso0eXWmm2xLa5Nx652LX392yAuaETpGiP+u4+KDhU0HK2aKwGkP0uvBy6BKMXCoxmc083HRxCGHOh0qAPnatUKroDoRsCtIJ7xgID9xh+Dq+Rjg5lB0uTeq3mwof5I7hgIVvScbutvXJJzdxW9WiqvfJKlWiuTGYlgoQY2TeQrZMZdyIWniPBysbOHXQ0q50uLnr6+jtP1ZtstMiUNd6k1KfQXXT03jvvajlZaL/R1KNHj9UEJ0vsrGS57XTcsTLyo4YAmytWq6q0mjb0nG8ImF4EUB7t6XxpHBX1CzmwtDUsPwD1eW5w8ElxcdnUM2MjBjp402+QL1bL1m5jZXR7eWXjUtxNwGspHr3bW7UaNcsWe4O+OtfXxux206meHOyrGKX14LitUqWgXTahEZAB3ViK1WUwy+A5489gucXIzwgLH5R71Aoxh+6E0HSCrSE526afz5jxdrU1rgeEY9NOVNf8FhsfBIK5cyU2aGNRz7A0CsYedklhYRXBbS3YoTs9G6mklZqFhO4dlPXqk7ZKRSglp1qsRjp6cKTu4EbT1dgTQTJZ0HaV1BJiP8FKs5UyPGJjYhiXmq2mSheLqt57pGS1pX/wy+/oww+vlN+V9PWvvq/RXPqDP/aH9cXf8BWdnH2oYm6jQrTWfHpt2zDw0MGzU129e6oqLi3wrdMbzZMb1esNQV7td3qKksnf0v7h/+hv/0oK3r8Uxe7r/+V//JVyq/j3GRlPL2815kFUSvVG21pPYgIhVTYAlcl8mJD9OdT9ewde9dOJsXavVOrKZgq2OHr68pkOD/a9aHAwynjm1hj4fblhK5tRZzDUaDo2hy7wlChYefPhfuEf/7yIoIKciZSNziUEvgQsxbs2Cl+crRHyBPj/WXZgZzRVtpjXiq1cLqfG4aGt4wnDgWe238Y0YW4y8GQ81GTUD751aEq30l6l6Q4STh78P29mEa0XSi544JTX19cu7Pw3YDW4oIC/8XBjQolcCIkcUikyMugAYet/8PRDVRoVk2rZguESvJlvVEjn1Cg2dH+/be+6Umauw8pSrxzlVciCm/XdYeEenMpXlcByaLm1ZA8tMQsCxhEIxdPxRueXAz09u1XUPFSqcaCT/linN12dX1zr6bfeV/e6ozIdfBRZSw3eNp6MQp4CtvWEP9HdZiPVIHk3G9r5AtmqMxyYCkL3RqFjMUOxw56K72g4pTiTixEoPYzdhPtQ8FA5WAaYTKnaqKtWr6nT7zqMCc4eRGtMEfo96Exz+zryubId7fd71mMPb26VXK30qL2nw72GDtpN5YtZrVM748lb7KXSQcbF8+m7mEUcMjouSTanWPKvDCtaJRQylskhQHERNLwA955SV6go2C4TjB2KmxP7KHguenTT4HVg2EEuyeXGRIKBwny3tn0ZypkyWbLTkSopsMWCXU+OD8uiwe13LzRbdLV3WNN4NhA73Vy+oly6qu06pUlvpEm3p1axpGV/rOVgZM/F8XIq5QsqgdftHau/zuj8oqf57VQ//w9+UaPxSr/v3/y39D0/8L2aeQvcV7NGNm1Hs8GtsmzWOxMtb6YqZYk0yGi4CG5EaLrTu7Qlk9lc9qeLP/jHfkWUlH8pih1V+sX/8hN/azKf/sj59a3mm4SiYlVKRbq66OgCjWQq461hPkprMujosF3TXrNmIi4AdkRyfa2lxWqjb7/7nm9zyKHcfKgVRoyoa4SmRS02lMi0usOhOy0wJsaDVJpYvby3uO988E2tdkvL2JLIekwADhm5AMkfFUe7bCSsFsC+ieUFHSBYId0IhS5dyKtC5GJCtn2i24T/5JR6kqaGPfUgfS7mXjaUKGhrdLEJS7koZmAujIlYMPGm+v2Bzs7O3JUdHx2paoNQRu287Y/weyNvFSIyYx7OKfxsDtyL0xdqHex7zCmUyjYEjbYp5ZRW5f+l7s2jJcvv+rBPLbdu3bq1V716+9bbe9093bNpZjRIIyEJCQmBQBjEYgixIZhjYyOMARuDbXDsJIiT2CHHcU6OTXJs44DJybEDNhFgZKRBzN7Ty3T3W/rtr/b97vdW3ZzP91ZPcvKX5fyBps/pMy316/eq6t77/X2/n+9nUTQslYpwxi1UclNsLKZwab2ATJrh1oaM5qGSQaZQQ1zR4VieBO3k5P2k4A5HQvswesRcVDRokZXK4XBk4pX7D9HsDmQ8HHUGolHOpNLS0RJX1LM01KRwPYFstiA6ULFk4sKqUJJRl2ZJxHYJ9nOspzGlpHeR5E2KEINoaGVPblpSkc+UHRO7Xx5s9MQrF8tyoPD1Uh9Lh+ZmuyH+jbEpw5hodVVAs96UyYKb7lwuSsFj99xuNNA8PUUmFkdZ17G9uYH5hYoQeD0qX2Y4JvFZdofsUmWJI9vgKG+YCxJxPfHDmTKIIBupKlFOM/3tREvLbo88SzqjsPjxeCczgVQi0dlGm0ziy/x6QjO8xsR7idURJx4YYxiBK7AQw+UzyRiK1AZrCi4slFEpKMhmptA10ruYp2xALyRh+iYMsewidzCLQrooJPrQskUFZXRamFj0rlSQLuSQW1xCfuUC1NoKOk6IbnuMs51DPLz7AJpWwHMvvoja6iKQ8JGmSiPGTBWqUIbIhAmEIw9m3YBreli9fgXDXhtu6MlBT1mghD+VSOeyP5T/pp/78tfa3X3dFLudX/97H683Ol8cji3kyjUxfTRMOlpwcRCIhnZO3D14Wo9QLejcukuwDj3tgmlcUsHUTE64ciyEOT2D8XgkiVZc8ae46Y1npMNr9UYyHpm0YSdtRPSt7N6SiKcVnPXOxKqdsi0y1llgmNz+2GVWsnVpLJDi1jQhW7TYJITKm0yhAYCCBDWJxB0YUZhWZUNK5QeVD+ziJBQn8DEeDsTFmPMJScJ5ZqhqWcF82I0RE2TwN7tXjSfqLKeX74sPwPr6umBTo/4AlXJROHBUh5A681j4zs9EOgw63fquuEaTdM2Ckdfy0Eml8SfIJmJYLedR0IGFCgOJFFTLdBixkNSYyJNGzyAvkKTmvHCjrKEBPZkWw8tuq4fmWReJiYaRDdw9aaLu+Dg0HTw8OZfxk++TVl/8Lxc+kRVWgJTCPFjaMHHpkxSzShK6id+k8wXEGM7OrF0aak6nUfQn+WlUJ9CVZBIZXbKLYhyjpI1xRuSoRy2ufAYB8tm8ENmpSqFRRaFcQLvXjuR3CQZnR+O+aRjSNZHryL+jZpqFqFWvY9BoIZ+m55+KZ2/cQC7PhQdNSieC9VLVQ2iEPE0JhZ/lBj/2iCSxmJNB4DPqka87Mm5ldxblxjKrmFpwMXWXQzbKfGQgjieLBoVqDB4GDONmZ8eFhbz7yMadEwBHXRpYa2f6cwAAIABJREFUWDNbeE5GOuMIUkmU1QTW58vQUwEwNVEppZHPKkgkfSBBrXMcpu3h5KSNdt1ANpkXM9tcMoX2ySGsYVfw3rn5OVRWFpFZXAYKc4BehKuk5b11js7QPW8jly1BLxThUkCmxqDrISZuF4npEBl6MpoWjPMh/K6L+CSF+Y2LAmmw4yeEYA8NaWxUEtyz6q/pH/9rf/49W+z4wn/9Z//z27FE6sbW1SdQr3fQbvel09K1glAkGO5byFPTGWBlieJ34PTkFO1uX1K02LmVajXpYKit5QJgOOhJhoNKz7ZsAdMwhWZ3hMPjugj3uRQZs/NhGz3h9iwRJYc5XTgh+XG0JGLYUOQIzK4tMmSMXEUkN4EPziSGFBPmGSuZTiOT02Wc9ImdEHtSoqUJlx3M0KUqhPwnjrG2EGMDGTnpSUcN7NbWVRGxs9DxweGmlVgNxx+GQXNDxZ9dzOUEdyPW5JoGti5fRKlUwHn7FCOxrnJku0xNL/WHSkIV6kmpsiAbQW5lCxkN6sRDJhZgrZLF1Y15bC7mUM7HoGoElEz4oYFEOik8wpPzFnKFCvJk15suBu0REhMFoa8In6p+0kbjrIujsy5e2T2ET6eW5RWYxN9n3Dd3ZES6UFqOM1sky4CjMcbDNgbdrrwujrEsxplcDkpOFyOABE0stYxIpbjJJKZFLmWMm6JZZCSXI1ygRDboUdwgixDzSlgIdPr2xVKChRG6YKhMf9QTXtvjWEl2ZCw6lFollGjr3ayfS2E93N9HLV9CJZdFUc/ixeeeEyUMDxHml7BtZEYwqSd8jSxkkqUsBTDKj+X3jgjekU0TsUSxgCIvj9zKZEK2t0KCZyYsM1K4gJDtRhD5MfKAmv07qcos6lzaJCKsT0K3yTrhVEKThHgMuqqiwE6ZIVmhj8VKDkqMrAQLS/NcGDEo3MNg1MLSyoIkvZ2dtvHO249gdk2UUgWUNB2DdlNSyCqVAsoc4atFpKs1THMlJPJFGJNANsEJjxtiLpJUxJS0TE3UVnc7B5h6XeR1H3piAqvZweCkBc1VkcvUYHrMA2E4uy5TUdDpY/fhQ0ziPjYvr8ObmOvlz/z146+l4H3ddHZ80X//+z71t/R88RdfeP5FHB+d4vy0jnKxhoXaknDZuMsvVbLQcymsrjBFCzg9PsOgb8ByfMmLJYGT40g+q6JSyMOlMadhyoOj60UEkzjqrT5GFm/MGNqjIVqDYVTspqSkkH8ZwJyM4ccnUuzIdueNQ2yJm1GOsMTM5IYVKReEsJliqjyLHe3Mi3kM2FmlFORKJeH0mbaJMSkmjOsbDhCf+Y/RIp5jCsdXivdLhUpkIeU48pCQl0eiMUcfcsRIzSCOx66PIxdH5/rJMTRVwfblS7LwoFTIw0SwrbNmHb3hQDpKmnRmVGI3VdkIFjJ5aGTqeyNUM3E8tbWCDzx9GVO7DS3lI0lCVZJF20dcTYqV1Wm9ASWRjoJorACdxgATNwnPpr50gPOzDg52jzFyJ+hNY1i6fgPa8jJ2j09wfn4u0qUYKUYce/0AS6urqCxW0SOhun0uhgbsWKXYZXSkdV2gAHoFsmMjnYe0Idt2hZBLSRcL3uOAdiKn0omLjVJUBKgooZqB3SC7yVSYhDJbsNB4tDfsRj5y7ORoksqUvMCXbT8DpLjkobqCwvyH997BXL6E+XIZ64tL+PCHXsLe3i5G45FQQVjQaJApcQWECOjazGB4ivEdegFGnaJsaD3aYXF0T0knGiWRRfQTGWOprRWvRx7mzIOJCjhT6kg0fuxtKAs6mttK7qyCXFqPFk/8WkrGkpEWNZNKoUyvSM9H3LUxV9KRptt00sfa6jzmSlkEHrmjLVmiZXIFHB6e4dZr92B2bKyUl7GxsCoaYDoHZTQFTugLHShZLEFfWkZlZRVqThM+YpwaOS4DnalQk2gOOzL6UBUPtnmGVHKMbGICr9eHRQVGf4KJlUBnGGBxZQMLi/Pyvgb7x3j9tddEofPCS89jEprfX/7sX/uX79li90s/9Olni3rt9a3L2+hyKSEBSZEFObWkxHTULEmUkA1aIV/G+UlLiLaeH6Ld6YrInaqC1aV5ZDM8Jah4YJg3k6cCdLpD2B7pJCH8WBIPDw9A3YBD7pMfwnCmUuwGVhdpYkgU/cvYGAHL8rDMugZxZZ7F/wmATFdY0a4mkMpr6I7H4mmXFafltIwjfGh4w+89fChkAxYqbnj5YBdzRczX5mVb2O60pMtggRXjydEIq6trKFdrYhwqyWFhiM21dbHsOTs8EBxnrkRJVvS6aVpAcubhyTE6ox40PYdcNidb19CPCU2HXcISpWwxB5dXynh6ewUX14rwxnXEJiaUVIikwm3iRKyFwkRSHk4K1rkdHHfHGPYs9Ls+RqM4Tk7H+A9fflUA9ede+hC6dD5JKjjs9cQQku+leVpHjpDCBGJpf3HrChZXluEGNs6ODiJHmulUiLy08mKxowyP+KdWLEixo7SQUjK+Fx4SFNUL31FctqMQbf5vfobsjljs+PoZ9kS8LpvKSM7FY6usTr8tkITO9DYhf+uytKBNu8JYUNuUMflo/wDN0zPoiRSWqnOYK9PYsiQYLLf6XITwGrMDJIZKpx4uKYjPcUvKg478xMcyNU4I4jRM2zJhaEcO4SS1syjynhEzTl7kBAuWKGyj2FLmygoTIYTvRKHbstCio7KYmPrCCuBUEZP84gjzS01D6GEMoW0IHMTGQFXoepIQNUgxT7PdAcKYL1vSMIyjcdJC56yH0CYdRpPJ4+b734/AGOLlV/9E7rO5jTWsXr2GbKUIRaXSw6fqV7DwIExhEtC2TJEoTNNoIJmwMA3a0BgMTdlmc4iwF2DYHGH30Qm6/b7g2oR0mgdnODk+wZPvewaf/bOfQ7/f+B/L3/YX/+J7ttjxhf+vP/9X29XiXJVZsVlVE4WCJyJuD/liDu7URkxVRKeYUDLYefCIkaUyjpA3FaV56ajNVZBWGDaSFqUCu6/Dw2M82jsW1n4ynRX7oMNGXVxKhrYnW2DKl7hJ9eFILilvFGpoeeMQg+ENw8LEk/9x0jxdNrgNTJD9HvHeRc6UzusCEFOsnWUHlkwIhkjycLvRFP8y0bxS6sQw70IRlUoVzPLY2bkvek0WJ1Fx2Lbw5+ikUm80ZItIThYtq6iJHfW6YtuzPF8TnKdvmJLbMHZtkb81uy2xAM9mMlIgmODGwOlcKo0nrlxAJavgiSsr2NqsYb7MgjDCxBsiNvUQC0nf8KSIMyuBIS98cG3DwrBvgDuATsfHg50WWl2mz/GwWUa2VBbLpomWQdd1UB8McOfeXcyVKjC7Y3EnYce+uLKKhaV5+XwG/a6A+KZry7jOsZ8jKZdEiq4jT8PNchkGraJo3Z9Q5DN63D1JcDQF/5KGR4eRaGHBMZDXgThWYkqJYkwswfiLX9vut8VOjLnFNBBgDgN5jF7oI5VRJdOD1+t0/xC9ehNZJY2FcgXFQkHoPtzAc1vLRYhlM8jcicY4GkVMI8IwOzNOHdy4csMoNvG8/qJpjYo0i5lEGIiPHpUdJG2ziKVEFsYiSHyO3DzxR6RyJyCFaSL3EU1hMylVzBH4c4g3h2QUcJGWYOlhsYpBIe3KdlDKayhk+Bo9TB26hzOgPoe19bJw58hlJC446A5welDHsGUhnCjY3rqBZ597HnuP9vC7v/97KNTm8Znv+Rw2n35GTDzPT3aR0Yldq4KFx+LUtDPVjMovKpZ4/bqwrAYyygRpmiC0h3DOTfTrHfzWb/0m3nr7viwYK4UMjLYllKDPfs/34YMf+zCCqXOsvvQ96+/pYvcbf//n/93UDT6ZDELUiiVJNrLNMUqlHGqLczjvNAXwNxyPhALcfvs+bDMQY0uOmLwp8gUK3Asiai/S3UHPCL3i4YMd7O+dIFcso1CNzCAZj0hcrdUfwXAnknXQ7g9gM1wmPSt2BIhJTvVpIxQVO+E7iYsGhfrM4uC0FJMwIbGDn3jY3LqMwXAojspra2syluzv7UpmgkTeUeLDk10kX5osJjLcxCYS6LTr8oAw4Yq+d+ykuDkkflVvtMROnKRbPZNGi3ZQloEnr22LzIqh3p0RTS4djC1HOpRmryldztxcRcbd5tkJBp02nrp+DavzVcl//fAHnsPliyvQNVIbaC3Vp8YIU7prOGZUQPj+iI0lEyJXGw9tuH4c9aaNV17fRac/xbXtZ7F94XIkwQt8qOUSkqUibj3cwT/+J/8ERRaJTF6oBOT88SZe21hHsVhAv9vBgHZV9lh8BunWQjCNsiglm0NteQnl+QV52Ckh49KGOCc5iFwgUZ7F7olpbkLKTSkiKzRsWrKzM4+CstVYCllNl4wGBk7Tn460DFoYpWkSOhgLeXdK7rKaFAyOZN3jh3sYtbrIJhUsztGhoyxbWF5bFiMWbHZ2nm/PLOHZecXlM+OhxaUDD2TmefKwZJHjdCBPtRwitLZnzjKLYxTwzXGV90fksBwKvkctNkcDHuLsovmbzXdk9BpHIZsRagqLI4tdQJxQnK9pqgYkiXHSQIHOOSx2zEHutJEOJ7i4WsPVa0sIAgM2cz9i1CBbUuzazSFiYRpXtp/E5uZFvPrqK/hn//xfQi9W8VN/4+fx4T/znQiMLgaNfUwDqpdou0UDWxqP0hU6cobmssvxxhhRGzt1kCMebvnoHbZxvLODZuMR9vbuS8dfqy6iftzG6toFvP9DH0GoJDEyRpgEzs2Fj/+5O/+xBe/rCrPji/43v/KLvzJod3+KF6RWZnAv8QSgUGK6WBZ7x4fwYwl0+iZSSg77u8cIXBIuU1FEHNOiqI9UyLlSUcpnhDpArlmv04NtBygUy0gwTg8xtAZ9+IkYTpsd+EzA8oHT8zo64x6yxZxoGhmcza6IRyydJ/hgkSXPk1VUAxxBKEVi0rzCC5uEG5vi8vYWmq2mjNbrGxtCY7h//76kV9Uqpch7zplREaRbzMpNz5M9n+M2y5MOjCc2ScHlShX5UhH9ATueCRYWFkRWRd6Xbxm4sX0F8xV2fi3UOwYsqkTExy1KeiOvj953aS2O85MDrC8v4JPf9BGMKLtr1/GpT34Cm+urcNwhkikLU38EWCPAHgO0ZOKiZhb9x82fYVoIAup+XSl2dx/WUW+6uHDxBr7pgx+V8fK81cJxvQ4/ncZBq4Ff+99+U6gkm+ubspgh6L+2uoKbT1yXqMdWq4mT+jmGXAj0O2LUIDIrds16BsvrG1hYWRFqBvmT5DsSViBMwKJIriZHTgYRcfLjGMRc2REpRpOpdOS0ClOQkK0sCwwhgnrjHOViDjkSr2d2ShMSYRKhKBUsLkQ8Dwf3HsDqDpD0J9hcWRWj1bSeFo02uzveIzSxmEwo5I/L6EbzAVG9kJxOrmacJYCcuCjtjLgbydNR1FgoEjPShjzyB6l6IFbJkPnZWMrukdxQfk8elFSD0AIN3gRx4oR0r66VI0UGYUB+BjFaPk1E8MKoDhonsFOlJE2j7pXxBb0u8rE4rmwsoVCKoVRMz/BHGo0qaDe7OD5qwSKP0vKRyxbEJforX/4qzup9fO8P/TB+8C/8GLKZJE52X4cysZBKMXaziEyuiDBMomd46Fu22J+VFysI4WE86CA1DVBQNFjtAc4P99FrPUIyGWLr2jXkCxUcPzrHNFSg6AU0WtTWZqmJ/u7rn/srv/WeLXb/5xd+6cfNfutXmQFRyHK0yyKXTYsmcWiaOG6Q1c3ZI4VctormaVsyMckVk3AVNSnyFuoJXduGriWF9NhrdwQEzufKwsmjzbbhuhjaY8RVDSf1BhJqRmL/dg+PsX9yKKx+BvyMHUs2eWSkSzEjbuV4siSgZpPj8+O4PAbj8IQfORYqc3PyAPBU5wlN6gM1nMZ4jGxaFR4dFxMcj6Pw4rx8PzLhU8kQjm2K9Q+3hnT8nZ9fwOLKiox2g+FYujuSFUwJZAY2VpfFhfbstAHbT2I0NOFZY1y9dBHbly7AtAboDZpwHLo+m3jy5hZe+obncXS4L+P1c889J7ZUg0ETikoqx1iKXdwxkPAdMchkd8NfVKWQ+BuLp9DtO2j3fHQGIQ5Ox5hMVNy8+jS2Lm2hdX6GN2/fRr0/QN/3sd/uioSOIPqg35GErs21JTxxdQsry0uyiDltt3Hc7aI/MwCgRpJql3Qui9XNTayur4sumD+fi6KIAsQ84ZRokGmAIEoEsinJgRRX37F03DRCyGcLCL1JxLcLIZtUetnV5hg8o8vnLYHV0xAuJvAQdYscDXffvoup6SAYm7i8sYmtrS1kcppsYuXEi0XEYCbrRfZaDO6mLFGR8ZNjNknDJJQEooNmwLwSqe74V2ILxVJIw8/osxYbd2KYpikYHJUl/JtIsUOj0lBkbeKOkiCRnNNHAnHxGkwipsRlnGWnSI4ozWbZEvJwplKDCgw1HoNnjJGNJbBSKeLSxTkszleEtuXYBmrVvJDce70RxiMTjUYLrmXi+uVLkoH76msPsX75Or7x059BPO7D7RxguaQhk89Gel0qoSwPLdNDx/YQZHRcvHYNhXIe3dY5JraBYjYNhc+KNRJTVC2dFMlYOI3DMQMcHTfQ7AwF1uBB0Wo2Pv9df/2//4fv2WL3e1/4pc/5wfg36O2Wz2molHMoV4q4e/8eOnSATRFP8TAa+8hlSujWu0Ir4Q1DwTJVCxRM86I3zs+QVqNQln63O9t2LgqO0O0PMDAMiWQk9eHwtA6VdIdMHjuPDvHanTuYX1uBlssKA52+dMSsJJsppMOGEuXBKpEZJre2vLn5i+NCq9cRnO7ipctCDH777bfR7XRQKhRl7OQDVchnBWAWnWSS8q0KihWmqaXQaZ/DGA9l1HMsB8ZgjKWlZWxeviRyKHYq0m3yRMzlUCsVxOjUHgxxfHyGYmlR/k19/yHW5+fwLR//Rjx5Y1tA4+PTfew9eogrl9ewvr4okX387BhkxEWA6Y4FU8HERGiNMHUMcUJJUHyPUDaNXAoOmcvKkBxjgoGRhOlq2D8ZY3e/jpSWw7M3n4IahqI5Pm00sd9qox8AhgT7JBB4FqxBGxdW5rG+uigGoq12F4fNNh6c091E+BKiP2YnqxcLWN3YwOLSUpSbyrSygBy9mIxG9BykrM90LSFWk+QtkP90EvEbE+QtlgQTZQh7tVQRcJ+jc/38FLUKi11mlgsRigbXjgWwg8g1hUYUO7fuIM1GzfGwvryCK9uXxVOQqWTyw2K0i6J5qCGvjcXOD0IkGGXIpYFYkkl6rCwiZINMjqdEfUbFjpXPo7ZbaCSRPpowConqxB1p/CDJJxIelJCtPi3QRD8rfodxeFNb3KDZFTLrgoeu5FuwMFJuRvqKloYbUt/Njm8C3zCgTWPIpWJ44dnruLixJl6CxFFTCZLpPcEgGWswGnTRODnA5bVFFDJlnJwZWN28jkvPPA/bNtB4dBsrZR2VTBpm4xyvf/WPcW93D+m5JazefAYvfvozUJk1AnoPthG6QyhJuo4PkKDjDi/9NECj3RED2vnyIm6//QC37txHmTxc08TR/uEXfvp/+bc/854tdq/8oy98Ogyd30ZiIjYwxN1K1QLu7eyI5czqhas4OG7htVduI5uKcl0LOu2KVKQyXDykxWSTbOtupy14BFnxvTYJkBrKxTnxg+sNhqJzjKlx5ItFvPNwRzq7QqGKh48O8eDgELlqBUlNEwoCsSDB6ELiItQ9Ksjqumx5ZZwja162atxYRmRlqhRo/U1c5sGDh+i020grCprndfm3BLfFH4+bOzWFfLkkmBx/iOcbMJl3MWWeg43RcIzFxSXRkVI37vi+UCJ445GGwzjKQbuFXquJYbePbKYAhaamjx5C9S289L4n8V2f/VaUti+ivfsO7u+9g5XVeXEYLlcLEvhNK/dspSpbUTCQCD6mLsNsHCTjYqeAOF14We8DD45hwhhSRpaE7eoY2zoOzmy8encXDWOEjfU1zKXSKIjFuo/Tdh9DJNA1bCnWmpKA4o2wtbGIzbUFiR7c3dvH6/f3cDgOEKSy0k1HP3kKPV/A/NKSaCUjq/0os1jcf2l3z+sRj8lyQ66Z5wmEIcE8xFuTCZFMZfUcUnEV1UpVrmmzcS7cuXIhj7lCAUo8KaoAiu2dWCB2/DSdMHoDPHzzbZRVXUjYc+UyLlzYRCZLErcfGWZOSIDnNSNGSHcTOp2QShLlHvPrSCWR5cFkIvpd3k9cMAjmRjM7LlR8msZG2bJS8MOp0G0I9TKOgBQkwftIKhZj22gE5v1Cba0V2AjDQJYLpNJQWUIiMk0FuLiRrNqUAjtGXC8UTJIFROd7D6eoFXVcvXIZmkryPk02ejg+3hP8rlTKYPvSCuCOkPQtjDs0Sp3H1s1vQGn9inTQX33590V7u8AFh2Oje3YqS7Olm09h5aWPYpLIwJhQY+4icBlKTqdwD73RMWKBhbjrCrY4HA2RzeRRLi3h6P4+Xv7j1+DYDK430Dxr/otf+p1Xf+A9W+xe/kdf+PR0Yv12XJkiSxcJYywdx9FZA5XFJVx54mm88cYdvPxHX0UunYc7YqD1osioyLYPqFUlw54nOaYo5TJyKndbbaTiKeT0omzJSGlod9viFqLls3jljTfEBooOu4+OzlGnyJ45sDPDT9ny0cRTSKmU3USLBBa63nAotAZqV2kvxT9PU8D6xYsS4t1pt8SLjtGLlsHfpvDpIqY+w8QjkTYt41nEBoMelldrckGjMB9mbHAbtYTllVUZ30RHSca/ksBCtSojyKP778Afj6ERO0zpKGUzyCc8lFKUBiXwzI1r2L6+jaPzUySzCmrLNTRaxyiVs8iv1tA5O0CxVhGcUafNN1n5M8sgJUHJko/At6DEQySpy+Sp3BkjDDVMwxIMW8NxY4JXbj/EyXiAUqUAzZvAM2wxvxz5EziKhrETjXhaLITiDPHklXU8dXMLi0s13Lp7B1/8kzewPwwRqHmRdFFeR6iA8rtitSq6VQniZn9Gnz+aY/KwmxW7ESVeyXjkMDLrtrkJ5QKDEEaG+btKWmg+LCz1+jn293YwV8xjZW5ODiIadwpWm+TB4mE0GmLUaWPnzdtYKpaQTaWQz2awvrmGXFGfseOmAj2wwSMhnKMpsS3bieI2uZkn/1G4dNwsSFRANJVIdqzgbTSaiMkoLjZ00vDNCMjvOrfwPUcdHz8fGmFwc89pgYssMZOYZV/EQ8ZdJqXgpaUwkv4xIzXTxZgjNVkC1khYDzyY0qQpciFWLIvPHnXBmDjY23kHiViAxbkcti/V8L6bF5D0x9i9v4NCfh2rmzfhJ/NI5vLCJ60f7OH87bfh97q4tL6Cq889D1y8Aqg5wCWgmgH8KUwGbE0NBNMB6sND8eIrasyoUUXBxAjIQqYkxqDNehudszaGrR7G3cGXvu2//p8/8p4tdv/+H37hc2Hc+w3HGwooa1sBPJ/WPDkMDAtbT1zFG2++ijdffx0by8t4/9PPzSgMHorVBfiJpBBorXEHaoouJYBrmnBNB7GAbraMfksJlkCPMUp76A92695djG0f6xcv4+ikjnq7j7FJN1gfyXRKHD14Q9Lemv+lgoEdheG7aA/7wgErViqRE4eaQjwVk1Gkcc5xdARd0wU8pluKmsrANB0Byx/zpNKaIh0mT1xaNc3XyhiPRpEBJDl+mGJ+cSGyu6GPnuchk9HEkZcC/ObeHiaDAbwmb5wYnnz+A/jUt34SlzbmkEt62L/zBubLBaxdu4H/6X/4VXz3n/8hlC8sizut5wzgW22k0xNJkmf8HqY8V4kXpgQPTSWmcO0BfHcgnR25YlRjxKZJBL4C10rBcol9Onjl7R14CSoT8qKjZKFoDAdoMQmMsZGmJWabz1+/io1iDtsbLOJV1BarODg/xh+8fhuvHg9x3mdBo1W+JRzBVCaLXKUinQ6zgV3LFRcPpokRsKfXnRenbDCJ6ZS4GWkzkerE5eEQxqRQ6umcdG/FXF4oKeNxH5Y9lgJezWbEvpwDcH80gitddsDlKVonJzh6cA8LpQIKeQ3VahHFchHZXBRQzmAfbk7FECIWh22xqBN2IscMkukrHeaMT0d4g4WHpHFZcBAemOXaUh5IrJeYG+8R/lmuO6V0wiWMlh2k1pAyw/+KAQDNTEl4nyak62PQPAnATILjZ0H8MqJMxaDndFE0MA+ExZXfllZfLI6Bwe4+hOeyk09hrlAUmAT0iXR7uHKhgG/5xAvodx7h/OQIsVBDMlHE6up1KWal1TW5b7/0b34bf/ylP8TTLzyLb//OPyMFrv/gAKW5ZcBwsXP/Pk4OD2AO2yjRfeX5LUzUyEw3wTzfWW6HZKvEVZT1ImJ2gNb+CQbnnX9x8yd+4b3b2f2zv/k3f1xJ4VcTKa7qJxj0LCDkhjMjHcnaxhIODh+iXMxgaa6CjaV1NOst1Bs9XLn+JMqLqzg4OcTO7l2kFcpjNDnVAseD2TdhGY6cFKSCzC8vQStkZEx5/fZtjCwbK+sXUW91cHLWFCyO4yk5URRW0/0iZOWdhpibn5cFxyhw0bctxDUVWebMSnhpTPIYWu0W+j06tkQYn82fHQB6toiz03OUy9T6cgNLT7yEYICkk3A05cPabrXQo325Y0PVNWxc2ESpWpKFRKfZkU0daQ4xz4U+DfHU2gYS/T4ura3j6rPvw+XrlxGPkUIyQNwci5V8rz/Gb/32b+NHf+YnoRRU9Id1xGNjxNwekjDhB+OoY0jnATBNi+oEBWmaRLpDBN4oGmMlIIb5nzH4NjDue2DIV6Pj497OCeLpAqrVmnjMcaHS81y0LANN0xC/uqQf4NMvvYTri3MSMp3RFWTyKo7b57j16BT/11tHuPOoLhvXfKGM6tKSdN7UV5Luww2kbdhyfVkQhGpLhQflewq1ylSl0G+PHVVCbKlEO63wftBke1mtVGRkZ1av7Ubvq6imhOgtihzXE1drLgXoSt08OUb0JhA3AAAgAElEQVT7YB9L3HTGfJQqeWSy5HtyScBhm9LhdGQ3RgdGYnDUSrPbpzHtyBS6DKGOiK/Jr+UIaUtexON0MOJylD8S3uC1ECt9kZZFuLAsLLhZpbErixkXchJOHuUoM1mNRD0uP3gv8aCWLI6ZxpZfQ6YLt7psQ90JnY0D2WBz0mFhD4k1Wj48fwolnkaamSDhFPl0EnOlBDZW0vi2T70fo+ERGmdHGHZHOD/q4OLqDWw/8TyU+QUgm0fj/kPs7e1h+eIGNtc34B6e4/jNe3jwylt48NYdPNzdQaGYwxM3tvHMh57HpQ/eRKqahz2dwCX3bhZ4RSK7b7nQ44pQVMxmB7165wvPfv6X3ruY3T/4sZ/5FVVL/pQf8yIpjR0iny2KjvPOvdtY2aBd9xQLc3lsX9xAOpbErVt3cXrWxPWn3oeN7et4dHyEew/uipyFJ20xm5NuZ9Rn7B5jCSOgemFpASnqZy0DO/t7CKYx1JZW0B+McHh6JrgQBeQca4h50IuHGkyevrl8HvVeD0ZIL9cQoZqScZi3PEOAOMPU66dCICYXjiOfZdmIh0mRbJGOUCgUo5vYj5wdCCTzdZGCwSwE6mFbjboYRhZKRVy8fEk4hHRIOdx/BJ2A/HSCgwf3cW11FX/jx34M5ckEN65egRfwtB6j1z9HKhFisVTCwd4jvPHWHSSyOj7zg98DJ+nCcrtIxkwk/AFScRejcVusk+LporjOxGgrRKCcfriuybw/qAmqN5KYUnbixsDcHTpc9Pp0eJ6gXh9jNI5hcXFTCnhcTcFJKTDioRS747NjDE7P8e3f9BFsL1QhJKCQbtAJnLTqOBs7+A93TvG7L7+F404H208/jQvXrsPyAqR1Zg0nxW2F3TrHUaZ0OYQC0rOHVWU1ngp+Jj6F3FTS6y6Tk0LHro5yNVqA0YL/vHUK27ehqklk2e1z6TGZRlw+4mfsrF0f9aNDDOtnWF3kPahIVKCYDdANx6OUi+ahapTfyo5y5vHHa8u/5zaeGlt2ff/vrl42+ZKixm46YqAMhiPRXwvdKRWlhrHQRXpdch2JWUaEY3IJyaEUs1ZuV+Ps8qLuksVQZGUiUYuMJyTakc4qxJdF1UbjgZQUTf6ZdKjQ9KUpCMHrn5YCyu1rNpnA4pyG9z2zgW/+6DNw7QZcoyfY+Vd+72WUMvP45Ke+E0YYQ7Y0B9ehh5+HdDEHrz9C49XbGO8cItYe4nh3D6mchrXti1i+vI7K1jqwUkKY5QKOsaQBPBY7GfMZiO4A1JSPDJTTKs4PTj5/40f/9nt3G/t3f+An/p2iqZ/0Qt4cNlQljdWlVQyGPRwc7GLj0hKWl0vonB/g/c89hYnlYodET8NBdWEJ1ZU1jGwX+yenolWk4J4gMDWUNGzkKMt0rsfSGhYablrFVYQC6Wwe/cFARuHIoZgqhqxYCXHrRamRGACk0jg4PxOlRCybEdJmQlOFE0bLojGjHT2y5V0ZIXi6RqYVHFWo40zJJpeSJ/q4raysQKN+N6NL17m7vyM+d4NuT7q3bD6HlbVVuXG51X3rjbewsb4umNSX/+CLeOrCBfzT/+6/RY0260UdDAk4OdpBt99CpVTEQqWGB/ceYnf/CNeeexoLW+vwVQ9xhbjWGEl/JI4X43EXaiYLb5qUvA5xgSdrf0pbdkfS1FIxVbiNUytEwmdIcgKtRg/d/lAs78fGFGllDtXyorjrGn6ANuMuJwHanoPhaARnMMAHnr6JlawGLRaALIOUmsB58xxWqODMTOBfffHLeG1vH1eeex4Ll66gORxIoYuxawljcCxXDg5upx2f/nUsGMy+jUVBM0Eg/EpGXHJxxZCdTEqXDXdB1bE4v4B2v4X9o30xfeCigbzFieciIyHkMYxcuu7Qo8/Ayd4+jHYbS/OMWpwXayixk3JpHkpyeBTXSZ4ku7HHcjVur0mVIAWK/xVLsCB492toBcUOUExgpetLSAdISZgsr3j/cknBw5cW76RjcGMrdlGk3tCPcaa3FVsoFuBIokYsj3/3OJaRNz6LMbfZUvxEzcD8YS72ZrGTpoWp7UuDQJRaSdLqnqFJAeITehcG+PBLN/HE9jKs0SlyagzqBPjD3/l9TM0Yvu1bPit0LlXXxaZfzeoIksDRvQfovn4X2YGN7t2HUKZTfMPHPoz4xhI8c4BpVYdTTcNOx4QFwaJNpgJNGaY+ly8TOMYIw3YD5WwavmN/9/bnfuG9y7P7yW/9c+2Ulq4mUppoXVOKKp2OMe5BzypY36hBS08w7p4L6DmlTbTNmyLKlVA0HZNUGh3Dh2nRYscU0NgjJ4tbsTAhGB+JwZLSTmnOu3ym6PSTFX8yhGGbkhnBcYObXFIDeFMzjYzi6sNmHTFdg1rMw6WkjNpXRiGODfSaLVFuBBNbLOW5aeQv2yTZlO4meekk+TByu3j16lXBWNj90TzyvH4qQLOkZ0185AsFlMqRq3C71cbe7h4WCLBPJ9i5fRtrlQJ+/i//OJbTqjiXmOMG+oOG5Cjkc3nMl2oCNg/GJoa+hc2nrsCJ0+DTFQfiJFnsRR2uMYbKCEjbl+0hFHYdvrjR8man1Co5TSKFNDyTYvIYEpME2s0O+sMh4sRZJjFo8QJ0tST62a5h4aDbR4NbWGJqSgqDdhcXFhewXs6jmlWhp+ICO7TaDbHlH3hJ/N5rd/HqaR3Fy1uYFspoj43Ipy2hCCzhOgGyhbKYP5D0yyhIhYoBYo40t0QMhnAkXSjE9kg6p338BNhcXsN8ZQ4njXPsHuzJw8jsBXZKLOpZ0pkUBQPbkoJAE8/DBzswOm2R6NXmayiVK8LFczxftqESkJSMvUsEZhfG4hIhG3xdU1n4iM2WS3PStLzGqKhFr5cHIe2fUmpavobWZBxbudAQq6hZyDbvWW5Qye9jZ0esTRQWpLVwKzvT20bGAGQJPM64mJnMijwtKrqcYGhYSydmmTTY2bGrdRzJ7iUmSn6quLfINn6C5aU8Stk4+o1HKOsK5vNF7N66h4QXxyde+hjWl5cjUwIW0bkSjMDG3VdeQ/ete5gP4oi3+kh4AZ78lk8C5Rw6Rw+QXChAWavATMfFIDaWVIWSw6hSfo4073KsIRxzCHLIp8H0xqVv/um778kFxc99+oefaFr9O9l8CUqafLqxuFlkMmkMh208+dQWllfLcM0uLq7Ow2J+aECzxTIsO0q9ZxdhBfRdq8JjWLJpirssrd15EyRiihQ8OT0dR4Bez7UFN+HpyZGN+s+QYT28mbg1pEOwiP8T4kAr+FA8jsawj3S5gFQ+B8OjE7IV2aPbDuyRIUaJkwkjDCHFjgCzMaKJZhZsmchZ4g1NsvD29raMTvTm4+JhOOxG21uTji1pzM1VZczo9wfoim25LwTnbEZD3PMQjHt4YfsKtuYr+I6PfxhK3JbNKbMYJPiFTOwwJuzzP3rtZfzw538UfacFbzpAqZSWMG66/HLTK555shQJEFcY5xLZnrPYJ8OUnPjJuIrJ2EFgMF2KDre0lPeQLmQjq3ixAlUlE7XdM7BTb+KoO0TbmyKR1hG4E/GD21pbwupcCcmJhZwah9Hvifjc8IA7Zy3c7dvop3M4MhwMvYkYVuppTXwDab2ukRicZDKcKe+BcifmbZD+wypDzFWcP+iizLGISWSxOJ64ck14dkcnxzg6PRZ+JjfiDHliIpoWRvDF0LXEm5ATwu7dexi3W8ioaeFEUolDZQdNBySAXSyXhCkneLMEEUnqGosPH0leC1JieMCwQJFAzs6Qh+6sSCVIkE7LmBthdBF1RmRk5Hq+O9ZCsFyaBAgEMit2YiIgGvFoAmHBeVzoZLye/Z0iuuDILID3pYRtk5TPwjoryBy7uQkvFErI5bg8i2ZsXVclIjMe2vDMLvKpOMpqGnZvhKKi4+alq9heW5eQLK2gI1srwAgd7N69g9HeIRaQwuVCDY2DI2xcuowwFcf9o4dIzGeRvTAHJ51AdWUdNpUnfFZD3m/EsWmLZiGtAmf1g/tPf/q/vPYfW+j4dV9XcrGf/Lbv+Vtjx/vFcmUOaa0gKgFeMBa7Tvcc169fgpYhgdLEh198TrZjuqLJTUsn4oPjUxycnmFgBYhrVfghveAsUQfwAeANRroHt0vc8EVZqpBtKb9GU1MSw0duFxn7ND3ko07+Vpo6ShpHElCh6WI8BoPawkoRcRYhYyjWS/Ys5Uq81WKka3gCHnOUZSAQi5RGix0tKw4q3PTRqokjKbd5vV4/ss/xLKGg0ECSSwvG+wknrNnEcGTIaStxhPk8lIkPq9vA5lweK/kMfuTPfg7FAm9msl8TmNgu2o02SZjY2d3F4fkhfuG/+QUYwQB9o4FCSRcCJzWaBPN5yjPTNpy6iCc5dkXdALfjklwfTGSs80Y2/FGAmBuHbRBLSiFfLUSbSS/AxJ0iNoljMHTQHjloWh6OBzZsjvIJVUb0K+sr2FyqIhWY2Fxg0bPFXr0/MrHXGeKhOcWu4WNv6EIr1+SwIaeSo+HINMUFZZKIbLAYtZkOY5GrLZcVLNPUos50ocwqZcEr6FlcXL8gJPODw0O0Om3ZqhKflUNvGiI9Tcjn3jWHMsr7loUHd26LpIrGmNVaDbliCR5JZfGY8CepSkgypFsKTUomCPKiSdmRFDZZENAyPZIIRs41McFvpQiRXhxPRsUrzcmDD3tkbsHC59JJmfSZWbgTvxd/GL/+8WjLbe0s0WLW3UWWUHJNCPLTaZvxKMm0dGrsMolrRuHtkVdjhAUSs/Tk2lOpQykj70/mO3MspjONbQ2hqSQhJ6VL02IKcgkNmWkCF2qLQnSvzRVRWSwhXUrBsgaAYaGmZjHt2TjZORA1B5tM2x8jv1xA8VINyZIu9JWBYSLwiUMSX2TYtwnLHkLLJTG/WPrl7OaP/Ox7ttj91e/43G3TC26Uq/PI5oo4ODyW7ksA+3FfJCvd3hlS8RCf+NAHEdgO5ktVFHIF0nWwd3iE199+GxYtnMI0JqEi3QmBat5ovClyTPpSNQF/eXJxBKDPHN0ocsyqJS7gMnM1WpAEM8IquUi0emL3xavDTFo/FoNeKWCaiKHd7wplhKljNFYUEFnkQBGILA6ztIWXVUUScwuLsrmVYBlNE6kUgXZ2KCx27eaZbHL5GkvFAiqVsvxdvd6QZc3C4goKjJVUVJj9NubzaXzkhZtIOGN88mMfQALEjZKykRv2hxh3Brh35y5u3boFJRPHz/3dnwO0EB0uMNJJ0e0KZ0svCA3C98fiGkx+HXEfnrDRQxVHGLhwjAE8w0EwDBF3U/AsyvV0caahemEwGkhi28QNMWbgTlyFG8/goD1CZ2QLHvvOvbtiQnBxZQ6ldIgPPnMdReblkIahqLjPzq5n4tZZHyfWFEuXrgk2S+pGSk1haI6RJO2DAc2OiyxpJQlFAHYeWAy3YYGT4KFUIhr50mkxHqAJAA+bR3v7IomqLdB1hdJCEqiTSFJJkM+jQXZ/LIAzHuLh3TuYmAZ0LYPawoK4upCiQp4fibfE5CYeHXo4utL3kLrpaCnA7fpMOitSscdbVXZuxM94kIZ0BxFMTnlXRyuGERzfOFI61rvFjsWJvxgKzvca4YAkLM82uDP8j/eeWEDNbMqIKdMIl7xP5gZTZsfvJa8nxo40oq/I6EveFlcUySjKUzI9PG5oA5GZ0Twhm6Vbcwq+aaGaySMdxtE9rUMLk7i0toJLG8vYWJ/H4noV+ULk7Kxkcqi//RBGZwTf9JDVVMzVCtBqOpALEaZC2Ax3t2l26onWmZ/jJPQxNLtipnrzuRvfoFS+/6vvyWL3D/7SX/p4Z2h+0Q1CpIlnTaY4OT2DaVjiF8YuybXHYMxqYJt48dlnUKJLSDrSWXKc6I8MCVE+azRlhGVRYjciAC2P2zAa1Uj3YJEhT46nJHWeHFnpNMFZjZmrw6GBaUyBls2CAx0thVggybGLeE/E7ZJQ5WEDmp0mzpt1ual0je7KGTHR5OhBcJh0Tp7iqZQmkrR8oRgFyswCU1jQ+Gfyxxbmqzg83MP5+ZnYt+eyZLEnRLrD0zWTKeDipS0Zg4ldGb2WEHO/69MfxeZSCVqSp/gYw1EX5tjE0eEhzg6O8dWXX8buw2P8nb/3s/jAJz8G3xshTAbiIEFXGI7XVGekMym4wRDTwEZeS0sINd8BC7aWUxHYQ3jWCL7hIzZWkPCzcMZJke+JvRF8cRLujQw4dggoefScEA5U9CwfD/YPZdFwfLCHDz7/FJ7c3kQ24SObCBB3R1hfXESqVMZZs4M/2TvGg+YQZ+YU+sIaxvZEfAfJD2OIjEMmFuMoQYgijryqC97EZQ+vMTt2kot5WBimIX5zi8tLUDRNHlz6JhIz42gsaWQkxnEsTTLFi5GblpgojHsdHO48EGeQSrGESq0miXGZfFEyg6nS8RwLxoiRmDbUNLfG0ZaU8jHx3OQYO6HELfrNIiwSRHG/JnwShQUxrjDy4owGL0r0WJDY2XGM5KEThfNQc8v7O+rQeB+zkIrJJ7FNGW1ZwNjtRRpbKZ3k23lMLyMuyfB1HmZRweMIK3I1j9SdyCk5CmHPQddz8lzyYGFwPPmT/FoWK53OyWJiG2Dq+CJxXCgVMZ/LoKQr0PMJ5DIK1leWcO3KNnqdoUArsWlM0sRyWUUyToxwCJFOMA5zxj0kx7Q36GBg9JAvZbG0vvRq5eKPvvC1FLqvqzH2Vz//E/9HZzD6DtsPkdLoTpvG8dEJRgMDqyuruLCxIW0xhcLt+hkC00KF2sYpQ2wssRIKEnEmrqE/HosWkhiE5zhR2IxoBLmCj7CYDOkkWloyRA3HRaPdhkXbbBp3DkYwRo6E9DLoguEuvJEk3WlWIDleU2bDQmdNvKizGzALg3bUHLOYcUBQOqIL8O4lmVnTi9AzeSG3cnDhw5DNZlCtlKJIwlgcFy9dwIMH7+DRoz0Mhn0p0FPaxw+GyOl5bGxcwvLaBTTOmjI+rS1UsbU2h+uXlrFUzcgCx7S60lWyG7zz1tt4tL+H8XAkZOTv/89+AJef2JYEsriakO6Hr5G4pGSl0ukjRltxC3nSJmRJQs80B3qO8X8uJo6JuBOH1ZrCH6UQn+SRz5TR7jXFVZfWSCEXEeYUjb6Ds6ELcxJHz3DwaP9Q3FmYYfBD3/ud+MYPvA/usIVx5xzjxpkQYecWFkRxcdwf4dx0cTJ0MPQTeFTvw42nmHYtSyE3MYWiqeJgy65Eo1GkJ/2W4F2EL0hIZX4JCx9zIqrzNTEAHXGR1O3JciFPBU4iIfcKDyzZfNJKXbhrjuDDR7s7MLsd0SIvra4hUygK0Zn4LZUK9Pzz3VmecMgipMoWPipmUZWhC81jvhw1MKJmmBU14c/RSJZh1qIMIVcuMiAl5MeDk3w+obLIco3Lo2ipQRfmiPLCPNzJrIhyLI6CflhsH2OIRGJoY0V5o1jai3lXlAHMkVnIx4QhiN1hKpQYZqPw/hAIh8YMDImnUoNcP/JIMUWallrMA6GxaIaJdArA2IFhB9OAGLaCC+uruLq9hWqlJteIBZSyOzUZotM+Q5eWTwmgXJ1Db9iXe1TLpqHl0uIW4zKjZDr53PYLf+NfvSeL3T/9O5//qD2e/EF7SAtsQMvmhKvGzSR5Ude3ruH65W0skj3vemienOHVl78ixazbH6E3NjBRU0joGcR1DZbnyKnG9rvf6WHEIpFOy6aMISXlchHLa6tCRcgWCtKBHJycyqaSm7Vury+JZAPTiAKvfWIXMWRpJRTGpSAxeZ7nqDlxMXJM9GwDY8+S8YP4QuBEHD/mDUQOugrSqQwyelEUFCQssyOl+zJPzVIxLxZMLJKbmxt4uPcAR8dH6Hab4npLe6WJG6BWrWFz4zJy+Srq500B+S+tLSCbYAZrCte3l5HNhFhcLiGhkzSagNfrYjwYC4eP709fWEBgGpK/QZ6huJeAwLMuOlyfWF1qIiMZY/e47g8DjhSkwKRFbzrhqewqsNvAqBWg27ShqXkhx6b1FGJqDG4sicbQw1HPRt2Yom3QaslE+7yOghJDOZ3Af/FD34eb3/gBwBjC2N/Fw9u3ZJt9ZXsLFjfP4xEMes7FkujYId7aOUHLCKAUKmC/OU3GoRd1KdAcW4n/+MJ54yZvKsljbFfnikWYxlj0oIVqGeVaTQ7FQa8nXS0LGDfupPkwqIiAPec6Z8Jtvwlz0EXz8BDuYIhSPi8whKrnMBXnkMgolNMHix5dRIi/vSvLoqaadkxcWHB2mHV3Et7Erc8seUw2yNJVcemQRjwWWYeJ8QIDe1hcSG9h2t2MZCzWATx4WWyjMzXy7VMY40gskBDOzFqKRVBeAwNvsrNDWEzsowgL2djyzzTPmP0b8c+j2zDpL+zu+f/T8sqRTBhahmkKRGJGarc3HombjV5gt5Zh1RQIgDrrSj6LC8uLWF9ZFviIGcTUKhOTZzPHyU3kiIoCk96SPIRjExTnKBMsyPjq+c6vLV/+C19z2M7XTWf3u//4v/qjVnf4UrvThz+lWDuPVrspN6um6FheWMba/LLo5eg2YQ36eLS7Kxf8vNWGw6wVuiuw/Kgp4cZl89GDS7yK3LiSnkUmRYmQhoXFmrgZ04tuGk+g3u7g+LwJyw2EuNpotYR+QmsnCsvpL8ZWP8fFAoXWno+8riOWjMHFFH3XwsA1YQSepCfxxrONceQQQo6dqkqyGceGeExlGK0Avix2vGE0TZXRlSlWtC3nTbp/fCiZCAS3qTlKMyYxpYkmlyoA2yWWlpQIw1pBg5508MTWkvCflJQLyxnS3FC6Go7UfNC0fEG0uYbtIk/ZGeVNWlbGJhbUXCYrOmKPDh7JAAgc6PFQpDwg8TcxEcXAxJ1gMpoAdgqjho+jvTbq9QEuXLwq2to416JxHw+PTnAycDGEipYDHJ41ok7F92CeneDp7Qv46AdeEEOAQbeNfqcNz7SwsrQUpaqpiuT+jjwH9fEYTcPFvZMOjjpjKLmaSAPBkKJCFolUDDZJz/GpcMwUVZeiR7oMN6mVbEHcpLWsLpkg9Hcj9smFBF2F2dmx+yPvcjgeIqQiITbF0BhiOOhKRzdqNpFwPVTyRVQWFpBQNXj0H6RmmptP4m2z0B6K/SU6kZtyqm4E24sMRR//Ync2EXJwNEJGs26kHFJTmiTWicGndGYkFdPsMyaHPH8eN7iR+ScVFbTOj4wRZNlASERoVewVqZmNUtuoxaXKQ4ZqGVsfc/dmcM9j84FYxDPkppv3MF8/uz3JlRC7KE9MYOkqpCpxpBNT6AppSXT1tjAyByhXy+LizImqnM9hrlRAJadBTycxHg+h53WZmnjPxyYBcmkVOTq0kBWRz4l6RUknoWZSoil2fKuRTCdeWl39kb2vtav7uih2e1/59Z+2Hf+XyZlyXY58fPjpJjIRPzYaBpoDAxTxUK938M5DPNrZwY1r1wU07Q4GCCjX0TT0XQdKPi+6V56O7GZ43BWzeVRzBdRKeawszaFWLYh9Eh1xm50ujs+a6AzGSKok04Y4bzZhui5s30NCPuiota/kC9Cp1nR91EoVMQr1E0DPNVGn4sEYYuSSruIL2MtTlRear5MYiuswJJlnfgrXrj0hLr0crTjqbF+5KERVamlPz88laHl5dRnFQg7jQRfjdkdY/PRhY9DM0HCxsriEy2sreO7mFrY3K1hb0lGZT2HYP0dSjUc5p6YpvDButBi8zPc0jSeRKzNjl/ZWFTiOL0nvTDUjPkflyXTqIBl6UEIXg14DVDzxpkunszCHHqbjBJz+FPfe2MHRQQNL65fx4U98CiPHx/7RI/zu7/xrPDh4BKW8gMLKBYzCOM6aLVzZ2MBSsYCt2hxqTPVqNvDFL/5bvHXrlhBHS9kslheXMF+r4urVbXzimz+OmKriT+7cxoOzOoZhAmPQHFXDNJEWriIDc6Sz8y0gMRXXjYSiSffMhzlwPVRzRTFVIGWEll5900Sn35PNK+lGupqGqqXQH/bRGw1QXV6AE3joEp5o1mG0W3AHA3HU5bUvVCtSaN0wISMkH1DeIzHaYMVp4MkuM9rMSsFhkZ8FrU+o8+QoOqFrMTW7Ef4mD6QoIaZCpucYzgItsjfpCKk0oX416lrJwWNXR4mXhLSzrLG7I+zC8X3iiW09FyPEfhnsxDwXKm+4VeU9ISPuzNE5pSqygJINPuWRdGEhk4D2VGx1pwEUKjYIBWnEA4nvUevNAPsMluarWJ6fQ7lUwPxiVQ6raAc9ESiGh/nENeFaY/HI07MZaSSY/kffwXJWRzbB/nCCEQ9qJdoMk7sqoVfJ8K9cvfqXf/U/pdD9qRe73Vd+/cWxZfwxTwzSQai1JLjLbIHV5XXZWo6GNkb9EYqZAjIJFXvvvIOde3fltGZWwMHpKTyOmLV5EYGncjlhy8upapFTpSCnatCVFObLeSzVCkgrIYbDjiRdnZ7W0ej24PhxlKoLop9sdPsSP0ccEGpClhcUUM+VyqioWShBiCe3tyNd43SCjjXGbuMMu+fHaBPsDyfCRideR1kRqRI8rUmPmTKMWtVx+fI2GvWGFF0uUDbX17C8uCgebBwrS5UqlldpkZ7C4aNd3L/1FgbtDrRkWiyKDNvHUm0O77v5BL75Iy/i4pUa4Dbg2efwQxOm4D4JoWEwV4F8L57GJhUbmSyUjA4nAArlecnctUxXhNZ0vqCCIBljwfaQmNjo98+h5VLCRVOUHEYdD0knh/07x/jS734Jml7AJz77HVi6uIUvfuVVPDo8wVe/8odyMt948QMoLa9J/gSJ0s/deAKrxSIWtIw4tJwcHeGV116VAk9Xl0qBVvxjvP3Wm+IC/L3f+31YWFvHq/fu4q29Hfi6jglpN4UKYkk+tCwkkfCf+E6okPcRihkqVQgisyIXk6HbSkr0yGpGx1G9juOTY5SzOawtL6HAhUXg4rxVx9izUahVxcew2++gQ8les4XJeIxqWhM79p6s3hkAACAASURBVFypKJt6m/sM3qnkZnKzyiLDZQVHao6M0m0R14o6sMfFTzzqxImFY2MUm/j/LBFm/27Czj5KPGM3RbyVpPZIPjXb4vL7SqB2tHXlXk4WElwuTAIwJ5YLEnM0ku6OWB1lidFSIsLxuN0m5BORj8khTUhkJgnpLKL8esZeUsFAJR6xNzURIs0iV83jwoV1XNu+JAcUoRsSqIWhNKW9VfS+xJQjCaGP2DTMpXMO/w/yEBmwIHh4iDgXJDEfzUETyUxKNuu93oBwzC8/9+LPf01Uk/9vUfxT5dnt7/zr3XF/cIm4Sl5jzxTDoNtHv0NZkAZVzYkT+HhkS8IQ4+EIFDP9nR0Ilw+vvPmmrP/nVtfgUhLGvIbAjxQLQQg1RhE7f8egK4CeCpFOTmCMO+j3e8JZYxCwO4nL8oAjZqM3xDSlYUj6STzEgCE5vov1xWWsVeZBNeY3PPM+GDNcrzUe4Z2zI7xz+Ag9y5DtYL5ckOwDyQEg252nk01dJNOV6NOny/iYSiaF38elSaVE8iZzEIoYDE1Uq2UklRjOjw9xuPtAFgWLtQUsLizJCD5XrWLrwjpW5nSUdS5GDGhZF6X5Ahw/wonMwRBxnvAEkNMKTMtEKqNL/urQ8pAvLwBxhsRwOaJKGjvxuVTcRzJkVKEDw+xAzTP3U0UiUYQ7TsCqT/HKH7yGB3fewfMvvh/PfezD2G/38Bu/8yXYfhyVckks5Ldu3hDs8+H+Axzu7+DprUuopFSUlYgYTBLbyDTQN8dCnGZgEK/vnVtvo98f4crWTcS1LO7s7+HNvR14WhyuEsfCxqZstScBE7yobCG26iKWpCY0wqG4laRjDXWVPCBY7Arlimw9W70uTk5OMF8sY7lWlQfZtU20hx348RCVpWX0jBFanRZ6jQbG9YYUu4VsDisLiyhUSkI4H3vsQ7hljxylaRYRcek4ukZxiTxoWEToYv2u2H+WScFCx0WBjLSECbkw4NKCaWizqE6Ox/zNYsXvy6WCYHazMVZI8LOgJ6GggPQT2rV7UfGhcscwZMlFd2KOxBxlqdgRKRrtoQTXo2Z2FgpPPbP8rAQK2Rw0bqptE6FnIhVjJGMMFy+u4oknruHaE1exurku+DBNPfvDHtQMlTRRJ0p/v9jEE/dmd2LL6F6kaxC5hey+uUXmYWWNhMEQhjbyhRTd5OE5VEE5//zas7/wg/+pHd3jf/enVuxGva982fP8DzIiUeyKGEU3CWWh0O+OYI0nUJWckG/JTaPzBrsOyxgKkZbjB9UEX331VXlw55ZX0RtbMtZwZOQmNDGBEE2reQb7agg9G6mYi3IhDcfqIfBJ0mTwxxTDoQXfj2FsumLvVO/bGHCkU2IiGeJ4cfXyFWytbaKQymD74mW0Wi00ex20zDF26ifYOT7AmLrKfBZXr1+TyERiE9yoUnrG05vUDlJQeh3GxCkSgMONFGVVxMwy1BSqmhRg8rxYD4hljbsdCUnJ6brQKi5cuogbT1zHtcub6LeO4JlnWFkk+dnBNO5BL5Yjp4vAAzwbgT2WUYKmApROZfIlCRnKFCuIJzTpkKiK8BjCQVcMOt1ylE3QVtxBKqsJgVZRGL+Ywe6rj/DGl29h6vn46Kc+gfLGCu4enuH3/vguLE4cEoGooVwt4fDkAK1OXcDrl559HxZyeVT1vHAAOa57FKVrilgOzc9VkeOGfGzh6OgcUHTsnzbxxoN3cP/4AOlKDqliDhmRz1URC6P0Lk56ojtNRosCz6EueRK5F8fikeW9lha/QtpBnZyRx9jDAj+nGGCPeMBGmcGxtIL51RW0Bz00mudon55hWG9iMjKxWCiIFIrYn+W7GFqOYGVUQ/DBJubJ1yG5ETO+JbsoseCf8d3odScLB9HJxsVsQYqd8PPYGbFARssV2QoLDYXkX0+oR9wak/NJzI6dITs9tn8iERNtWtTdklDPZRpHRM/25GDlEoavg/AKX59oarlQo0IjcKPvG05gixkpJIR9pTonXDp7QA+5Oia+gaduXsP7X3gWN59+Uu534TRyKiA5nUutmWmBsCBoe+VaksEbJmNQM1q0aFFSSE547ejCQs9CD7YzFNpURg1hjgYIHP9o6+m/vfH/t9D9qYyx9+79Znle1/73SSz5jdKOSxjOSLSHpGzQFcQe+zD6HuLTKBWcduQ8MRjGwm1VpVoRp2G279Q9JtU0nCCQ/48kHc8OENih2GhryRjWFhewWCwKWZUFT41PkMvFkc2QFhCTNb9nh9h9eIBHu0eYIIU/uXUPXkyBkwBOOy0sLC/jM9/67ZjLl9E4OpOwGJoVtI0B+p6JtjnA7vEjwSC2Ll/Gi8+9XxQCjx7tojvsoT0awJ56SGWzooelBpULBkZCJlUN8QRRSRU5hXymLOIZBZlCTvS8PACckYF8JouVxXnkszqqcyXMzRfFbqhW0jCxugicLvTMFBktgXwph7QaQ+CNMeWGCxFQz0KbLVbhxxUMDFoLEZNR38VlXBJyucGlmaOQOUNkmNSWLSKMq3CsANbQwhv//lXce+sBvuljn8LVp57Go1YDtx8e4M07R4grGoajPnq9Fk5Pj2Q8ura9je1LV7Axv4bl+UUJFG80zlFvn8P0DSgZVQoft7WFchXV2hJ6QwsPj09w2Gih69iIc4RcXRUBPjsZGpoS12J4ON8DH3jZQE4msnklzsS8BonzI7AvEIcmFu4M2Wk2GgJvrC4toc+E+5BW5aoUxeJ8DQfHB2icHcPs92G1+/ANG5VMDrXqnOBRI2JPgS+aW3Im+XPJhYvwtxhq4lIdk5/FbkqI5sEkIhHP/OlIcubXkKj7OPOWfD/CD/x+YgxAJx2POlnaorOgEY+N/kxzy8h0ILKA4s9gR5tKM9di+i7OSzUHSd80uJWx1hqiWM7JpvX/pu69o2S5r/vOb3V1rM55cp6X80MiSCSCESQlikESKGklUjKPZNmWbFlry5Z3rd098tpnpaO1vCvZq0SKkiUGS4wCQQRBIAIJPADv4QEvTg6dU3V3dXV1V9We760Zav/wP+vD1R7MOe8gDWZ6eqpu3d+93+/nOyKSnXKSgSljFFKzlVhQ7st0JIRMOIJCLIra7haCyhgnT63i7ndcxMLyAuLcchNRxfmhh0XwoKMOQ0VZTPlXPgT4uxoLoIGNAwG6LNpsdKjni4RUuAqLnQ7XGaDdLDEIqnTP/f/r1Pej0P2dF7vdq3981vH5PhsOaWcEVe2j0JYbJwpvFTnCKa4fenMAe6iiuttAq91DPldAq12XNywUDYthmeh1CZzx+xCJRUQjV681ZcHBbBjXUqHXWwj5HWS5eeUFNhojqXGj6UcuE4HK+Y58Mn87QVS2K9ja2INhOlgvNbDX6qCstyUAhtThH/zgh5GJJ7G7tY2b12/JALU16qPab6HSqaPcqIqv9fjyCu6/eA+s/gAbt29jfXcLm7V9DFwb6WJOfundZkOONQzmoc4vEEkiFc8h6ovKEzo1nZMBebXShOqqSEZisgWcn55CiN+3VUejWca586fwjnsvQrUN2GYLxVwU2VQEQ6uHQJDzEgNhv4MIn/Qs0OYYYS2JkUIN3EA0YtwSM1uXei4KpzlfsgYmRsOBHKOZDBWIMgnKj77eh97U8dRXH4ehW3jkgx9DIlvEC5cv4fXr61hbqyAWIw3aj0Ffx97upowb7rv3PrzjbfchrGgYDii81lCtV7C1v4Fap4aRz8Z2pYQ3bq2DDthEpgBj5KBGWxqZbskUCpPTOLJ6FLlcHu1mSxY8zFYlJIE3OS1jh8FHTGPjKVJcHwEewYOSuRvUInBVnzDW6DX2OUAulRTvNI9SEjKdjMMfCWF9Yw2V0jZMvYNOpSkkkHwyi0I2J0Wx0+/AGA7khuYRmcWFVjAWO74eSn34QReMkHKEVnLAcGKgD4+VwaDXTVleGpkgnEg4scbSKUpgDm1v4pP1Nrwcj4h31rZgDLzIRs6FvZmf53dl2ZGFCe1hFGGT6hyMiADaC7sYCXqe0g52lDyCjkeOzARZAHvOUH6Hq9MFjPUO/IwAgCPhSHfffQGzq1NIZGNiyesZni6QwdwYE0TKpYcGh75WlT+zBz4Ql4anrpYCLcWaRZySKzaYPna3A/hVl3nRX19Y+okPfr8K3d9psdu+9V8+5ZjW79ArTc2Oq3iFbsxz/MHmis4G0m8t04HRc9Cq0X/HbFUI3pxHvvnFWf5eMDs/IxvHar0sRn8imqwht0NBNOtdHF89i1qpAnc8gMLjRq0G39jFdC6HZCSMUJBSC0IBKLFw4YwC6DQMNOs6hq4fb+yUcWNvD6VWE1W9g9m5BTz88MMif9nb2cWNmzdleWEoY9S6LWxX99HSaapPYXV2HucXjiKjxWS7+uatG7ixuyHxilOzM3JzDNoUuPqxVylhv9FAojiJQn4G7sgnQTKxlAZzNMT21q4sRjKxpGgM0zSn1+tY37iN6dkp/OIv/WO8/b47Ua/tIKAMkU9GoHdKGDk6FN8QPsUUHVSURxWmdfUtqL4wfGEvF8L1EeNEAGRQtE8j14v343KHIll/wBFUTyAcl7Bjeoo7jR7Wr21ibKk4eeZulOstPP3836BSa8LnhrE8v4ypdBaUyG5treHFF19AIVvAHRfuhtW3hfySzReRK+SgD3RcevMKdltV9F0bja4BywFmFlcl6tJwbKiaBp9stJkoR1R7AP0uU8xswWNRH8i/HxiEH3BOymWMJ+bm5/KG44afGRZEB3W6XTz7/HO4ePGiyDqEQcct9XiENIkmtCeOh7h+801U97dhdNpolWrg8nEyNyHZIZxJdfu6WA3ZyggRhFkZPP4Jg43f0yMY80Y/PNLyNfH9pduDhY+EE1oMBTMvdBM6QXjs9NBkfP0iRj4IdOI80DD7QsZhFm6315PCwUZBnEKMk5TC4niId+pwOPtT+D4EhGRDcW7A7x11RURMFwfdG5T8sSnwQU5KUxM5TOYi2Lr5BiJQcGJlFXdduIALd5yFP0o+6Ai60ZZ5dCREPFYI7ohHb0c6aE9N4y1PeE1THiMLI8eDIYRJ/5ZOnHGRLIL0FlN2E/5f0umH/9X3s9BJsZs5efoTu2+8/qff7y98+PW2b31j2e9T/41jDz9Ok3QgyE0TVd60tXiDXAo5qfRn6093QTicwNZGCdnMBArZGQksbjRamJmZQiodR6NBt4OO4mRe4gHrjaq8aQxLVpyABGHn0jPoNElmGCLKlbqtIOByOzlCq1rGdDEr0W1snzFWYHRHAqDs62O44Sge++53scNMWZ+CLh0YkQiOHTkqDop6pSpLC853bDoQXAv71bKAABLxmCwxjuVncXR+UZ7Gm7vbuLa5hoEzxsTMtGzErH5PLs6t/R1U9TZSUzMIRZNot3piGSOuKJ/NoFapSrEL+4BuvY5EIIittQ2cP38ezG79+E/+BE5ePIl6swzX6WM6Qwudg7ZRZgQWwNkbgZvOCH5ulwfc4vGtJt9fkYtSaLqhkISCDx0vv2BoeH5On2pJ9+z4aJ8iKWaMfseE1WcXEcPk7BEJKHruhefQpuA2msX5Y6cxx9lbOIhKZR+f+9wf48aNW8inmXObwNLCEcAXQGFyEm5IxSs338RGvYxwNgt/Mo0hi0BIg81Zj18VfSBR930W4NFYFPrsdtLptBxTqZVjJ8djEa8hdnhkEbIAkQzDcUFUi4tbhlzA3XIJTz3z13jgwQelMFAgTqIyn6q5dAbJTBrtoYErVy+jurcJg/kT1SYiDHyanJGuimJgbn/p1GGzJt0d2xN2TbIaZT6rJyOhX5X+VXHdHEg9aHDn62OBI+xBkE8HNjB+CXZ67Pr4NTmn433Cro3uCPISE6mEWPMGFK8LmJTeVRZGSlKYH8vFBFN1vaLPxBAJGycUgdvPkHcfeoLhgCyKKDZWRWbliY6nJ7Jo1zdQ3V/HXefO4eK5C//+yOqxH8llU0XT7mGsEBDbwtgZIuRn+HgIPpszR6+oUlLDo6zj8nV7MFGxr9lezooI/6lL5PKGMhPb+iKc0WdmZn7ga/9f1CPlxB0PuKlk8inL7P7Gy889/Y3v1zdp7H1zdugqv6i6gX8iJnh7KGEdqp9WHA8Dzdacmh4Ol1utHrpdhjinkEjkxAKmRZPIZYowuoaX2zkeYmdnC9s7m3IEOXZsFZGIij59mtwS8YJTQyjv1REMUqRLpDidAJZ4U4kdMpoG6uUqxoR1Khz4h4Unx+1vi51dk+JgB9+9dR1Ny0BChKYjmbNxYzwamBLLSE1SU+9IsQtGw9CNvnyOFoxgIpHGfCyNM0ePyw3JjIqra7fR7neRKxTlptTkie1gr7qHnm0hks+jpnexu1cWTeF0Mo2TKytoN6oIM+yGuaTWAMuTMygJRRkozi/ggz/5KHILU6jpdZRKG4hxUxZRkCxozAuC6o4x7rehDnoCWacg2tS5mOEFHoQWS8mAnBc9ceamO4RL4jrl+CqhB0Mhh3CJQ/CoZdrod4aCYZ+cWUF+cglXr9/ApUuXYLS6yISTOL1yDIvFLOLRILR0DFdfew2vvXYF1VITvfYQR1dPwnUDAlJIT02hYvbx/BtXUTYHCOeyCCXTUCNhWI4D03HEnyyh2OZQNvae/c4RCjKLBbNmaXNj6DU7G8JXOf/jA4q5u3y/U4k0NKKyChPY3NnC5TffwLGTJyQYhr8jah0pPqcXWObI5gBXrr6G8u4GRjw19E1kk1nMzMzKg4GbX74vFCHzg8dYdsY8pbGzcw9gntLJUUwcDEhRPNTTsdhxzsgCyBxhLiik2HGDJe4ILxybmj2G6FA+I7QTujoYfB7wyMSs0Yddo8hc+P1cLkS8jhBMMyOxmRIZScimhYxLPL4uahQj0tkRBcavwy7XZ7uIBjREAi5ev/IMFhfy+IV/8A9w7swjimtWloZj66ONXvXHXV//DENy4POkY36Fua8Uy4fliM0C57K/Z3Qj87opveESiJxGamI5v3NhBf3KH4UCzmey2Qee/37Vn//a11HuffBDLl9ovdYgWfflZCr2x37F+NILL7yw99/yjXc3v/wBa4RHo1r0xxgWw00qdTdMJ3IdE2OnD4sDcyrUxzYCId6UGgzDRrtFxX8QaiCKhaUVXL9xS15XvVqTXyopIPV6FelkHHfccQdS6YRgiPiLG1t9Of9zk+eMiOoh41+T7U6z3kAAYWQTEwg4mtzsl19+Cc1GBariiL6LBbarm9jZqWGv2YQZUlDvd5DO5eSJ1Gm3JbWLQcnddhv5iSKanSa6LELcenIm4/MjqcWRCUcRscZYmplDoViUlKpLb76B/VpNuhkeTbgFpKiUa/oxHQcxDet7u9grVZEMxXB2dhHnVlYleYlgTZ9tIhpQcHRpUfIn/tMffBaP/r2fwQ986qdQsw2U+w10u21kwn709AZCSQIHaOVR4JpdoNdGVLHhDvqC0A4FeCzk8YfbWM5uFMYWYKSMEYwG4QZICqHAayxLoIExwmhoo98eoNXowjRcrB47g0AkhVcvv4nN9U0EHD/S/iQWJ4oI2D24toHVY0uI5bJwzTHKezWs39iBQiBAsw99MEJuYR6DgIq/fv0K1lsthIoFaDTt02xO1tpoJD5mjj6om6NujJ2MqPj533njMAPVH/QS5hQ/ukZfogjF4sTELijI0n8ZCGNhbgG3bt/Gxv4OJmdnyMRBIp2UzopLzAQZhOMxGs0Gbl57A5W9LYy4jbdd5DJ5FCcm5ejJzo4SCjH1Cy2YaCYeZRkzaUPh00geGNxgB+S1CARUEEseV86bx/mksxMhMYktbADE8uVlvsri4aDYSfGmZtMeo09vsuDPIjLvPvzg3DDkDyHoj3igWZsAThZl73WySxeyMVsqTmEFasFj60jcDtRkwhpDQxCN8g62d67gBz/8bvzSP/4FhEOr3/tGt27dCkUS5R8eKe0fV33OewIkb6tRqA4zVYJS2AX5Tp8thd0cRxx4hFnsFAVlFe5nRmPzMwtTD1z7b6k1/2//H+Xt97/PVZUQup2uKKOT8Qh67TrWrr3+3X/+K7/47R959MOvBmO+G71hd3dh4f7S4Td49ek/TKXimAjHg0sRLXratKx79H7/oUAomiSrLB5NYjjgDM2WFpXambHdl6LEYicrcvr+2H0FwhjbxB2psExiZBSowRAuvXoF1UoV1VIJ+VxaUpz4Tc+fO4NisShIHd7gsWhYsk0ZlyhPcn8IhsljDGcgQwz6lFGw2E0hgDiM9kDmXs1qGXqvIRdsr2ui3tDRbBlodPuw/A62S3si/6Coklu0yVxWwI3UO01MTwoYcq9RFccFh/zTkzMopnII87jXbkm6PIN5WAyfv/QKtqsVLCwtC+Y9TJGmQj+nwR087DDndxVUm02kQlGcyM7g7Owc4hhhKq1BC47hWH25GMuVKp5/+TWEi0XM33URk6eOIrs8jWqDhdKPcrlEu4NHrAjw+D6EMugg5JrAoIt2pXowtGa0JIkyQclb4N3uC/uRKMThBkdS8Bwfj0UuRpYL23TRrrVR2q0gmcji2Mmz6NsKXn3tTdRKbaijIBJuHLO5DJJRAx29hGQ6gWQqKUp+xfaj0+ijXu2iUmrjjdub0EdjDOl+oQA6HpM/XEhwtcIblN0Ij6qHx1MPpMolVQTNVhNdg9kRYUS0mEgZ6CcVnyjVZs4YI5MqTEWsYAHFj+WFZbxx/U3sVcqS6+uPhsQfzBGEHHcjYQmWqe2VUdreQr20A4uhRq6CRCIldOIAj188YpMwwvzekSUPC86gOG+jRS3ALoqB1Pw9Bw7yhAn1lM2ndywVrykghBB2ZQHi5QcDb9Hg59LDOxqz+LIIsrMTmrACtPTWAbwhcuBp9Vwc/NygyoVTTP6elkHR/TEG8yCshw+LaDgor8EViIDnOsnmM0If6TfbsPWhhGAfOTqNR3/sI7j/gbdDVeb+q1K17dqXp1w1sRRW/EtwEkuuEziqBoJHoahHAadhO/Z1y7ZuKKp726cq6+P+eN03NtZnZ+/1fti/ow/l/B1vc8MB0i6Gnh7GHmDt+htYmSngX/3qL+ORj7xPCkK1VfbmbYKoHsDodMTGlEpqOHHsqGRr7u7ti9E9HstADYQFz0TLis9HYa1nJKeWhsNW0RPxIuD2aExaA3FLaai+JAwD+NJffEWEtYl4EqbRx4njR7C8soBoNIxcLi1HVm7QGEzDTRQLX6etI5/Ki69yY3cTcwvTyE4XsHd7DU8+9jdo1QZYnj2BycwUnOEQzohElA62t7fx5pvX0elQzJhHLJXBtbVbuLW+JpICSmKo1zuytIxinnICIByPQEsmsL6/g1cuXxbw5ZnjZzFbnIYyHKFd3ofquJiYmEAwquHbL30XO+Uqjp8+g2w2B0PX5XU77LZ8LpyAH/VuW+QzhCCmxipOT05jKRXF+aUZ2az2y1uiM9ytlHD+Qx/Gn33uc3izUcFdj7wHd7znIXTMHpbn5yQwyFKC6HALiDGCygg+q4uQO4DPMtBvt9BtcJ4ZgBZMyAac5GD+XNFUBLnZHCxfH7Z/hBHT6h32H0HJ72iWG9je3MXi0jKWVo+gqvfx7RcuYeNWCVbHxXRyDhdPHEUsoiMUtpCmTIQe06YuD8CwGsP+TgO7u3U8/dxLuLGzCzuWgG+igBHRW7EItExWXCSHwTCcH7FN4GwunojJ9pUz30a7JexBSiXYncL14Jc8pvE6o1SDgS+MgpyenADv6JWFRVy+fAVjlyixiGC6qP3qGQa0GP20Q4Gd0p6nVyvQ62WMBp4eU9O45EgJLYckEBJBSP7g65JiR6ioFLsRAq4iUACe23hM9JwSPgFFcCzyt+4KjgaGCFBSAsYveoBOFnoWJV57kgdLiRVjFcOklShy/OY9K3M6oedQIOyTosjulrAJSlc4d+XGld0gD5X8fM6M6a7gUsTLs6WXOICJCY5+HFR3d3Hp2e/I8f2X/9k/wk9+8hPI5FMI+Rf+f9Plfj/qoXLhnvMuQ144fK3XypLydOe503j32+/C+XMnkJ/KYjDuY0jB36Ava3RusBbnZ6iDQataEmIH1fxdvS8AwlQ6L9ufWq2CkT1ALEbcMwODDSls1JR5AkgFlcauCE8JEaRTwnaiuH5jB0888W0szK9iZWkVszMzmJ+fkadUrb4vSwpukeiAEHW6mJRtuZlWT1xAfW8X/+Wrf4b73/k2TE/lcOmll/BXX/8WKjsNzE+u4tjiMdnIugQtjgfiG2RgTLXSECcB5xvk6gnbLUDjsiaC33y+KFsv0xrApwWhhEN49fqb2N7bkyPz4swSFqbmYDQ7GLQaUCwLC/MLUAMBbOzt4fVr13DxnnuFGEHdVbGYF+N6rVVHzzJF78QUevpfjXoL52bmcC6fxX0XTwOjHmqvvShdsq26yL79Plx74Tl87cXnsdXT8TO/8ksY+f2IU2xbLGLsC3ombhWwrR5sU4fCo36fQs2BhAz3OwZSWlYyJMjFI4cvltCQn05hqPTgEmURjMgWlrIECo7blRYqpRIWVhYxvbCA7XoN61tlEG1W2mxCHUZwYnke6egAxUIEiURMtnVdvSuI9oCqwbH8KJXb+NYzL+D61h4sEmmmJqGkkmiR6BsOy3VGcTW7tUNzu6R1cZFConQkLDY+4vg54VbUoNy4MifiJtLHP8x34EZaQTqZlqPuuVOn8e1nn/XACJomUpSxYnvCZuK8BKXVFnuYUa/BHvTginPBRoqe2HxeCi3HKrTfce5M3RgXEDxCDoV07IDqMh61RScnMY4kk3B25YrXmh/ip+Xg/uDvmeblHWMVqAGv8/IEydywmlL8CS3lH+YFs7OkN1ZIJQe0HXaxnAfyveNRlZj54Yg+XS9JjMUuGU/IEI2zZ1rnOl0dM7NTmJ7MYTho4vJL38FLz17FL//Sp/HoJx4VBUQk6kck+BYvdnc9cM4llYEt7/vf+268710PYWV+GtPTRejlMIvhUwAAIABJREFUXfTNHtKFDMIJDbV6Dbdv35Rj5akTxxBSFfQ6DaiOgxjlAVynj6nGFkyhDG+pZSPGSNKN5KkbgSKbPR9Ms49Wt0w/tWyXqtUWXnnlJsplHctLp5BK5jA3Oyc3DDU/1OH0+7o8UdnF8fhy6+ZN3Lh+EydPnML5c3chqEbw/AvP41//+r/EkeOLWFqaRjzKtbiGiD8CZRSQ9bg6thBWIcd2LRgSP+7eXhU3bqxh7fY2jp88J0eBuOYBQiOhmGjDiPPRjR6iuZRQTt5cu41KsymmbBJaFqfmEQ+E0djZhKaqWJydk+5QH5h46ZVXsXripBjy+f7k8jn4/C6avTYMayjIpb6IR8fY3djGciaDBxeX8K6Tx6C2qtDLW8gsTHGwhGGtDMOvYL3dxFef+zayR1fxsU9+EoF4Eju1qiCMUjnO41yx4bj2QATVA70lgtV2vQ2j1UdEjcJnuQJezBy8z1oyiLF/CEXzi0TF5lbRdiSr1ewYonGbmp9CqpDDZrmEvUobihJHX7cx6ipIRSPw2Q0koiTchuTGrNXqQjvWQimZ2Y2dAL7+rWew0+ggOjkFOxbHkEerMKGc9JhaCKoB+OmZZpGgIl/IvB5uiAN/yktknu/jgJH5tCwk3o3vUBcW8OxQ7HoS0bgUkoXZWVx7/ap0N7RMEX/OzsYid5BYdko7el3otIjVKhj3dIwHhiwMSNDOTk4eBGBzzkYHgyenkEJGtwP5bqTDDS05PrMQyuJAKh9ltyw6nsBYfLIHTgPOFqWTFYIKZ8Dk8VGGERTzPud2VCxQwcCNLB/2ctwlEp3F1k/6SFC+JgswFybc2tKiFeH1z4Qvmzo2W352bp8FGKr6xUJIpuLqwjQifgtf/uKfY3piEr/xv/0mVo+cwNAyUG+VMDNx4a3d2Z2595hr9HSsrizjf/iXv4I7L5xFr1GH2Wmh1WwIl5/BzDSBk/LBH5wJUJx5zUwVBZvEPEleEEx+YtstUoChCdXPX+4I5tCQCyqZzCISyYgZPhaj4NLFfmkdrU5NLoqtzRKarSFOHLuAkycvotfpSUfY6VTR6ZSQzSYEnd7tErDImVcIr7xyWbh3H/vYR+Wp//nPfwGPffNxJDJpmUHMz+dx9MgiTh47hjTTuMhvZwJ7v4OR2ZXXLjQRriBd0oAN1CstXL92G+EADfQqbIvoHj65VTle9awhppYXRAR7Y3tT9GqGYUom7eL0PI7OL2P/1nUExzbS8bhozGYX5nHplddQnJmFRaKL0Rf/LBXlPVppxpZYzbpDE0PHxvbuNgLGAPdMzuLe+TkUnREWijlgaRpoVXDprx9DcXkWMw88gJ3bt/DZv3oMP/svfhWphSWs7W7zgIVYKiL8Oms0QIyBMpyDcUYwttHvDtBtdOGaNgaNDjTXh8l8FiFSkyhLCPrgBFU4QUpUOIgfSni0MmLQyxCFqQnJyd2plVFvdREOZW" id="148" name="Google Shape;148;p19"/>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49" name="Google Shape;149;p19">
            <a:hlinkClick r:id="rId4"/>
          </p:cNvPr>
          <p:cNvSpPr/>
          <p:nvPr/>
        </p:nvSpPr>
        <p:spPr>
          <a:xfrm>
            <a:off x="2155518" y="160338"/>
            <a:ext cx="6337774" cy="786542"/>
          </a:xfrm>
          <a:prstGeom prst="horizontalScroll">
            <a:avLst>
              <a:gd fmla="val 12500" name="adj"/>
            </a:avLst>
          </a:prstGeom>
          <a:solidFill>
            <a:schemeClr val="lt1"/>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uk-UA" sz="2400">
                <a:solidFill>
                  <a:srgbClr val="000000"/>
                </a:solidFill>
                <a:latin typeface="Century Gothic"/>
                <a:ea typeface="Century Gothic"/>
                <a:cs typeface="Century Gothic"/>
                <a:sym typeface="Century Gothic"/>
              </a:rPr>
              <a:t>«</a:t>
            </a:r>
            <a:r>
              <a:rPr b="1" lang="uk-UA" sz="2400">
                <a:solidFill>
                  <a:schemeClr val="dk1"/>
                </a:solidFill>
                <a:latin typeface="Century Gothic"/>
                <a:ea typeface="Century Gothic"/>
                <a:cs typeface="Century Gothic"/>
                <a:sym typeface="Century Gothic"/>
              </a:rPr>
              <a:t>Шматочок до шматка»</a:t>
            </a:r>
            <a:endParaRPr b="1" sz="2400">
              <a:solidFill>
                <a:schemeClr val="dk1"/>
              </a:solidFill>
              <a:latin typeface="Century Gothic"/>
              <a:ea typeface="Century Gothic"/>
              <a:cs typeface="Century Gothic"/>
              <a:sym typeface="Century Gothic"/>
            </a:endParaRPr>
          </a:p>
        </p:txBody>
      </p:sp>
      <p:pic>
        <p:nvPicPr>
          <p:cNvPr id="150" name="Google Shape;150;p19"/>
          <p:cNvPicPr preferRelativeResize="0"/>
          <p:nvPr/>
        </p:nvPicPr>
        <p:blipFill rotWithShape="1">
          <a:blip r:embed="rId5">
            <a:alphaModFix/>
          </a:blip>
          <a:srcRect b="0" l="0" r="0" t="0"/>
          <a:stretch/>
        </p:blipFill>
        <p:spPr>
          <a:xfrm>
            <a:off x="1862357" y="1186991"/>
            <a:ext cx="7433757" cy="5101416"/>
          </a:xfrm>
          <a:prstGeom prst="rect">
            <a:avLst/>
          </a:prstGeom>
          <a:noFill/>
          <a:ln>
            <a:noFill/>
          </a:ln>
        </p:spPr>
      </p:pic>
      <p:sp>
        <p:nvSpPr>
          <p:cNvPr descr="Добра фізика - 1: Молодці!" id="151" name="Google Shape;151;p19"/>
          <p:cNvSpPr/>
          <p:nvPr/>
        </p:nvSpPr>
        <p:spPr>
          <a:xfrm>
            <a:off x="307975" y="7937"/>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descr="Добра фізика - 1: Молодці!" id="152" name="Google Shape;152;p19"/>
          <p:cNvSpPr/>
          <p:nvPr/>
        </p:nvSpPr>
        <p:spPr>
          <a:xfrm>
            <a:off x="460375" y="160337"/>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Медаль &quot;Молодець!&quot; 18.1178, ціна 1.40 грн - Prom.ua (ID#1077416915)" id="153" name="Google Shape;153;p19"/>
          <p:cNvPicPr preferRelativeResize="0"/>
          <p:nvPr/>
        </p:nvPicPr>
        <p:blipFill rotWithShape="1">
          <a:blip r:embed="rId6">
            <a:alphaModFix/>
          </a:blip>
          <a:srcRect b="0" l="0" r="0" t="0"/>
          <a:stretch/>
        </p:blipFill>
        <p:spPr>
          <a:xfrm>
            <a:off x="2340736" y="1043670"/>
            <a:ext cx="6152556" cy="5388058"/>
          </a:xfrm>
          <a:prstGeom prst="ellipse">
            <a:avLst/>
          </a:prstGeom>
          <a:noFill/>
          <a:ln cap="rnd" cmpd="sng" w="63500">
            <a:solidFill>
              <a:srgbClr val="333333"/>
            </a:solidFill>
            <a:prstDash val="solid"/>
            <a:round/>
            <a:headEnd len="sm" w="sm" type="none"/>
            <a:tailEnd len="sm" w="sm" type="none"/>
          </a:ln>
          <a:effectLst>
            <a:outerShdw blurRad="381000" sx="-80000" rotWithShape="0" dir="5400000" dist="292100" sy="-18000">
              <a:srgbClr val="000000">
                <a:alpha val="21960"/>
              </a:srgbClr>
            </a:outerShdw>
          </a:effectLst>
        </p:spPr>
      </p:pic>
      <p:sp>
        <p:nvSpPr>
          <p:cNvPr id="154" name="Google Shape;154;p19">
            <a:hlinkClick action="ppaction://hlinkshowjump?jump=nextslide"/>
          </p:cNvPr>
          <p:cNvSpPr/>
          <p:nvPr/>
        </p:nvSpPr>
        <p:spPr>
          <a:xfrm>
            <a:off x="8814216" y="5171607"/>
            <a:ext cx="3227883" cy="1796020"/>
          </a:xfrm>
          <a:prstGeom prst="notchedRightArrow">
            <a:avLst>
              <a:gd fmla="val 50000" name="adj1"/>
              <a:gd fmla="val 50000" name="adj2"/>
            </a:avLst>
          </a:prstGeom>
          <a:solidFill>
            <a:srgbClr val="FFF2CC"/>
          </a:solidFill>
          <a:ln cap="flat" cmpd="sng" w="12700">
            <a:solidFill>
              <a:srgbClr val="452805"/>
            </a:solidFill>
            <a:prstDash val="lg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uk-UA" sz="2000">
                <a:solidFill>
                  <a:srgbClr val="000000"/>
                </a:solidFill>
                <a:latin typeface="Century Gothic"/>
                <a:ea typeface="Century Gothic"/>
                <a:cs typeface="Century Gothic"/>
                <a:sym typeface="Century Gothic"/>
              </a:rPr>
              <a:t>Прямуй до нових пригод</a:t>
            </a:r>
            <a:endParaRPr b="1" sz="2000">
              <a:solidFill>
                <a:srgbClr val="000000"/>
              </a:solidFill>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
                                        </p:tgtEl>
                                        <p:attrNameLst>
                                          <p:attrName>style.visibility</p:attrName>
                                        </p:attrNameLst>
                                      </p:cBhvr>
                                      <p:to>
                                        <p:strVal val="visible"/>
                                      </p:to>
                                    </p:set>
                                    <p:animEffect filter="fade" transition="in">
                                      <p:cBhvr>
                                        <p:cTn dur="500"/>
                                        <p:tgtEl>
                                          <p:spTgt spid="1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54"/>
                                        </p:tgtEl>
                                        <p:attrNameLst>
                                          <p:attrName>style.visibility</p:attrName>
                                        </p:attrNameLst>
                                      </p:cBhvr>
                                      <p:to>
                                        <p:strVal val="visible"/>
                                      </p:to>
                                    </p:set>
                                    <p:anim calcmode="lin" valueType="num">
                                      <p:cBhvr additive="base">
                                        <p:cTn dur="500"/>
                                        <p:tgtEl>
                                          <p:spTgt spid="154"/>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pic>
        <p:nvPicPr>
          <p:cNvPr descr="Песталоцци - биография, личная жизнь, фото" id="159" name="Google Shape;159;p20"/>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60" name="Google Shape;160;p20"/>
          <p:cNvSpPr/>
          <p:nvPr/>
        </p:nvSpPr>
        <p:spPr>
          <a:xfrm>
            <a:off x="2667000" y="-508000"/>
            <a:ext cx="9334500" cy="7874000"/>
          </a:xfrm>
          <a:prstGeom prst="horizontalScroll">
            <a:avLst>
              <a:gd fmla="val 12500" name="adj"/>
            </a:avLst>
          </a:prstGeom>
          <a:solidFill>
            <a:srgbClr val="FFE8BF"/>
          </a:solidFill>
          <a:ln cap="flat" cmpd="sng" w="28575">
            <a:solidFill>
              <a:srgbClr val="452805"/>
            </a:solidFill>
            <a:prstDash val="lgDash"/>
            <a:miter lim="800000"/>
            <a:headEnd len="sm" w="sm" type="none"/>
            <a:tailEnd len="sm" w="sm" type="none"/>
          </a:ln>
        </p:spPr>
        <p:txBody>
          <a:bodyPr anchorCtr="0" anchor="ctr" bIns="45700" lIns="91425" spcFirstLastPara="1" rIns="91425" wrap="square" tIns="45700">
            <a:noAutofit/>
          </a:bodyPr>
          <a:lstStyle/>
          <a:p>
            <a:pPr indent="-342900" lvl="0" marL="342900" marR="0" rtl="0" algn="ctr">
              <a:spcBef>
                <a:spcPts val="0"/>
              </a:spcBef>
              <a:spcAft>
                <a:spcPts val="0"/>
              </a:spcAft>
              <a:buClr>
                <a:srgbClr val="000000"/>
              </a:buClr>
              <a:buSzPts val="2000"/>
              <a:buFont typeface="Noto Sans Symbols"/>
              <a:buChar char="✔"/>
            </a:pPr>
            <a:r>
              <a:rPr b="1" lang="uk-UA" sz="2000">
                <a:solidFill>
                  <a:srgbClr val="000000"/>
                </a:solidFill>
                <a:latin typeface="Century Gothic"/>
                <a:ea typeface="Century Gothic"/>
                <a:cs typeface="Century Gothic"/>
                <a:sym typeface="Century Gothic"/>
              </a:rPr>
              <a:t>Йоганн Генріх Песталоцці - </a:t>
            </a:r>
            <a:r>
              <a:rPr lang="uk-UA" sz="2000">
                <a:solidFill>
                  <a:srgbClr val="000000"/>
                </a:solidFill>
                <a:latin typeface="Century Gothic"/>
                <a:ea typeface="Century Gothic"/>
                <a:cs typeface="Century Gothic"/>
                <a:sym typeface="Century Gothic"/>
              </a:rPr>
              <a:t>швейцарський педагог. Йоганн Песталоцці з’явився на світ 12 січня 1746 р. у швейцарському місті Цюріх. </a:t>
            </a:r>
            <a:endParaRPr sz="2000">
              <a:solidFill>
                <a:srgbClr val="000000"/>
              </a:solidFill>
              <a:latin typeface="Century Gothic"/>
              <a:ea typeface="Century Gothic"/>
              <a:cs typeface="Century Gothic"/>
              <a:sym typeface="Century Gothic"/>
            </a:endParaRPr>
          </a:p>
          <a:p>
            <a:pPr indent="-342900" lvl="0" marL="342900" marR="0" rtl="0" algn="ctr">
              <a:spcBef>
                <a:spcPts val="0"/>
              </a:spcBef>
              <a:spcAft>
                <a:spcPts val="0"/>
              </a:spcAft>
              <a:buClr>
                <a:srgbClr val="000000"/>
              </a:buClr>
              <a:buSzPts val="2000"/>
              <a:buFont typeface="Noto Sans Symbols"/>
              <a:buChar char="✔"/>
            </a:pPr>
            <a:r>
              <a:rPr lang="uk-UA" sz="2000">
                <a:solidFill>
                  <a:srgbClr val="000000"/>
                </a:solidFill>
                <a:latin typeface="Century Gothic"/>
                <a:ea typeface="Century Gothic"/>
                <a:cs typeface="Century Gothic"/>
                <a:sym typeface="Century Gothic"/>
              </a:rPr>
              <a:t>Він зростав у простій сім’ї зі скромним достатком. Його батько був лікарем, а мати займалася вихованням трьох дітей, серед яких Йоганн був другим. </a:t>
            </a:r>
            <a:endParaRPr sz="2000">
              <a:solidFill>
                <a:srgbClr val="000000"/>
              </a:solidFill>
              <a:latin typeface="Century Gothic"/>
              <a:ea typeface="Century Gothic"/>
              <a:cs typeface="Century Gothic"/>
              <a:sym typeface="Century Gothic"/>
            </a:endParaRPr>
          </a:p>
          <a:p>
            <a:pPr indent="-342900" lvl="0" marL="342900" marR="0" rtl="0" algn="ctr">
              <a:spcBef>
                <a:spcPts val="0"/>
              </a:spcBef>
              <a:spcAft>
                <a:spcPts val="0"/>
              </a:spcAft>
              <a:buClr>
                <a:srgbClr val="000000"/>
              </a:buClr>
              <a:buSzPts val="2000"/>
              <a:buFont typeface="Noto Sans Symbols"/>
              <a:buChar char="✔"/>
            </a:pPr>
            <a:r>
              <a:rPr b="1" lang="uk-UA" sz="2000">
                <a:solidFill>
                  <a:srgbClr val="000000"/>
                </a:solidFill>
                <a:latin typeface="Century Gothic"/>
                <a:ea typeface="Century Gothic"/>
                <a:cs typeface="Century Gothic"/>
                <a:sym typeface="Century Gothic"/>
              </a:rPr>
              <a:t>Основним методологічним положенням </a:t>
            </a:r>
            <a:r>
              <a:rPr lang="uk-UA" sz="2000">
                <a:solidFill>
                  <a:srgbClr val="000000"/>
                </a:solidFill>
                <a:latin typeface="Century Gothic"/>
                <a:ea typeface="Century Gothic"/>
                <a:cs typeface="Century Gothic"/>
                <a:sym typeface="Century Gothic"/>
              </a:rPr>
              <a:t>у поглядах Песталоцці виступає твердження, що моральні, розумові та фізичні сили людини схильні до саморозвитку і до діяльності. Таким чином дитину слід виховувати так, щоб допомагати йому саморозвиватися в потрібному напрямку.</a:t>
            </a:r>
            <a:endParaRPr/>
          </a:p>
          <a:p>
            <a:pPr indent="-342900" lvl="0" marL="342900" marR="0" rtl="0" algn="ctr">
              <a:spcBef>
                <a:spcPts val="0"/>
              </a:spcBef>
              <a:spcAft>
                <a:spcPts val="0"/>
              </a:spcAft>
              <a:buClr>
                <a:srgbClr val="000000"/>
              </a:buClr>
              <a:buSzPts val="2000"/>
              <a:buFont typeface="Noto Sans Symbols"/>
              <a:buChar char="✔"/>
            </a:pPr>
            <a:r>
              <a:rPr b="1" lang="uk-UA" sz="2000">
                <a:solidFill>
                  <a:srgbClr val="000000"/>
                </a:solidFill>
                <a:latin typeface="Century Gothic"/>
                <a:ea typeface="Century Gothic"/>
                <a:cs typeface="Century Gothic"/>
                <a:sym typeface="Century Gothic"/>
              </a:rPr>
              <a:t>Головним критерієм у вихованні </a:t>
            </a:r>
            <a:r>
              <a:rPr lang="uk-UA" sz="2000">
                <a:solidFill>
                  <a:srgbClr val="000000"/>
                </a:solidFill>
                <a:latin typeface="Century Gothic"/>
                <a:ea typeface="Century Gothic"/>
                <a:cs typeface="Century Gothic"/>
                <a:sym typeface="Century Gothic"/>
              </a:rPr>
              <a:t>Песталоцці називає принцип природовідповідності. Властиві кожній дитині природні таланти слід максимально розвивати, починаючи від простого до складного. Кожна дитина унікальна, тому педагогу варто як би підлаштовуватися під нього, завдяки чому той зможе повною мірою розкрити свої здібності.</a:t>
            </a:r>
            <a:endParaRPr/>
          </a:p>
        </p:txBody>
      </p:sp>
      <p:pic>
        <p:nvPicPr>
          <p:cNvPr descr="https://sites.google.com/site/vciteliminulogo/_/rsrc/1364303563100/i-g-pestalocci/Johann_Heinrich_Pestalozzi.jpg" id="161" name="Google Shape;161;p20"/>
          <p:cNvPicPr preferRelativeResize="0"/>
          <p:nvPr/>
        </p:nvPicPr>
        <p:blipFill rotWithShape="1">
          <a:blip r:embed="rId4">
            <a:alphaModFix/>
          </a:blip>
          <a:srcRect b="0" l="0" r="0" t="0"/>
          <a:stretch/>
        </p:blipFill>
        <p:spPr>
          <a:xfrm>
            <a:off x="139701" y="1358900"/>
            <a:ext cx="3420428" cy="5067300"/>
          </a:xfrm>
          <a:prstGeom prst="roundRect">
            <a:avLst>
              <a:gd fmla="val 8594" name="adj"/>
            </a:avLst>
          </a:prstGeom>
          <a:solidFill>
            <a:srgbClr val="ECECEC"/>
          </a:solidFill>
          <a:ln>
            <a:noFill/>
          </a:ln>
          <a:effectLst>
            <a:reflection blurRad="0" dir="5400000" dist="5000" endA="0" endPos="28000" kx="0" rotWithShape="0" algn="bl" stA="38000" stPos="0" sy="-100000" ky="0"/>
          </a:effectLst>
        </p:spPr>
      </p:pic>
      <p:sp>
        <p:nvSpPr>
          <p:cNvPr id="162" name="Google Shape;162;p20"/>
          <p:cNvSpPr/>
          <p:nvPr/>
        </p:nvSpPr>
        <p:spPr>
          <a:xfrm>
            <a:off x="3977336" y="3892550"/>
            <a:ext cx="8214663" cy="2857500"/>
          </a:xfrm>
          <a:prstGeom prst="wedgeRoundRectCallout">
            <a:avLst>
              <a:gd fmla="val -35293" name="adj1"/>
              <a:gd fmla="val 48578" name="adj2"/>
              <a:gd fmla="val 16667" name="adj3"/>
            </a:avLst>
          </a:prstGeom>
          <a:solidFill>
            <a:srgbClr val="FFE8BF"/>
          </a:solidFill>
          <a:ln cap="flat" cmpd="sng" w="28575">
            <a:solidFill>
              <a:srgbClr val="452805"/>
            </a:solidFill>
            <a:prstDash val="lg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uk-UA" sz="2400">
                <a:solidFill>
                  <a:srgbClr val="000000"/>
                </a:solidFill>
                <a:latin typeface="Century Gothic"/>
                <a:ea typeface="Century Gothic"/>
                <a:cs typeface="Century Gothic"/>
                <a:sym typeface="Century Gothic"/>
              </a:rPr>
              <a:t>„Каждое хорошее воспитание требует, чтобы дома глаз матери ежедневно и ежечасно безошибочно читал в глазах, на устах и на челе ребенка каждую перемену в его душевном состоянии.“</a:t>
            </a:r>
            <a:endParaRPr sz="2400">
              <a:solidFill>
                <a:srgbClr val="000000"/>
              </a:solidFill>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gtEl>
                                        <p:attrNameLst>
                                          <p:attrName>style.visibility</p:attrName>
                                        </p:attrNameLst>
                                      </p:cBhvr>
                                      <p:to>
                                        <p:strVal val="visible"/>
                                      </p:to>
                                    </p:set>
                                    <p:animEffect filter="fade" transition="in">
                                      <p:cBhvr>
                                        <p:cTn dur="1000"/>
                                        <p:tgtEl>
                                          <p:spTgt spid="1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0">
                                            <p:txEl>
                                              <p:pRg end="0" st="0"/>
                                            </p:txEl>
                                          </p:spTgt>
                                        </p:tgtEl>
                                        <p:attrNameLst>
                                          <p:attrName>style.visibility</p:attrName>
                                        </p:attrNameLst>
                                      </p:cBhvr>
                                      <p:to>
                                        <p:strVal val="visible"/>
                                      </p:to>
                                    </p:set>
                                    <p:animEffect filter="fade" transition="in">
                                      <p:cBhvr>
                                        <p:cTn dur="1000"/>
                                        <p:tgtEl>
                                          <p:spTgt spid="16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0">
                                            <p:txEl>
                                              <p:pRg end="1" st="1"/>
                                            </p:txEl>
                                          </p:spTgt>
                                        </p:tgtEl>
                                        <p:attrNameLst>
                                          <p:attrName>style.visibility</p:attrName>
                                        </p:attrNameLst>
                                      </p:cBhvr>
                                      <p:to>
                                        <p:strVal val="visible"/>
                                      </p:to>
                                    </p:set>
                                    <p:animEffect filter="fade" transition="in">
                                      <p:cBhvr>
                                        <p:cTn dur="1000"/>
                                        <p:tgtEl>
                                          <p:spTgt spid="16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0">
                                            <p:txEl>
                                              <p:pRg end="2" st="2"/>
                                            </p:txEl>
                                          </p:spTgt>
                                        </p:tgtEl>
                                        <p:attrNameLst>
                                          <p:attrName>style.visibility</p:attrName>
                                        </p:attrNameLst>
                                      </p:cBhvr>
                                      <p:to>
                                        <p:strVal val="visible"/>
                                      </p:to>
                                    </p:set>
                                    <p:animEffect filter="fade" transition="in">
                                      <p:cBhvr>
                                        <p:cTn dur="1000"/>
                                        <p:tgtEl>
                                          <p:spTgt spid="16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0">
                                            <p:txEl>
                                              <p:pRg end="3" st="3"/>
                                            </p:txEl>
                                          </p:spTgt>
                                        </p:tgtEl>
                                        <p:attrNameLst>
                                          <p:attrName>style.visibility</p:attrName>
                                        </p:attrNameLst>
                                      </p:cBhvr>
                                      <p:to>
                                        <p:strVal val="visible"/>
                                      </p:to>
                                    </p:set>
                                    <p:animEffect filter="fade" transition="in">
                                      <p:cBhvr>
                                        <p:cTn dur="1000"/>
                                        <p:tgtEl>
                                          <p:spTgt spid="16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gtEl>
                                        <p:attrNameLst>
                                          <p:attrName>style.visibility</p:attrName>
                                        </p:attrNameLst>
                                      </p:cBhvr>
                                      <p:to>
                                        <p:strVal val="visible"/>
                                      </p:to>
                                    </p:set>
                                    <p:animEffect filter="fade" transition="in">
                                      <p:cBhvr>
                                        <p:cTn dur="1000"/>
                                        <p:tgtEl>
                                          <p:spTgt spid="1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t/>
            </a:r>
            <a:endParaRPr/>
          </a:p>
        </p:txBody>
      </p:sp>
      <p:sp>
        <p:nvSpPr>
          <p:cNvPr id="168" name="Google Shape;168;p2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pic>
        <p:nvPicPr>
          <p:cNvPr id="169" name="Google Shape;169;p21"/>
          <p:cNvPicPr preferRelativeResize="0"/>
          <p:nvPr/>
        </p:nvPicPr>
        <p:blipFill rotWithShape="1">
          <a:blip r:embed="rId3">
            <a:alphaModFix/>
          </a:blip>
          <a:srcRect b="0" l="0" r="12296" t="0"/>
          <a:stretch/>
        </p:blipFill>
        <p:spPr>
          <a:xfrm>
            <a:off x="10054" y="0"/>
            <a:ext cx="12181946" cy="6858000"/>
          </a:xfrm>
          <a:prstGeom prst="rect">
            <a:avLst/>
          </a:prstGeom>
          <a:noFill/>
          <a:ln>
            <a:noFill/>
          </a:ln>
        </p:spPr>
      </p:pic>
      <p:pic>
        <p:nvPicPr>
          <p:cNvPr id="170" name="Google Shape;170;p21"/>
          <p:cNvPicPr preferRelativeResize="0"/>
          <p:nvPr/>
        </p:nvPicPr>
        <p:blipFill rotWithShape="1">
          <a:blip r:embed="rId4">
            <a:alphaModFix/>
          </a:blip>
          <a:srcRect b="0" l="0" r="0" t="0"/>
          <a:stretch/>
        </p:blipFill>
        <p:spPr>
          <a:xfrm flipH="1">
            <a:off x="7418568" y="2416885"/>
            <a:ext cx="4316087" cy="3510277"/>
          </a:xfrm>
          <a:prstGeom prst="rect">
            <a:avLst/>
          </a:prstGeom>
          <a:noFill/>
          <a:ln>
            <a:noFill/>
          </a:ln>
        </p:spPr>
      </p:pic>
      <p:grpSp>
        <p:nvGrpSpPr>
          <p:cNvPr id="171" name="Google Shape;171;p21"/>
          <p:cNvGrpSpPr/>
          <p:nvPr/>
        </p:nvGrpSpPr>
        <p:grpSpPr>
          <a:xfrm rot="-1203491">
            <a:off x="-38667" y="-191846"/>
            <a:ext cx="4248571" cy="2725793"/>
            <a:chOff x="8536916" y="1922504"/>
            <a:chExt cx="2704767" cy="1912576"/>
          </a:xfrm>
        </p:grpSpPr>
        <p:pic>
          <p:nvPicPr>
            <p:cNvPr id="172" name="Google Shape;172;p21"/>
            <p:cNvPicPr preferRelativeResize="0"/>
            <p:nvPr/>
          </p:nvPicPr>
          <p:blipFill rotWithShape="1">
            <a:blip r:embed="rId5">
              <a:alphaModFix/>
            </a:blip>
            <a:srcRect b="0" l="0" r="0" t="0"/>
            <a:stretch/>
          </p:blipFill>
          <p:spPr>
            <a:xfrm>
              <a:off x="8536916" y="1922504"/>
              <a:ext cx="2704767" cy="1912576"/>
            </a:xfrm>
            <a:prstGeom prst="rect">
              <a:avLst/>
            </a:prstGeom>
            <a:noFill/>
            <a:ln>
              <a:noFill/>
            </a:ln>
          </p:spPr>
        </p:pic>
        <p:sp>
          <p:nvSpPr>
            <p:cNvPr id="173" name="Google Shape;173;p21"/>
            <p:cNvSpPr/>
            <p:nvPr/>
          </p:nvSpPr>
          <p:spPr>
            <a:xfrm>
              <a:off x="8581172" y="2581277"/>
              <a:ext cx="2284921" cy="92333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lang="uk-UA" sz="5400" cap="none">
                  <a:solidFill>
                    <a:schemeClr val="dk1"/>
                  </a:solidFill>
                  <a:latin typeface="Calibri"/>
                  <a:ea typeface="Calibri"/>
                  <a:cs typeface="Calibri"/>
                  <a:sym typeface="Calibri"/>
                </a:rPr>
                <a:t>правда</a:t>
              </a:r>
              <a:endParaRPr/>
            </a:p>
          </p:txBody>
        </p:sp>
      </p:grpSp>
      <p:sp>
        <p:nvSpPr>
          <p:cNvPr id="174" name="Google Shape;174;p21"/>
          <p:cNvSpPr/>
          <p:nvPr/>
        </p:nvSpPr>
        <p:spPr>
          <a:xfrm>
            <a:off x="3205557" y="1467708"/>
            <a:ext cx="907620" cy="92333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uk-UA" sz="5400" cap="none">
                <a:solidFill>
                  <a:srgbClr val="833C0B"/>
                </a:solidFill>
                <a:latin typeface="Calibri"/>
                <a:ea typeface="Calibri"/>
                <a:cs typeface="Calibri"/>
                <a:sym typeface="Calibri"/>
              </a:rPr>
              <a:t>чи</a:t>
            </a:r>
            <a:endParaRPr b="1" sz="5400" cap="none">
              <a:solidFill>
                <a:srgbClr val="833C0B"/>
              </a:solidFill>
              <a:latin typeface="Calibri"/>
              <a:ea typeface="Calibri"/>
              <a:cs typeface="Calibri"/>
              <a:sym typeface="Calibri"/>
            </a:endParaRPr>
          </a:p>
        </p:txBody>
      </p:sp>
      <p:grpSp>
        <p:nvGrpSpPr>
          <p:cNvPr id="175" name="Google Shape;175;p21"/>
          <p:cNvGrpSpPr/>
          <p:nvPr/>
        </p:nvGrpSpPr>
        <p:grpSpPr>
          <a:xfrm rot="1057577">
            <a:off x="4187877" y="941344"/>
            <a:ext cx="4248571" cy="2649627"/>
            <a:chOff x="8587714" y="3555049"/>
            <a:chExt cx="2704767" cy="1912576"/>
          </a:xfrm>
        </p:grpSpPr>
        <p:pic>
          <p:nvPicPr>
            <p:cNvPr id="176" name="Google Shape;176;p21"/>
            <p:cNvPicPr preferRelativeResize="0"/>
            <p:nvPr/>
          </p:nvPicPr>
          <p:blipFill rotWithShape="1">
            <a:blip r:embed="rId6">
              <a:alphaModFix/>
            </a:blip>
            <a:srcRect b="0" l="0" r="0" t="0"/>
            <a:stretch/>
          </p:blipFill>
          <p:spPr>
            <a:xfrm>
              <a:off x="8587714" y="3555049"/>
              <a:ext cx="2704767" cy="1912576"/>
            </a:xfrm>
            <a:prstGeom prst="rect">
              <a:avLst/>
            </a:prstGeom>
            <a:noFill/>
            <a:ln>
              <a:noFill/>
            </a:ln>
          </p:spPr>
        </p:pic>
        <p:sp>
          <p:nvSpPr>
            <p:cNvPr id="177" name="Google Shape;177;p21"/>
            <p:cNvSpPr/>
            <p:nvPr/>
          </p:nvSpPr>
          <p:spPr>
            <a:xfrm>
              <a:off x="8810014" y="4213836"/>
              <a:ext cx="2052419" cy="92333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lang="uk-UA" sz="5400" cap="none">
                  <a:solidFill>
                    <a:schemeClr val="dk1"/>
                  </a:solidFill>
                  <a:latin typeface="Calibri"/>
                  <a:ea typeface="Calibri"/>
                  <a:cs typeface="Calibri"/>
                  <a:sym typeface="Calibri"/>
                </a:rPr>
                <a:t>брехня</a:t>
              </a:r>
              <a:endParaRPr b="0" sz="5400" cap="none">
                <a:solidFill>
                  <a:schemeClr val="dk1"/>
                </a:solidFill>
                <a:latin typeface="Calibri"/>
                <a:ea typeface="Calibri"/>
                <a:cs typeface="Calibri"/>
                <a:sym typeface="Calibri"/>
              </a:endParaRPr>
            </a:p>
          </p:txBody>
        </p:sp>
      </p:grpSp>
      <p:sp>
        <p:nvSpPr>
          <p:cNvPr id="178" name="Google Shape;178;p21"/>
          <p:cNvSpPr/>
          <p:nvPr/>
        </p:nvSpPr>
        <p:spPr>
          <a:xfrm rot="1847185">
            <a:off x="7448837" y="1018391"/>
            <a:ext cx="737773" cy="92333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uk-UA" sz="5400" cap="none">
                <a:solidFill>
                  <a:srgbClr val="833C0B"/>
                </a:solidFill>
                <a:latin typeface="Calibri"/>
                <a:ea typeface="Calibri"/>
                <a:cs typeface="Calibri"/>
                <a:sym typeface="Calibri"/>
              </a:rPr>
              <a:t>?</a:t>
            </a:r>
            <a:endParaRPr/>
          </a:p>
        </p:txBody>
      </p:sp>
      <p:sp>
        <p:nvSpPr>
          <p:cNvPr id="179" name="Google Shape;179;p21"/>
          <p:cNvSpPr txBox="1"/>
          <p:nvPr/>
        </p:nvSpPr>
        <p:spPr>
          <a:xfrm>
            <a:off x="0" y="3509649"/>
            <a:ext cx="8096105" cy="1286078"/>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chemeClr val="dk1"/>
              </a:buClr>
              <a:buSzPts val="3800"/>
              <a:buFont typeface="Arial"/>
              <a:buNone/>
            </a:pPr>
            <a:r>
              <a:rPr lang="uk-UA" sz="3800">
                <a:solidFill>
                  <a:schemeClr val="dk1"/>
                </a:solidFill>
                <a:latin typeface="Century Gothic"/>
                <a:ea typeface="Century Gothic"/>
                <a:cs typeface="Century Gothic"/>
                <a:sym typeface="Century Gothic"/>
              </a:rPr>
              <a:t>            Прочитай твердження або розглянь ималюнок</a:t>
            </a:r>
            <a:endParaRPr sz="3800">
              <a:solidFill>
                <a:schemeClr val="dk1"/>
              </a:solidFill>
              <a:latin typeface="Century Gothic"/>
              <a:ea typeface="Century Gothic"/>
              <a:cs typeface="Century Gothic"/>
              <a:sym typeface="Century Gothic"/>
            </a:endParaRPr>
          </a:p>
          <a:p>
            <a:pPr indent="0" lvl="0" marL="0" marR="0" rtl="0" algn="ctr">
              <a:lnSpc>
                <a:spcPct val="90000"/>
              </a:lnSpc>
              <a:spcBef>
                <a:spcPts val="1000"/>
              </a:spcBef>
              <a:spcAft>
                <a:spcPts val="0"/>
              </a:spcAft>
              <a:buClr>
                <a:schemeClr val="dk1"/>
              </a:buClr>
              <a:buSzPts val="3800"/>
              <a:buFont typeface="Arial"/>
              <a:buNone/>
            </a:pPr>
            <a:r>
              <a:rPr lang="uk-UA" sz="3800">
                <a:solidFill>
                  <a:schemeClr val="dk1"/>
                </a:solidFill>
                <a:latin typeface="Century Gothic"/>
                <a:ea typeface="Century Gothic"/>
                <a:cs typeface="Century Gothic"/>
                <a:sym typeface="Century Gothic"/>
              </a:rPr>
              <a:t>Визнач </a:t>
            </a:r>
            <a:endParaRPr/>
          </a:p>
          <a:p>
            <a:pPr indent="0" lvl="0" marL="0" marR="0" rtl="0" algn="ctr">
              <a:lnSpc>
                <a:spcPct val="90000"/>
              </a:lnSpc>
              <a:spcBef>
                <a:spcPts val="1000"/>
              </a:spcBef>
              <a:spcAft>
                <a:spcPts val="0"/>
              </a:spcAft>
              <a:buClr>
                <a:schemeClr val="dk1"/>
              </a:buClr>
              <a:buSzPts val="3800"/>
              <a:buFont typeface="Arial"/>
              <a:buNone/>
            </a:pPr>
            <a:r>
              <a:rPr lang="uk-UA" sz="3800">
                <a:solidFill>
                  <a:schemeClr val="dk1"/>
                </a:solidFill>
                <a:latin typeface="Century Gothic"/>
                <a:ea typeface="Century Gothic"/>
                <a:cs typeface="Century Gothic"/>
                <a:sym typeface="Century Gothic"/>
              </a:rPr>
              <a:t>це правда чи брехня?</a:t>
            </a:r>
            <a:endParaRPr/>
          </a:p>
        </p:txBody>
      </p:sp>
      <p:sp>
        <p:nvSpPr>
          <p:cNvPr id="180" name="Google Shape;180;p21"/>
          <p:cNvSpPr/>
          <p:nvPr/>
        </p:nvSpPr>
        <p:spPr>
          <a:xfrm>
            <a:off x="1921414" y="2361431"/>
            <a:ext cx="8129385" cy="3053878"/>
          </a:xfrm>
          <a:prstGeom prst="wedgeRoundRectCallout">
            <a:avLst>
              <a:gd fmla="val -62160" name="adj1"/>
              <a:gd fmla="val 80231" name="adj2"/>
              <a:gd fmla="val 16667" name="adj3"/>
            </a:avLst>
          </a:prstGeom>
          <a:solidFill>
            <a:srgbClr val="FFE8BF"/>
          </a:solidFill>
          <a:ln cap="flat" cmpd="sng" w="12700">
            <a:solidFill>
              <a:schemeClr val="dk1"/>
            </a:solidFill>
            <a:prstDash val="lg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uk-UA" sz="2400">
                <a:solidFill>
                  <a:srgbClr val="000000"/>
                </a:solidFill>
                <a:latin typeface="Century Gothic"/>
                <a:ea typeface="Century Gothic"/>
                <a:cs typeface="Century Gothic"/>
                <a:sym typeface="Century Gothic"/>
              </a:rPr>
              <a:t>Це завдання має бути тобі досить знайоме, адже особливих правил тут немає. Здогадайся правда це чи брехня, але ж добре думай, адже за кожне твердження ти отримуєш аж </a:t>
            </a:r>
            <a:r>
              <a:rPr b="1" lang="uk-UA" sz="2400">
                <a:solidFill>
                  <a:srgbClr val="000000"/>
                </a:solidFill>
                <a:latin typeface="Century Gothic"/>
                <a:ea typeface="Century Gothic"/>
                <a:cs typeface="Century Gothic"/>
                <a:sym typeface="Century Gothic"/>
              </a:rPr>
              <a:t>5</a:t>
            </a:r>
            <a:r>
              <a:rPr lang="uk-UA" sz="2400">
                <a:solidFill>
                  <a:srgbClr val="000000"/>
                </a:solidFill>
                <a:latin typeface="Century Gothic"/>
                <a:ea typeface="Century Gothic"/>
                <a:cs typeface="Century Gothic"/>
                <a:sym typeface="Century Gothic"/>
              </a:rPr>
              <a:t> балів. </a:t>
            </a:r>
            <a:endParaRPr/>
          </a:p>
          <a:p>
            <a:pPr indent="0" lvl="0" marL="0" marR="0" rtl="0" algn="ctr">
              <a:spcBef>
                <a:spcPts val="0"/>
              </a:spcBef>
              <a:spcAft>
                <a:spcPts val="0"/>
              </a:spcAft>
              <a:buNone/>
            </a:pPr>
            <a:r>
              <a:rPr lang="uk-UA" sz="2400">
                <a:solidFill>
                  <a:srgbClr val="000000"/>
                </a:solidFill>
                <a:latin typeface="Century Gothic"/>
                <a:ea typeface="Century Gothic"/>
                <a:cs typeface="Century Gothic"/>
                <a:sym typeface="Century Gothic"/>
              </a:rPr>
              <a:t>Успіхів!</a:t>
            </a:r>
            <a:endParaRPr sz="2400">
              <a:solidFill>
                <a:srgbClr val="000000"/>
              </a:solidFill>
              <a:latin typeface="Century Gothic"/>
              <a:ea typeface="Century Gothic"/>
              <a:cs typeface="Century Gothic"/>
              <a:sym typeface="Century Gothic"/>
            </a:endParaRPr>
          </a:p>
        </p:txBody>
      </p:sp>
      <p:sp>
        <p:nvSpPr>
          <p:cNvPr id="181" name="Google Shape;181;p21"/>
          <p:cNvSpPr/>
          <p:nvPr/>
        </p:nvSpPr>
        <p:spPr>
          <a:xfrm>
            <a:off x="0" y="6099549"/>
            <a:ext cx="1034321" cy="758451"/>
          </a:xfrm>
          <a:custGeom>
            <a:rect b="b" l="l" r="r" t="t"/>
            <a:pathLst>
              <a:path extrusionOk="0" h="120000" w="120000">
                <a:moveTo>
                  <a:pt x="0" y="0"/>
                </a:moveTo>
                <a:lnTo>
                  <a:pt x="120000" y="0"/>
                </a:lnTo>
                <a:lnTo>
                  <a:pt x="120000" y="120000"/>
                </a:lnTo>
                <a:lnTo>
                  <a:pt x="0" y="120000"/>
                </a:lnTo>
                <a:close/>
                <a:moveTo>
                  <a:pt x="41144" y="40714"/>
                </a:moveTo>
                <a:lnTo>
                  <a:pt x="41144" y="40714"/>
                </a:lnTo>
                <a:cubicBezTo>
                  <a:pt x="41144" y="26513"/>
                  <a:pt x="49586" y="15000"/>
                  <a:pt x="60000" y="15000"/>
                </a:cubicBezTo>
                <a:cubicBezTo>
                  <a:pt x="70414" y="15000"/>
                  <a:pt x="78856" y="26513"/>
                  <a:pt x="78856" y="40714"/>
                </a:cubicBezTo>
                <a:cubicBezTo>
                  <a:pt x="78856" y="51365"/>
                  <a:pt x="74635" y="60000"/>
                  <a:pt x="69428" y="60000"/>
                </a:cubicBezTo>
                <a:cubicBezTo>
                  <a:pt x="66824" y="60000"/>
                  <a:pt x="64714" y="64317"/>
                  <a:pt x="64714" y="69643"/>
                </a:cubicBezTo>
                <a:lnTo>
                  <a:pt x="64714" y="82500"/>
                </a:lnTo>
                <a:lnTo>
                  <a:pt x="55286" y="82500"/>
                </a:lnTo>
                <a:lnTo>
                  <a:pt x="55286" y="69643"/>
                </a:lnTo>
                <a:cubicBezTo>
                  <a:pt x="55286" y="58992"/>
                  <a:pt x="59507" y="50357"/>
                  <a:pt x="64714" y="50357"/>
                </a:cubicBezTo>
                <a:cubicBezTo>
                  <a:pt x="67317" y="50357"/>
                  <a:pt x="69428" y="46040"/>
                  <a:pt x="69428" y="40714"/>
                </a:cubicBezTo>
                <a:cubicBezTo>
                  <a:pt x="69428" y="33613"/>
                  <a:pt x="65207" y="27857"/>
                  <a:pt x="60000" y="27857"/>
                </a:cubicBezTo>
                <a:cubicBezTo>
                  <a:pt x="54793" y="27857"/>
                  <a:pt x="50572" y="33613"/>
                  <a:pt x="50572" y="40714"/>
                </a:cubicBezTo>
                <a:close/>
                <a:moveTo>
                  <a:pt x="60000" y="85714"/>
                </a:moveTo>
                <a:lnTo>
                  <a:pt x="60000" y="85714"/>
                </a:lnTo>
                <a:cubicBezTo>
                  <a:pt x="63905" y="85714"/>
                  <a:pt x="67071" y="90032"/>
                  <a:pt x="67071" y="95357"/>
                </a:cubicBezTo>
                <a:cubicBezTo>
                  <a:pt x="67071" y="100683"/>
                  <a:pt x="63905" y="105000"/>
                  <a:pt x="60000" y="105000"/>
                </a:cubicBezTo>
                <a:cubicBezTo>
                  <a:pt x="56095" y="105000"/>
                  <a:pt x="52929" y="100683"/>
                  <a:pt x="52929" y="95357"/>
                </a:cubicBezTo>
                <a:cubicBezTo>
                  <a:pt x="52929" y="90032"/>
                  <a:pt x="56095" y="85714"/>
                  <a:pt x="60000" y="85714"/>
                </a:cubicBezTo>
                <a:close/>
              </a:path>
              <a:path extrusionOk="0" fill="darken" h="120000" w="120000">
                <a:moveTo>
                  <a:pt x="41144" y="40714"/>
                </a:moveTo>
                <a:lnTo>
                  <a:pt x="41144" y="40714"/>
                </a:lnTo>
                <a:cubicBezTo>
                  <a:pt x="41144" y="26513"/>
                  <a:pt x="49586" y="15000"/>
                  <a:pt x="60000" y="15000"/>
                </a:cubicBezTo>
                <a:cubicBezTo>
                  <a:pt x="70414" y="15000"/>
                  <a:pt x="78856" y="26513"/>
                  <a:pt x="78856" y="40714"/>
                </a:cubicBezTo>
                <a:cubicBezTo>
                  <a:pt x="78856" y="51365"/>
                  <a:pt x="74635" y="60000"/>
                  <a:pt x="69428" y="60000"/>
                </a:cubicBezTo>
                <a:cubicBezTo>
                  <a:pt x="66824" y="60000"/>
                  <a:pt x="64714" y="64317"/>
                  <a:pt x="64714" y="69643"/>
                </a:cubicBezTo>
                <a:lnTo>
                  <a:pt x="64714" y="82500"/>
                </a:lnTo>
                <a:lnTo>
                  <a:pt x="55286" y="82500"/>
                </a:lnTo>
                <a:lnTo>
                  <a:pt x="55286" y="69643"/>
                </a:lnTo>
                <a:cubicBezTo>
                  <a:pt x="55286" y="58992"/>
                  <a:pt x="59507" y="50357"/>
                  <a:pt x="64714" y="50357"/>
                </a:cubicBezTo>
                <a:cubicBezTo>
                  <a:pt x="67317" y="50357"/>
                  <a:pt x="69428" y="46040"/>
                  <a:pt x="69428" y="40714"/>
                </a:cubicBezTo>
                <a:cubicBezTo>
                  <a:pt x="69428" y="33613"/>
                  <a:pt x="65207" y="27857"/>
                  <a:pt x="60000" y="27857"/>
                </a:cubicBezTo>
                <a:cubicBezTo>
                  <a:pt x="54793" y="27857"/>
                  <a:pt x="50572" y="33613"/>
                  <a:pt x="50572" y="40714"/>
                </a:cubicBezTo>
                <a:close/>
                <a:moveTo>
                  <a:pt x="60000" y="85714"/>
                </a:moveTo>
                <a:lnTo>
                  <a:pt x="60000" y="85714"/>
                </a:lnTo>
                <a:cubicBezTo>
                  <a:pt x="63905" y="85714"/>
                  <a:pt x="67071" y="90032"/>
                  <a:pt x="67071" y="95357"/>
                </a:cubicBezTo>
                <a:cubicBezTo>
                  <a:pt x="67071" y="100683"/>
                  <a:pt x="63905" y="105000"/>
                  <a:pt x="60000" y="105000"/>
                </a:cubicBezTo>
                <a:cubicBezTo>
                  <a:pt x="56095" y="105000"/>
                  <a:pt x="52929" y="100683"/>
                  <a:pt x="52929" y="95357"/>
                </a:cubicBezTo>
                <a:cubicBezTo>
                  <a:pt x="52929" y="90032"/>
                  <a:pt x="56095" y="85714"/>
                  <a:pt x="60000" y="85714"/>
                </a:cubicBezTo>
                <a:close/>
              </a:path>
              <a:path extrusionOk="0" fill="none" h="120000" w="120000">
                <a:moveTo>
                  <a:pt x="41144" y="40714"/>
                </a:moveTo>
                <a:lnTo>
                  <a:pt x="41144" y="40714"/>
                </a:lnTo>
                <a:cubicBezTo>
                  <a:pt x="41144" y="26513"/>
                  <a:pt x="49586" y="15000"/>
                  <a:pt x="60000" y="15000"/>
                </a:cubicBezTo>
                <a:cubicBezTo>
                  <a:pt x="70414" y="15000"/>
                  <a:pt x="78856" y="26513"/>
                  <a:pt x="78856" y="40714"/>
                </a:cubicBezTo>
                <a:cubicBezTo>
                  <a:pt x="78856" y="51365"/>
                  <a:pt x="74635" y="60000"/>
                  <a:pt x="69428" y="60000"/>
                </a:cubicBezTo>
                <a:cubicBezTo>
                  <a:pt x="66824" y="60000"/>
                  <a:pt x="64714" y="64317"/>
                  <a:pt x="64714" y="69643"/>
                </a:cubicBezTo>
                <a:lnTo>
                  <a:pt x="64714" y="82500"/>
                </a:lnTo>
                <a:lnTo>
                  <a:pt x="55286" y="82500"/>
                </a:lnTo>
                <a:lnTo>
                  <a:pt x="55286" y="69643"/>
                </a:lnTo>
                <a:cubicBezTo>
                  <a:pt x="55286" y="58992"/>
                  <a:pt x="59507" y="50357"/>
                  <a:pt x="64714" y="50357"/>
                </a:cubicBezTo>
                <a:cubicBezTo>
                  <a:pt x="67317" y="50357"/>
                  <a:pt x="69428" y="46040"/>
                  <a:pt x="69428" y="40714"/>
                </a:cubicBezTo>
                <a:cubicBezTo>
                  <a:pt x="69428" y="33613"/>
                  <a:pt x="65207" y="27857"/>
                  <a:pt x="60000" y="27857"/>
                </a:cubicBezTo>
                <a:cubicBezTo>
                  <a:pt x="54793" y="27857"/>
                  <a:pt x="50572" y="33613"/>
                  <a:pt x="50572" y="40714"/>
                </a:cubicBezTo>
                <a:close/>
                <a:moveTo>
                  <a:pt x="60000" y="85714"/>
                </a:moveTo>
                <a:lnTo>
                  <a:pt x="60000" y="85714"/>
                </a:lnTo>
                <a:cubicBezTo>
                  <a:pt x="63905" y="85714"/>
                  <a:pt x="67071" y="90032"/>
                  <a:pt x="67071" y="95357"/>
                </a:cubicBezTo>
                <a:cubicBezTo>
                  <a:pt x="67071" y="100683"/>
                  <a:pt x="63905" y="105000"/>
                  <a:pt x="60000" y="105000"/>
                </a:cubicBezTo>
                <a:cubicBezTo>
                  <a:pt x="56095" y="105000"/>
                  <a:pt x="52929" y="100683"/>
                  <a:pt x="52929" y="95357"/>
                </a:cubicBezTo>
                <a:cubicBezTo>
                  <a:pt x="52929" y="90032"/>
                  <a:pt x="56095" y="85714"/>
                  <a:pt x="60000" y="85714"/>
                </a:cubicBezTo>
                <a:close/>
              </a:path>
              <a:path extrusionOk="0" fill="none" h="120000" w="120000">
                <a:moveTo>
                  <a:pt x="0" y="0"/>
                </a:moveTo>
                <a:lnTo>
                  <a:pt x="120000" y="0"/>
                </a:lnTo>
                <a:lnTo>
                  <a:pt x="120000" y="120000"/>
                </a:lnTo>
                <a:lnTo>
                  <a:pt x="0" y="120000"/>
                </a:lnTo>
                <a:close/>
              </a:path>
            </a:pathLst>
          </a:custGeom>
          <a:solidFill>
            <a:srgbClr val="FFF2CC"/>
          </a:solidFill>
          <a:ln cap="flat" cmpd="sng" w="12700">
            <a:solidFill>
              <a:srgbClr val="42719B"/>
            </a:solidFill>
            <a:prstDash val="lg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2" name="Google Shape;182;p21">
            <a:hlinkClick action="ppaction://hlinksldjump" r:id="rId7"/>
          </p:cNvPr>
          <p:cNvSpPr/>
          <p:nvPr/>
        </p:nvSpPr>
        <p:spPr>
          <a:xfrm>
            <a:off x="10169440" y="6016016"/>
            <a:ext cx="2022560" cy="908192"/>
          </a:xfrm>
          <a:prstGeom prst="rightArrow">
            <a:avLst>
              <a:gd fmla="val 50000" name="adj1"/>
              <a:gd fmla="val 50000" name="adj2"/>
            </a:avLst>
          </a:prstGeom>
          <a:solidFill>
            <a:srgbClr val="FEE599"/>
          </a:solidFill>
          <a:ln cap="flat" cmpd="sng" w="12700">
            <a:solidFill>
              <a:srgbClr val="452805"/>
            </a:solidFill>
            <a:prstDash val="lg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uk-UA" sz="1800" cap="none">
                <a:solidFill>
                  <a:schemeClr val="dk1"/>
                </a:solidFill>
                <a:latin typeface="Calibri"/>
                <a:ea typeface="Calibri"/>
                <a:cs typeface="Calibri"/>
                <a:sym typeface="Calibri"/>
              </a:rPr>
              <a:t>ПОЧАТИ!</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79">
                                            <p:txEl>
                                              <p:pRg end="0" st="0"/>
                                            </p:txEl>
                                          </p:spTgt>
                                        </p:tgtEl>
                                        <p:attrNameLst>
                                          <p:attrName>style.visibility</p:attrName>
                                        </p:attrNameLst>
                                      </p:cBhvr>
                                      <p:to>
                                        <p:strVal val="visible"/>
                                      </p:to>
                                    </p:set>
                                    <p:animEffect filter="fade" transition="in">
                                      <p:cBhvr>
                                        <p:cTn dur="1000"/>
                                        <p:tgtEl>
                                          <p:spTgt spid="179">
                                            <p:txEl>
                                              <p:pRg end="0" st="0"/>
                                            </p:txEl>
                                          </p:spTgt>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79">
                                            <p:txEl>
                                              <p:pRg end="1" st="1"/>
                                            </p:txEl>
                                          </p:spTgt>
                                        </p:tgtEl>
                                        <p:attrNameLst>
                                          <p:attrName>style.visibility</p:attrName>
                                        </p:attrNameLst>
                                      </p:cBhvr>
                                      <p:to>
                                        <p:strVal val="visible"/>
                                      </p:to>
                                    </p:set>
                                    <p:animEffect filter="fade" transition="in">
                                      <p:cBhvr>
                                        <p:cTn dur="1000"/>
                                        <p:tgtEl>
                                          <p:spTgt spid="179">
                                            <p:txEl>
                                              <p:pRg end="1" st="1"/>
                                            </p:txEl>
                                          </p:spTgt>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79">
                                            <p:txEl>
                                              <p:pRg end="2" st="2"/>
                                            </p:txEl>
                                          </p:spTgt>
                                        </p:tgtEl>
                                        <p:attrNameLst>
                                          <p:attrName>style.visibility</p:attrName>
                                        </p:attrNameLst>
                                      </p:cBhvr>
                                      <p:to>
                                        <p:strVal val="visible"/>
                                      </p:to>
                                    </p:set>
                                    <p:animEffect filter="fade" transition="in">
                                      <p:cBhvr>
                                        <p:cTn dur="1000"/>
                                        <p:tgtEl>
                                          <p:spTgt spid="17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0"/>
                                        </p:tgtEl>
                                        <p:attrNameLst>
                                          <p:attrName>style.visibility</p:attrName>
                                        </p:attrNameLst>
                                      </p:cBhvr>
                                      <p:to>
                                        <p:strVal val="visible"/>
                                      </p:to>
                                    </p:set>
                                    <p:animEffect filter="fade" transition="in">
                                      <p:cBhvr>
                                        <p:cTn dur="2000"/>
                                        <p:tgtEl>
                                          <p:spTgt spid="1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Тема Office">
  <a:themeElements>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Тема Office">
  <a:themeElements>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