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2" r:id="rId8"/>
    <p:sldId id="265" r:id="rId9"/>
    <p:sldId id="276" r:id="rId10"/>
    <p:sldId id="275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8" r:id="rId19"/>
    <p:sldId id="279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3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М.В.ГОГОЛЬ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Русский или украинец? Кем по национальности был Николай Гоголь, его  настоящая фамилия - Книги: читаем и обсуждаем! - 23 марта - 43470866388 -  Медиаплатформа МирТесе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8501122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rmAutofit/>
          </a:bodyPr>
          <a:lstStyle/>
          <a:p>
            <a:r>
              <a:rPr lang="ru-RU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Чорт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Я —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твій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друг, усе для тебе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зроблю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Грошей дам,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скільки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хочеш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Оксана буде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наша.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C:\Users\Windows\Desktop\ніч перед різдвом\1 (11).jpg"/>
          <p:cNvPicPr>
            <a:picLocks noChangeAspect="1" noChangeArrowheads="1"/>
          </p:cNvPicPr>
          <p:nvPr/>
        </p:nvPicPr>
        <p:blipFill>
          <a:blip r:embed="rId2" cstate="print"/>
          <a:srcRect l="11111" r="18803" b="2046"/>
          <a:stretch>
            <a:fillRect/>
          </a:stretch>
        </p:blipFill>
        <p:spPr bwMode="auto">
          <a:xfrm>
            <a:off x="928662" y="1428736"/>
            <a:ext cx="6929486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Пацюк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роззявив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рота; </a:t>
            </a:r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подивився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вареники </a:t>
            </a:r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роззявив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3" name="Picture 1" descr="C:\Users\Windows\Desktop\ніч перед різдвом\1 (9).jpg"/>
          <p:cNvPicPr>
            <a:picLocks noChangeAspect="1" noChangeArrowheads="1"/>
          </p:cNvPicPr>
          <p:nvPr/>
        </p:nvPicPr>
        <p:blipFill>
          <a:blip r:embed="rId2" cstate="print"/>
          <a:srcRect l="11355" r="15275" b="2174"/>
          <a:stretch>
            <a:fillRect/>
          </a:stretch>
        </p:blipFill>
        <p:spPr bwMode="auto">
          <a:xfrm>
            <a:off x="1428728" y="1500174"/>
            <a:ext cx="6000792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Тому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треба далеко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ходити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в кого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чорт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плечима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Windows\Desktop\ніч перед різдвом\1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8358246" cy="4600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Візьмімо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Вакулу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до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цариці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справді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братця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Windows\Desktop\ніч перед різдвом\1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8258199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Погодиться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Оксана 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мене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заміж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вийти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черевички привезу,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одна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цариця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носить!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C:\Users\Windows\Desktop\ніч перед різдвом\1 (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8170885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Ось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тобі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черевички,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бережи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свою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Оксану!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Windows\Desktop\ніч перед різдвом\1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8429684" cy="4814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треба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черевиків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Вакула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потрібен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Windows\Desktop\ніч перед різдвом\1 (17).jpg"/>
          <p:cNvPicPr>
            <a:picLocks noChangeAspect="1" noChangeArrowheads="1"/>
          </p:cNvPicPr>
          <p:nvPr/>
        </p:nvPicPr>
        <p:blipFill>
          <a:blip r:embed="rId2" cstate="print"/>
          <a:srcRect r="12174" b="1316"/>
          <a:stretch>
            <a:fillRect/>
          </a:stretch>
        </p:blipFill>
        <p:spPr bwMode="auto">
          <a:xfrm>
            <a:off x="428596" y="1214422"/>
            <a:ext cx="8286808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Windows\Desktop\ніч перед різдвом\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Windows\Desktop\ніч перед різдвом\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358245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Сердечно Вас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Різдвом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вітаємо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Хай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щастям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повниться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душа!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9" name="Picture 1" descr="C:\Users\Windows\Desktop\ніч перед різдвом\1.jpg"/>
          <p:cNvPicPr>
            <a:picLocks noChangeAspect="1" noChangeArrowheads="1"/>
          </p:cNvPicPr>
          <p:nvPr/>
        </p:nvPicPr>
        <p:blipFill>
          <a:blip r:embed="rId2" cstate="print"/>
          <a:srcRect l="8984" t="7031" r="17041" b="1822"/>
          <a:stretch>
            <a:fillRect/>
          </a:stretch>
        </p:blipFill>
        <p:spPr bwMode="auto">
          <a:xfrm>
            <a:off x="428596" y="1071546"/>
            <a:ext cx="8286808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ДИТЯЧИЙ ТЕАТР ПРЕЗЕНТУЄ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Детский театр арт - 29 фото"/>
          <p:cNvPicPr>
            <a:picLocks noChangeAspect="1" noChangeArrowheads="1"/>
          </p:cNvPicPr>
          <p:nvPr/>
        </p:nvPicPr>
        <p:blipFill>
          <a:blip r:embed="rId2" cstate="print"/>
          <a:srcRect l="-134" b="17959"/>
          <a:stretch>
            <a:fillRect/>
          </a:stretch>
        </p:blipFill>
        <p:spPr bwMode="auto">
          <a:xfrm>
            <a:off x="142844" y="1071546"/>
            <a:ext cx="8715436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3010" name="AutoShape 2" descr="Купити Блок України Гоголь Ніч Перед Різдвом №988-989 (Бл 7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Купити Блок України Гоголь Ніч Перед Різдвом №988-989 (Бл 7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Купити Блок України Гоголь Ніч Перед Різдвом №988-989 (Бл 7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6" name="AutoShape 8" descr="Купити Блок України Гоголь Ніч Перед Різдвом №988-989 (Бл 7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8" name="AutoShape 10" descr="Купити Блок України Гоголь Ніч Перед Різдвом №988-989 (Бл 7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20" name="AutoShape 12" descr="2009 блок Гоголь Ніч перед Різдвом №988-989 (Блок 7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22" name="AutoShape 14" descr="2009 блок Гоголь Ніч перед Різдвом №988-989 (Блок 7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23" name="Picture 15" descr="C:\Users\Windows\Desktop\гого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143932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артинки по запросу ніч перед різдвом"/>
          <p:cNvPicPr/>
          <p:nvPr/>
        </p:nvPicPr>
        <p:blipFill>
          <a:blip r:embed="rId2" cstate="print"/>
          <a:srcRect t="8333" b="15741"/>
          <a:stretch>
            <a:fillRect/>
          </a:stretch>
        </p:blipFill>
        <p:spPr bwMode="auto">
          <a:xfrm>
            <a:off x="428596" y="285728"/>
            <a:ext cx="828680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 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гарну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днину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добрий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час 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Різдвом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вітаєм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вас!</a:t>
            </a:r>
            <a:endParaRPr lang="ru-RU" sz="3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 descr="C:\Users\Windows\Desktop\ніч перед різдвом\1 (1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8286808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Ой, яка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гарна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Диво! Яку ж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радість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принесу я тому, кому буду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жоною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C:\Users\Windows\Desktop\ніч перед різдвом\1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8255058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 не тужи, моя люба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Оксано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я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тобі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дістану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черевики,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мало яка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панночка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носить!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 descr="C:\Users\Windows\Desktop\ніч перед різдвом\1 (7).jpg"/>
          <p:cNvPicPr>
            <a:picLocks noChangeAspect="1" noChangeArrowheads="1"/>
          </p:cNvPicPr>
          <p:nvPr/>
        </p:nvPicPr>
        <p:blipFill>
          <a:blip r:embed="rId2" cstate="print"/>
          <a:srcRect l="11207" r="23276" b="4167"/>
          <a:stretch>
            <a:fillRect/>
          </a:stretch>
        </p:blipFill>
        <p:spPr bwMode="auto">
          <a:xfrm>
            <a:off x="928662" y="1285860"/>
            <a:ext cx="6715172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святкуєте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пані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Солохо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C:\Users\Windows\Desktop\ніч перед різдвом\1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8286808" cy="4957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u="sng" dirty="0" err="1" smtClean="0">
                <a:latin typeface="Times New Roman" pitchFamily="18" charset="0"/>
                <a:cs typeface="Times New Roman" pitchFamily="18" charset="0"/>
              </a:rPr>
              <a:t>Чорт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Я,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пані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Солоха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розмах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люблю!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C:\Users\Windows\Desktop\ніч перед різдвом\1 (12).jpg"/>
          <p:cNvPicPr>
            <a:picLocks noChangeAspect="1" noChangeArrowheads="1"/>
          </p:cNvPicPr>
          <p:nvPr/>
        </p:nvPicPr>
        <p:blipFill>
          <a:blip r:embed="rId2" cstate="print"/>
          <a:srcRect l="4396" r="17335" b="1529"/>
          <a:stretch>
            <a:fillRect/>
          </a:stretch>
        </p:blipFill>
        <p:spPr bwMode="auto">
          <a:xfrm>
            <a:off x="1071538" y="1500174"/>
            <a:ext cx="6786610" cy="4814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 </a:t>
            </a:r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ЩО ЦЕ У ВАС, ВЕЛИКОЛЄПНАЯ СОЛОХА?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C:\Users\Windows\Desktop\ніч перед різдвом\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143931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77</TotalTime>
  <Words>130</Words>
  <Application>Microsoft Office PowerPoint</Application>
  <PresentationFormat>Экран (4:3)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М.В.ГОГОЛЬ</vt:lpstr>
      <vt:lpstr>ДИТЯЧИЙ ТЕАТР ПРЕЗЕНТУЄ</vt:lpstr>
      <vt:lpstr>Слайд 3</vt:lpstr>
      <vt:lpstr> В гарну днину, в добрий час із Різдвом вітаєм вас!</vt:lpstr>
      <vt:lpstr>Ой, яка гарна! Диво! Яку ж тільки радість принесу я тому, кому буду жоною!</vt:lpstr>
      <vt:lpstr> Та не тужи, моя люба Оксано , я тобі дістану такі черевики, що мало яка й панночка носить!</vt:lpstr>
      <vt:lpstr>То ви самі сьогодні святкуєте, пані Солохо?</vt:lpstr>
      <vt:lpstr>Чорт: Я, пані Солоха, у всьому розмах люблю!</vt:lpstr>
      <vt:lpstr> А ЩО ЦЕ У ВАС, ВЕЛИКОЛЄПНАЯ СОЛОХА?</vt:lpstr>
      <vt:lpstr>Чорт: Я — твій друг, усе для тебе зроблю! Грошей дам, скільки хочеш. Оксана буде сьогодні наша.</vt:lpstr>
      <vt:lpstr>Пацюк роззявив рота; подивився на вареники і ще більше роззявив рота.</vt:lpstr>
      <vt:lpstr>Тому не треба далеко ходити, в кого чорт за плечима!</vt:lpstr>
      <vt:lpstr>Візьмімо Вакулу  до цариці, справді, братця!</vt:lpstr>
      <vt:lpstr>Погодиться Оксана  за мене заміж вийти, тільки якщо я їй черевички привезу, які тільки одна цариця і носить!</vt:lpstr>
      <vt:lpstr>Ось тобі черевички, бережи свою Оксану!</vt:lpstr>
      <vt:lpstr>Ні, мені не треба черевиків! Тільки ти, Вакула, мені потрібен!</vt:lpstr>
      <vt:lpstr>Слайд 17</vt:lpstr>
      <vt:lpstr>Слайд 18</vt:lpstr>
      <vt:lpstr>Сердечно Вас з Різдвом вітаємо! Хай щастям повниться душа! 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М.В.ГОГОЛЬ</dc:title>
  <dc:creator>Windows</dc:creator>
  <cp:lastModifiedBy>Windows</cp:lastModifiedBy>
  <cp:revision>9</cp:revision>
  <dcterms:created xsi:type="dcterms:W3CDTF">2024-01-20T18:44:57Z</dcterms:created>
  <dcterms:modified xsi:type="dcterms:W3CDTF">2024-01-20T20:13:11Z</dcterms:modified>
</cp:coreProperties>
</file>