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6" r:id="rId3"/>
    <p:sldId id="258" r:id="rId4"/>
    <p:sldId id="264" r:id="rId5"/>
    <p:sldId id="261" r:id="rId6"/>
    <p:sldId id="263" r:id="rId7"/>
    <p:sldId id="277" r:id="rId8"/>
    <p:sldId id="262" r:id="rId9"/>
    <p:sldId id="278" r:id="rId10"/>
    <p:sldId id="259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3BEFC-085E-438B-807B-AA1A67038207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24976-32EC-4B24-A6C2-595A5BF39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943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FB5E1-6221-4B5C-A5EB-764B1F86975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179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вид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мистецтва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-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це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виготовлення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виробів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зі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спеціальної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маси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,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яказамішується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на клею та легко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піддається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формуванню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. В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дослівному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перекладі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з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французського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 </a:t>
            </a:r>
            <a:r>
              <a:rPr lang="ru-RU" b="0" i="1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papier-mâché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 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означає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"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жований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папір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«.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накладання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мокрих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паперових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шарів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на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підготовлену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основу-шаблон.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Це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може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бути куля,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тарілка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,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овоч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або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щось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інше</a:t>
            </a:r>
            <a:r>
              <a:rPr lang="ru-RU" b="0" i="0" dirty="0">
                <a:solidFill>
                  <a:srgbClr val="444444"/>
                </a:solidFill>
                <a:effectLst/>
                <a:latin typeface="Playfair Display" panose="00000500000000000000" pitchFamily="2" charset="-52"/>
              </a:rPr>
              <a:t>,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24976-32EC-4B24-A6C2-595A5BF39A8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13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63A11-774D-4D35-A1A2-6A130062A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C0795D-937B-42DC-9209-187C63FD7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5C16F3-A800-41E4-BABE-C326AE229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DFA8-4081-48D4-B455-2436F14A8AC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0F278F-4D89-41C0-A378-4419D581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32AB44-C76B-423F-9455-EA46DCC26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D6C8E-793F-4B1D-9F7B-47E217644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AEB23-BFB5-47FF-A8F9-D9A3D387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C13A98-E518-4B88-AD4C-B54F70E57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5163BF-97E2-4658-806D-DF0FC0FF3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DFA8-4081-48D4-B455-2436F14A8AC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DBD901-4886-4E80-AE71-688B5BDC4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CCE5D1-9B25-4F29-A8FC-17EA1947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D6C8E-793F-4B1D-9F7B-47E217644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7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8E9AE1B-31D7-42B5-AF5E-16E23295F2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73B86E-DBD3-4815-BB2D-1D2E83E78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66ADCE-3EB6-4C60-AB29-2967A55CC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DFA8-4081-48D4-B455-2436F14A8AC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6B701F-DE79-4D11-A0E6-E3CA12C6D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19962-8C11-453F-9DC3-F0E6270DD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D6C8E-793F-4B1D-9F7B-47E217644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4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555A6-1FD3-40B9-B4C7-412A0417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2899F4-0F58-47D3-87A5-EBD8DE905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D87862-4F32-45AC-82AA-600529552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DFA8-4081-48D4-B455-2436F14A8AC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82B604-8C9A-49E8-8335-12280BA6B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4F7C68-B71C-4047-BAFA-1A22F4F3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D6C8E-793F-4B1D-9F7B-47E217644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00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36863-E0B1-4ACD-ACDA-32DF14B16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3425B8-AEC4-44B2-9A7D-5AD850B7C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295ECB-3B8E-4992-ACE5-AC4ED536B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DFA8-4081-48D4-B455-2436F14A8AC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2FCC41-D94E-45CF-9EA7-884D75EF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0CF3E0-4D63-49FA-B597-415EF8CFE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D6C8E-793F-4B1D-9F7B-47E217644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185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E78F6-81A3-4DAA-9B75-59D45B0CA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1B4BF2-53C9-4C12-9EB3-88DAE956B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21035C-8869-46E9-AF81-838ED1B40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A72AEE-A1BB-4ABC-8872-7BFFC30F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DFA8-4081-48D4-B455-2436F14A8AC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70A68D-272A-48F4-A539-E5D09C8B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5F8EC7-2202-41FF-B5BC-0FA72386F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D6C8E-793F-4B1D-9F7B-47E217644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1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AB4D6-3332-41C8-BF8C-9F8408BAC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9237AE-D38A-498B-85B7-D11AEB89C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8BDCD6-48BB-4AA3-95A2-2114A2246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CDDAB2-353E-48B3-B263-E869D5E66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295A44-D752-440C-A7B5-A20C0D217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D2097F-41EA-4BC7-B5E8-3D958628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DFA8-4081-48D4-B455-2436F14A8AC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ECC5D8A-843D-40ED-BADE-ABA653915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6CA394-38C6-4BA1-8532-85CE7F576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D6C8E-793F-4B1D-9F7B-47E217644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85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85C8D-E0D2-4FCB-A9F4-CA3D77110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583700-A9B1-417E-974D-A6B4E3BE2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DFA8-4081-48D4-B455-2436F14A8AC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2169F6-156A-4AD8-89AD-087E04BE5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D935C6-DADC-4E90-878D-479D867C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D6C8E-793F-4B1D-9F7B-47E217644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99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D9ED40-E8A5-4DD7-9FDD-2CF55C809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DFA8-4081-48D4-B455-2436F14A8AC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9CD3F7-964B-4A24-9540-7F712169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77DC71-5343-442B-A1FD-E64F7132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D6C8E-793F-4B1D-9F7B-47E217644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3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D185B2-851F-4572-941A-A476C722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93CABA-B3E1-405E-9E39-F6C2FF7EF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7360D2-B658-4881-80A8-4F5E7F03B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8C32F3-DCA0-45DA-A9CE-3FA08140C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DFA8-4081-48D4-B455-2436F14A8AC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E81663-3760-447C-B794-675BC0446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07D152-80CC-4F40-A44D-2B5418B06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D6C8E-793F-4B1D-9F7B-47E217644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30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5FF3D-A4BA-4707-8AE0-9DA65D9A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103570-8B53-4464-904A-214254144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62A15D-EE27-4BA7-B30B-EE6D1E815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725307-132C-4281-8E78-FEC10EB0D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DFA8-4081-48D4-B455-2436F14A8AC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75FBE7-DD74-4757-8DC0-CEF449CB4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46BFBC-B5BA-436B-B228-A4CB1311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D6C8E-793F-4B1D-9F7B-47E217644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279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41CE-626C-49AB-855A-77BC07708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B6F9C5-2D57-45AF-8586-754C30DD4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A3C044-D463-4153-8A82-4168B4446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0DFA8-4081-48D4-B455-2436F14A8AC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1D2FD8-BCCF-42F0-B66A-DDF67CA75E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5D3638-6675-4003-8DEA-3CEA7D26A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D6C8E-793F-4B1D-9F7B-47E217644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1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KXRYXQN5_U?feature=oembed" TargetMode="Externa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5zPZWI-V7I?feature=oembed" TargetMode="Externa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6D411A-CD38-4034-8AC5-4522E270D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F34B28-F29F-40E8-A026-A5F907A6B5B8}"/>
              </a:ext>
            </a:extLst>
          </p:cNvPr>
          <p:cNvSpPr txBox="1"/>
          <p:nvPr/>
        </p:nvSpPr>
        <p:spPr>
          <a:xfrm>
            <a:off x="1301247" y="3705158"/>
            <a:ext cx="615424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Виготовляємо </a:t>
            </a:r>
          </a:p>
          <a:p>
            <a:pPr algn="ctr"/>
            <a:r>
              <a:rPr lang="uk-UA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модель Землі</a:t>
            </a:r>
          </a:p>
          <a:p>
            <a:pPr algn="ctr"/>
            <a:r>
              <a:rPr lang="uk-UA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с.27</a:t>
            </a:r>
            <a:endParaRPr lang="ru-RU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329DFD-617E-4B25-A691-2A004587C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399" y="2463367"/>
            <a:ext cx="44100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92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EE37EE-124E-4A02-A85C-AC1EEC60A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372" y="-83128"/>
            <a:ext cx="12351263" cy="6999755"/>
          </a:xfrm>
          <a:prstGeom prst="rect">
            <a:avLst/>
          </a:prstGeom>
        </p:spPr>
      </p:pic>
      <p:pic>
        <p:nvPicPr>
          <p:cNvPr id="3" name="Мультимедиа в Интернете 2" title="ПОДЕЛКА на тему космос в школу ПОШАГОВО! САТУРН своими руками!">
            <a:hlinkClick r:id="" action="ppaction://media"/>
            <a:extLst>
              <a:ext uri="{FF2B5EF4-FFF2-40B4-BE49-F238E27FC236}">
                <a16:creationId xmlns:a16="http://schemas.microsoft.com/office/drawing/2014/main" id="{61651C87-7044-4CC1-9BCF-A319A1B3C9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3041" y="271271"/>
            <a:ext cx="11134436" cy="629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9F47F2-66C3-4FDF-838F-E88CC3B03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DD9299-D1DD-4BC9-82B2-3648346B4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76" y="131329"/>
            <a:ext cx="4054210" cy="30367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E7DEE8-48DB-494B-BF91-E9EE5AED0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943" y="131329"/>
            <a:ext cx="3367727" cy="44960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F5B3B2-3F3A-466E-B1C3-4783F6D88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058"/>
          <a:stretch/>
        </p:blipFill>
        <p:spPr>
          <a:xfrm>
            <a:off x="7694882" y="1981908"/>
            <a:ext cx="4215842" cy="46682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4D3979-8BA9-489C-9CC4-7004F688C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276" y="3689928"/>
            <a:ext cx="5865567" cy="30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6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4A67EE-39C3-44D3-868E-892645A7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F6FEE-BD10-4B13-8257-EFAB1DEB9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3" t="22761" r="29167" b="48014"/>
          <a:stretch/>
        </p:blipFill>
        <p:spPr>
          <a:xfrm>
            <a:off x="416790" y="681635"/>
            <a:ext cx="11645901" cy="478629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D756AB6-2B03-4EE1-ADAB-F36E9451F79F}"/>
              </a:ext>
            </a:extLst>
          </p:cNvPr>
          <p:cNvSpPr/>
          <p:nvPr/>
        </p:nvSpPr>
        <p:spPr>
          <a:xfrm>
            <a:off x="4913745" y="2152073"/>
            <a:ext cx="5320146" cy="378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AF0937-345A-44FB-8CDA-120FA807D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267" y="1806429"/>
            <a:ext cx="3101247" cy="39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05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C4DC7D-D667-4D1D-BA2F-ADCD48695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175756-FE4C-48FD-A74A-0E161367B3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36" t="24512" r="29924" b="11111"/>
          <a:stretch/>
        </p:blipFill>
        <p:spPr>
          <a:xfrm>
            <a:off x="1073536" y="332033"/>
            <a:ext cx="6382328" cy="593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77EB5E-75D6-42CB-B05B-62FF94C77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382" y="2195622"/>
            <a:ext cx="3526173" cy="444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90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D68AA2-D40E-49D9-8E8B-AE9D69AFE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8AB3EE-267E-4B8C-86F5-11AAD668D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2636" y="3278909"/>
            <a:ext cx="38100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A7554A-D161-4710-8F27-CE2EDF72A67F}"/>
              </a:ext>
            </a:extLst>
          </p:cNvPr>
          <p:cNvSpPr txBox="1"/>
          <p:nvPr/>
        </p:nvSpPr>
        <p:spPr>
          <a:xfrm>
            <a:off x="3967018" y="434170"/>
            <a:ext cx="6345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Пап'є</a:t>
            </a:r>
            <a:r>
              <a:rPr lang="ru-RU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-маше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EE81EA-FB98-4406-AF83-C9B52704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17" t="19795" r="41666" b="12458"/>
          <a:stretch/>
        </p:blipFill>
        <p:spPr>
          <a:xfrm>
            <a:off x="7487498" y="2747819"/>
            <a:ext cx="4483191" cy="39808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8F29B8-D603-40DA-98BD-DA160761B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105" y="4738255"/>
            <a:ext cx="3201934" cy="20324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01201E-9863-4F5F-8B29-97A850ACD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117" y="129309"/>
            <a:ext cx="2578405" cy="26600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6F0578-3038-4B03-9FB3-36C4B61A56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0928" y="129309"/>
            <a:ext cx="2295525" cy="19907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BB04B9-3145-471F-B99E-590C9D3A9A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6788" y="2724184"/>
            <a:ext cx="2929005" cy="23879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DD5B84-C27C-4421-A86A-4ADFE7027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2265" y="1495993"/>
            <a:ext cx="2204382" cy="27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40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8E28D9-CDAF-40D6-B2F8-082B3751A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2C8E97-E161-4EDE-A6D9-836CF484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71" y="210993"/>
            <a:ext cx="6121145" cy="28739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E2A4C0-E955-444D-82D0-B21C9FD1D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71" y="3316215"/>
            <a:ext cx="4004703" cy="32780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E1B5F5-67E5-4487-AFC9-7843F8578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50" y="62470"/>
            <a:ext cx="3451225" cy="31709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61C065-267D-45CC-881A-50E5DD6535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5" t="2507" r="50998" b="3137"/>
          <a:stretch/>
        </p:blipFill>
        <p:spPr>
          <a:xfrm>
            <a:off x="4413046" y="3429000"/>
            <a:ext cx="3524776" cy="2942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626912-1C5E-4E05-9210-BDAB71B0E8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44" r="16500"/>
          <a:stretch/>
        </p:blipFill>
        <p:spPr>
          <a:xfrm>
            <a:off x="8036328" y="3730668"/>
            <a:ext cx="3799931" cy="294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59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7C9B43-4CFB-4282-A4D9-3DE1F5C8E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58A8E7-E6CB-4F26-97B9-F8D305AA1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691"/>
            <a:ext cx="12122727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23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0768D6-7EAD-4BB4-84A4-0725F08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021A3B-5BD5-450A-BF30-01005C526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167495"/>
            <a:ext cx="5735036" cy="41184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2C9371-1D6D-4866-94E4-75D1D1110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2" y="167495"/>
            <a:ext cx="3917489" cy="5548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543ECD-82E5-4C4C-ADAA-3FDB94137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35" y="3450537"/>
            <a:ext cx="4840679" cy="330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0184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9F47F2-66C3-4FDF-838F-E88CC3B03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13E362-D872-45A7-B9AB-ADD41A7FF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72" y="195274"/>
            <a:ext cx="9259827" cy="64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6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9F47F2-66C3-4FDF-838F-E88CC3B03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Мультимедиа в Интернете 1" title="Как сделать глобус из бумаги своими руками">
            <a:hlinkClick r:id="" action="ppaction://media"/>
            <a:extLst>
              <a:ext uri="{FF2B5EF4-FFF2-40B4-BE49-F238E27FC236}">
                <a16:creationId xmlns:a16="http://schemas.microsoft.com/office/drawing/2014/main" id="{9E43F706-91D0-4381-B238-387BABD42C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1818" y="205244"/>
            <a:ext cx="11411527" cy="644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58</Words>
  <Application>Microsoft Office PowerPoint</Application>
  <PresentationFormat>Широкоэкранный</PresentationFormat>
  <Paragraphs>7</Paragraphs>
  <Slides>11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Cavolini</vt:lpstr>
      <vt:lpstr>Playfair Display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2024-01-28T17:22:06Z</dcterms:created>
  <dcterms:modified xsi:type="dcterms:W3CDTF">2024-01-28T18:04:55Z</dcterms:modified>
</cp:coreProperties>
</file>