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76" r:id="rId3"/>
    <p:sldId id="277" r:id="rId4"/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94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3CCD4-FC0C-4EA3-A10F-69A3FD6444EC}" type="datetimeFigureOut">
              <a:rPr lang="ru-RU" smtClean="0"/>
              <a:t>01.03.2020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D4B39-6AA5-4942-8D86-8AD450A60F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2879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3CCD4-FC0C-4EA3-A10F-69A3FD6444EC}" type="datetimeFigureOut">
              <a:rPr lang="ru-RU" smtClean="0"/>
              <a:t>01.03.2020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D4B39-6AA5-4942-8D86-8AD450A60F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6695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3CCD4-FC0C-4EA3-A10F-69A3FD6444EC}" type="datetimeFigureOut">
              <a:rPr lang="ru-RU" smtClean="0"/>
              <a:t>01.03.2020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D4B39-6AA5-4942-8D86-8AD450A60F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1700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3CCD4-FC0C-4EA3-A10F-69A3FD6444EC}" type="datetimeFigureOut">
              <a:rPr lang="ru-RU" smtClean="0"/>
              <a:t>01.03.2020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D4B39-6AA5-4942-8D86-8AD450A60F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6423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3CCD4-FC0C-4EA3-A10F-69A3FD6444EC}" type="datetimeFigureOut">
              <a:rPr lang="ru-RU" smtClean="0"/>
              <a:t>01.03.2020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D4B39-6AA5-4942-8D86-8AD450A60F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652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3CCD4-FC0C-4EA3-A10F-69A3FD6444EC}" type="datetimeFigureOut">
              <a:rPr lang="ru-RU" smtClean="0"/>
              <a:t>01.03.2020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D4B39-6AA5-4942-8D86-8AD450A60F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7159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3CCD4-FC0C-4EA3-A10F-69A3FD6444EC}" type="datetimeFigureOut">
              <a:rPr lang="ru-RU" smtClean="0"/>
              <a:t>01.03.2020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D4B39-6AA5-4942-8D86-8AD450A60F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9881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3CCD4-FC0C-4EA3-A10F-69A3FD6444EC}" type="datetimeFigureOut">
              <a:rPr lang="ru-RU" smtClean="0"/>
              <a:t>01.03.2020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D4B39-6AA5-4942-8D86-8AD450A60F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8967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3CCD4-FC0C-4EA3-A10F-69A3FD6444EC}" type="datetimeFigureOut">
              <a:rPr lang="ru-RU" smtClean="0"/>
              <a:t>01.03.2020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D4B39-6AA5-4942-8D86-8AD450A60F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270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3CCD4-FC0C-4EA3-A10F-69A3FD6444EC}" type="datetimeFigureOut">
              <a:rPr lang="ru-RU" smtClean="0"/>
              <a:t>01.03.2020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D4B39-6AA5-4942-8D86-8AD450A60F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2113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3CCD4-FC0C-4EA3-A10F-69A3FD6444EC}" type="datetimeFigureOut">
              <a:rPr lang="ru-RU" smtClean="0"/>
              <a:t>01.03.2020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D4B39-6AA5-4942-8D86-8AD450A60F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3326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3000" r="-3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3CCD4-FC0C-4EA3-A10F-69A3FD6444EC}" type="datetimeFigureOut">
              <a:rPr lang="ru-RU" smtClean="0"/>
              <a:t>01.03.2020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DD4B39-6AA5-4942-8D86-8AD450A60F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1758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908720"/>
            <a:ext cx="770485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uk-UA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Розставте</a:t>
            </a:r>
            <a:r>
              <a:rPr lang="uk-UA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слова за </a:t>
            </a:r>
            <a:r>
              <a:rPr lang="uk-UA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алфавітом</a:t>
            </a:r>
            <a:r>
              <a:rPr lang="en-U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Якщо </a:t>
            </a:r>
            <a:r>
              <a:rPr lang="uk-UA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 правильно розставите слова, то з </a:t>
            </a:r>
            <a:r>
              <a:rPr lang="uk-UA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останніх </a:t>
            </a:r>
            <a:r>
              <a:rPr lang="uk-UA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букв має вийти давнє латинське </a:t>
            </a:r>
            <a:r>
              <a:rPr lang="uk-UA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прислів’я</a:t>
            </a:r>
            <a:endParaRPr lang="en-US" sz="2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Гайок, вузол, в’язальниця, дьоготь, доповідач, доповісти, вступ, вершечок, галка, дев’ятсот, гомін, гам, вітер, ворота, гостинець, гантелі, </a:t>
            </a:r>
            <a:endParaRPr lang="en-US" sz="2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ди­тинство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дріт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0523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00698" y="980728"/>
            <a:ext cx="756084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Слова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запишіть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три колонки,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залежно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того,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яким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приголосним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починається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слово: 1)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сонорним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2)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дзвінким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3) 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глухим</a:t>
            </a:r>
          </a:p>
          <a:p>
            <a:pPr algn="just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Заспів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коралі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цап, йогурт,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блукач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лото, желе, фото,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дзвін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вепр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лови, поле, щит,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джинси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набат,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таксі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горіх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сплав</a:t>
            </a:r>
          </a:p>
          <a:p>
            <a:pPr algn="just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Ключ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З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останніх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букв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виписаних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слів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скластися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закінчення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вислову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А.Франса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“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Допитливість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…”</a:t>
            </a:r>
          </a:p>
        </p:txBody>
      </p:sp>
    </p:spTree>
    <p:extLst>
      <p:ext uri="{BB962C8B-B14F-4D97-AF65-F5344CB8AC3E}">
        <p14:creationId xmlns:p14="http://schemas.microsoft.com/office/powerpoint/2010/main" val="3495381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692696"/>
            <a:ext cx="756084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Випишіть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дві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колонки слова з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вставленими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буквами,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позначають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1)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дзвінкі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приголосні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2)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глухі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приголосні</a:t>
            </a:r>
            <a:endParaRPr lang="ru-RU" sz="24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Вхі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(д, т)чини, во(г, х)ко,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(б, п), про(з, с)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ьба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(ж, ш)ка, Вели(ґ, к)день,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обгор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д,т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)ка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(г, х)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стере(г, х)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тихохі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(д, т),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мабу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(д, т)ь,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удво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(г, х), (з, с)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цідити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(г, х)ко,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дж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ч)ба,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(г, х)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на(д, т)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хмарний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(ґ, к)же,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сту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(б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п)ка,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бли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(з, с)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ький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(ж, ш)ка,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(з, с)ка.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Ключ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З других букв повинен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скластися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вислів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Й.В.Гете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47775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843677"/>
            <a:ext cx="741682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Випишіть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дві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колонки слова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вставленими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префікси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1) буквою з; 2) буквою 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</a:p>
          <a:p>
            <a:pPr algn="just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..тяг,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коштовно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сіл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не..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кінченне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хрон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сумнівно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не..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промога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..кат, не..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тихаюче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..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шивка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Ключ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З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останніх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букв повинен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скластися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початок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прислів’я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“…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кашкет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носити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</a:p>
        </p:txBody>
      </p:sp>
    </p:spTree>
    <p:extLst>
      <p:ext uri="{BB962C8B-B14F-4D97-AF65-F5344CB8AC3E}">
        <p14:creationId xmlns:p14="http://schemas.microsoft.com/office/powerpoint/2010/main" val="927530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1412776"/>
            <a:ext cx="756084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Випишіть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дві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колонки слова з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приголосними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1)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пом’якшеними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м’якими</a:t>
            </a:r>
            <a:endParaRPr lang="ru-RU" sz="2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Прозаїк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півкроку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шків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уміти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яблуко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сумнів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таксі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відкуп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щілина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ліс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перехід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ґніт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честь.</a:t>
            </a:r>
          </a:p>
          <a:p>
            <a:pPr algn="just"/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Ключ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З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останніх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букв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скластися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закінчення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афоризму “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Переможці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вірять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…”.</a:t>
            </a:r>
          </a:p>
        </p:txBody>
      </p:sp>
    </p:spTree>
    <p:extLst>
      <p:ext uri="{BB962C8B-B14F-4D97-AF65-F5344CB8AC3E}">
        <p14:creationId xmlns:p14="http://schemas.microsoft.com/office/powerpoint/2010/main" val="2000410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620688"/>
            <a:ext cx="756084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Слова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запишіть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дві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колонки: 1) у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вставили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м’який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знак; 2) у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треба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вставляти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м’якого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знака</a:t>
            </a: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Зненац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..ка,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цар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уйгурс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..кий,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вякати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знад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(в)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авос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цар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(на)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стеблин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(у)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мис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винос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наказовий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спосіб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ущіл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ус..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мішка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камін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..чик,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..чин, (у)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жмен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путивл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ський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уман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ський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розріс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вгомониш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їдал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брин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(в)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колис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велетен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ський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бяр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осмілят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ател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..є,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багато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облич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безбат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ченко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т..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мяний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Ключ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З других букв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дужках, не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враховувати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повинен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скластися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вислів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Галілео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Галілея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3010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476672"/>
            <a:ext cx="756084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Слова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запишіть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дві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колонки: 1)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вставленим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апострофом; 2) без 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апострофа</a:t>
            </a:r>
          </a:p>
          <a:p>
            <a:pPr algn="just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ятковий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різдв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яний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острів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янин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духм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яний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сурм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яний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медв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яний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яклий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присв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ята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слов..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яни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тьм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яний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дзв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якнути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..я,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рутв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яний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знічев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..я,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єкція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моркв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яний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мавп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..ячий, з..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ясувати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різьб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..яр,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</a:t>
            </a:r>
          </a:p>
          <a:p>
            <a:pPr algn="just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Ключ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З других букв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першої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колонки повинно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скластися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слово,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закінчується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вислів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Іммануїла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Канта: “Закон,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живе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нас,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називається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…”</a:t>
            </a:r>
          </a:p>
        </p:txBody>
      </p:sp>
    </p:spTree>
    <p:extLst>
      <p:ext uri="{BB962C8B-B14F-4D97-AF65-F5344CB8AC3E}">
        <p14:creationId xmlns:p14="http://schemas.microsoft.com/office/powerpoint/2010/main" val="176772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620688"/>
            <a:ext cx="770485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Випишіть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слова у </a:t>
            </a:r>
            <a:r>
              <a:rPr lang="ru-RU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дві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колонки: 1) без </a:t>
            </a:r>
            <a:r>
              <a:rPr lang="ru-RU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подвоєння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букв; 2) з </a:t>
            </a:r>
            <a:r>
              <a:rPr lang="ru-RU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подвоєнням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букв</a:t>
            </a:r>
          </a:p>
          <a:p>
            <a:pPr algn="just"/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Ю(н)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дерев’я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(н)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зв’яза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(н)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(с)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авець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глиби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(н)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поні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(с)я,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піща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(н)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(в)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ечері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удава(н)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гайдама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(ч)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твари(н)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удови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(н)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(в)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відра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о(д)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вівся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(н)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олов’я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(н)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одното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(н)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рядня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(н)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зйомоч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(н)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Вінни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(ч)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(л)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яний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(н)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голуби(н)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(н)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ий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Ключ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З других букв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повинні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скластися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вислів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М.Коцюбинського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3869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620688"/>
            <a:ext cx="7776864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Випишіть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слова у </a:t>
            </a:r>
            <a:r>
              <a:rPr lang="ru-RU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дві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колонки: 1) без </a:t>
            </a:r>
            <a:r>
              <a:rPr lang="ru-RU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подвоєння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букв; 2) з </a:t>
            </a:r>
            <a:r>
              <a:rPr lang="ru-RU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подвоєнням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букв</a:t>
            </a:r>
          </a:p>
          <a:p>
            <a:pPr algn="just"/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Тума</a:t>
            </a: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(н)</a:t>
            </a:r>
            <a:r>
              <a:rPr lang="ru-RU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ість</a:t>
            </a: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бджоли</a:t>
            </a: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(н)</a:t>
            </a:r>
            <a:r>
              <a:rPr lang="ru-RU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ий</a:t>
            </a: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букве(н)</a:t>
            </a:r>
            <a:r>
              <a:rPr lang="ru-RU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ий</a:t>
            </a: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здорове</a:t>
            </a: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(н)</a:t>
            </a:r>
            <a:r>
              <a:rPr lang="ru-RU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ий</a:t>
            </a: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росли(н)</a:t>
            </a:r>
            <a:r>
              <a:rPr lang="ru-RU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ицтво</a:t>
            </a: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умотивова</a:t>
            </a: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(н)</a:t>
            </a:r>
            <a:r>
              <a:rPr lang="ru-RU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ість</a:t>
            </a: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скаже</a:t>
            </a: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(н)</a:t>
            </a:r>
            <a:r>
              <a:rPr lang="ru-RU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ий</a:t>
            </a: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обмі</a:t>
            </a: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(н)</a:t>
            </a:r>
            <a:r>
              <a:rPr lang="ru-RU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ий</a:t>
            </a: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притама</a:t>
            </a: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(н)</a:t>
            </a:r>
            <a:r>
              <a:rPr lang="ru-RU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ий</a:t>
            </a: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вихова</a:t>
            </a: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(н)</a:t>
            </a:r>
            <a:r>
              <a:rPr lang="ru-RU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ість</a:t>
            </a: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рва(н)</a:t>
            </a:r>
            <a:r>
              <a:rPr lang="ru-RU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ий</a:t>
            </a: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видума</a:t>
            </a: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(н)</a:t>
            </a:r>
            <a:r>
              <a:rPr lang="ru-RU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ий</a:t>
            </a: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віко</a:t>
            </a: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(н)</a:t>
            </a:r>
            <a:r>
              <a:rPr lang="ru-RU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иця</a:t>
            </a: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свяще</a:t>
            </a: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(н)</a:t>
            </a:r>
            <a:r>
              <a:rPr lang="ru-RU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ий</a:t>
            </a: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ознайомле</a:t>
            </a: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(н)</a:t>
            </a:r>
            <a:r>
              <a:rPr lang="ru-RU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ий</a:t>
            </a: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очище</a:t>
            </a: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(н)я, </a:t>
            </a:r>
            <a:r>
              <a:rPr lang="ru-RU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широче</a:t>
            </a: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(н)</a:t>
            </a:r>
            <a:r>
              <a:rPr lang="ru-RU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ий</a:t>
            </a: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орли</a:t>
            </a: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(н)</a:t>
            </a:r>
            <a:r>
              <a:rPr lang="ru-RU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ий</a:t>
            </a: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післяреформе</a:t>
            </a: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(н)</a:t>
            </a:r>
            <a:r>
              <a:rPr lang="ru-RU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ий</a:t>
            </a: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знаме</a:t>
            </a: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(н)</a:t>
            </a:r>
            <a:r>
              <a:rPr lang="ru-RU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ий</a:t>
            </a: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людя</a:t>
            </a: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(н)</a:t>
            </a:r>
            <a:r>
              <a:rPr lang="ru-RU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ий</a:t>
            </a: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окая(н)</a:t>
            </a:r>
            <a:r>
              <a:rPr lang="ru-RU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ий</a:t>
            </a: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стурбова</a:t>
            </a: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(н)</a:t>
            </a:r>
            <a:r>
              <a:rPr lang="ru-RU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ісь</a:t>
            </a: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числе:(н)</a:t>
            </a:r>
            <a:r>
              <a:rPr lang="ru-RU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ий</a:t>
            </a: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тьмя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(н)о. </a:t>
            </a:r>
            <a:endParaRPr lang="ru-RU" sz="2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Ключ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З других букв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повинні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скластися</a:t>
            </a: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закінчення</a:t>
            </a: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вислову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Л.Толстого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“Думай добре, і…”</a:t>
            </a:r>
            <a:endParaRPr lang="ru-RU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1598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764704"/>
            <a:ext cx="7488832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Випишіть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слова у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дві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колонки: 1) без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подвоєння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букв; 2) з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подвоєнням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букв. Слова,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позначені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зірочкою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вжито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орудному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відмінку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однини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Змужні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(н)я,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снас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(т)ю*,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радіс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(т)ю*,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осер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(д)я,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(ш)я, (л)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ється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свіжіс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(т)ю*,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(т)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євий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входже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(н)я,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(н)я,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навма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(н)я,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віс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(т)ю*,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старіс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(т)ю*,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білче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(н)я:,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приві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(л)я,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попідти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(н)ю,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зненавис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(т)ю*,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перехрес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(т)я,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здоби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(ч)ю*,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підні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(ж)я,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сміливіс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(т)ю*,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зап’яс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(т)я,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свідче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(н)я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Ключ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З других букв повинен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скластися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вислів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В.Гюго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20201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692696"/>
            <a:ext cx="763284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Вставте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де треба,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пропущені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букви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д, т. Слова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запишіть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дві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колонки: 1)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вставляли букв; 2)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вставили </a:t>
            </a:r>
            <a:r>
              <a:rPr lang="ru-RU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букви</a:t>
            </a:r>
            <a:endParaRPr lang="ru-RU" sz="24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Звіс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..но,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скатер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..ка,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асистен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ський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хвас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ливий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кореспонден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ський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аген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радіс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зліс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заїз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контрас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учас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..ник,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їж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дириген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ський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щас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ливий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ус..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страс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щотиж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невий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студен..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ський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студен..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очис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якіс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буревіс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..ник, п’я..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десят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Ключ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З других букв повинно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скластися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закінчення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вислову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В.Сухомлинського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“Дорожить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вона…”</a:t>
            </a:r>
          </a:p>
        </p:txBody>
      </p:sp>
    </p:spTree>
    <p:extLst>
      <p:ext uri="{BB962C8B-B14F-4D97-AF65-F5344CB8AC3E}">
        <p14:creationId xmlns:p14="http://schemas.microsoft.com/office/powerpoint/2010/main" val="574552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71430" y="1196752"/>
            <a:ext cx="770485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uk-UA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Розставте</a:t>
            </a:r>
            <a:r>
              <a:rPr lang="uk-UA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слова за </a:t>
            </a:r>
            <a:r>
              <a:rPr lang="uk-UA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алфавітом.</a:t>
            </a:r>
            <a:r>
              <a:rPr lang="en-U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Якщо </a:t>
            </a:r>
            <a:r>
              <a:rPr lang="uk-UA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правильно розставите слова, то з їхніх останніх букв прочитаєте народну </a:t>
            </a:r>
            <a:r>
              <a:rPr lang="uk-UA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приказку</a:t>
            </a:r>
            <a:endParaRPr lang="en-US" sz="2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Афіша, жар, експрес, батьків, білорус, </a:t>
            </a:r>
            <a:r>
              <a:rPr lang="uk-UA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атракціон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електромагніт, блакитні, бреду, донечка, бобер, військком, естетичне, допитливий, будяк, вельми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098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908720"/>
            <a:ext cx="756084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Запишіть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підряд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слова, у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треба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вставити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букву ч (не ш). </a:t>
            </a:r>
            <a:endParaRPr lang="ru-RU" sz="2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Істори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зару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..ник,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..ник,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сма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торі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моло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вчора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ній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міро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..ник,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огіро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..ник, соня..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соня..ник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остато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пересі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яблу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ний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Ключ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З других букв повинно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скластися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закінчення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вислову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давньогрецького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вченого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Фалеса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Мілетського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Пізнай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… !”</a:t>
            </a:r>
          </a:p>
        </p:txBody>
      </p:sp>
    </p:spTree>
    <p:extLst>
      <p:ext uri="{BB962C8B-B14F-4D97-AF65-F5344CB8AC3E}">
        <p14:creationId xmlns:p14="http://schemas.microsoft.com/office/powerpoint/2010/main" val="128472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908720"/>
            <a:ext cx="741682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Запишіть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підряд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слова, у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треба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вставити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буквосполучення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дж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(не ж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Перехо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омоло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зава..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ає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блу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..у,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холо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..у,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огоро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..а,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одгоро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підса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..у, осу..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уви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ається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ствер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ують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Ключ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З других букв повинно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скластися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слово (до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нього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кінці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треба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дописати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м’який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знак),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пропущене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вислові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Й.В.Ґете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“… —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вада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швидко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минає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</a:p>
        </p:txBody>
      </p:sp>
    </p:spTree>
    <p:extLst>
      <p:ext uri="{BB962C8B-B14F-4D97-AF65-F5344CB8AC3E}">
        <p14:creationId xmlns:p14="http://schemas.microsoft.com/office/powerpoint/2010/main" val="243153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548680"/>
            <a:ext cx="7776864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Утворіть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суфікса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ський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прикметники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запишіть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три колонки: 1) на -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зький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2) на -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цький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3) на -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ський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голосного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Прикметників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ський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стоїть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приголосного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не </a:t>
            </a:r>
            <a:r>
              <a:rPr lang="ru-RU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виписуйте</a:t>
            </a:r>
            <a:endParaRPr lang="ru-RU" sz="24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Стужиця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Здвиж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печеніг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Бахмач, Свеса, Калуш,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Карпати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Смига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Омельник, Звенигород,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Агадес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Волноваха,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Запоріжжя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Клуж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Овруч, Камчатка,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Авас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Сиваш, Токмак, Воронеж,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Устилуг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Чукотка, Атлас,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Ялпуг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Гнилиця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Підбуж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Світязь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Вільнюс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дивак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Ключ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З других букв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скластися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вислів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В.Шекспіра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54107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692696"/>
            <a:ext cx="748883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Випишіть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слова в три колонки: 1)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розривати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переносу; 2)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при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переносі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першому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рядку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залишати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дві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перші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букви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3)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при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переносі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першому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рядку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залишати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три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перші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букви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Армія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орел,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умію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одуд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ґудзик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приступ,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село,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обмию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оазис,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крісло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згин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яма,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раджусь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ящик,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збуджене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око,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саджанці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околот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вздовж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отвір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ясно,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дзвін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оса,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зумію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Ключ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З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останніх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букв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виписаних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слів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скластися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вислів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М.Рильського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61655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764704"/>
            <a:ext cx="741682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Випишіть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підряд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слова, де звук і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виник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внаслідок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чергування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</a:p>
          <a:p>
            <a:pPr algn="just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Ліс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сузір’я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вітер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пісок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узвіз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очікувати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робітник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місяць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схід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прізвисько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свідчення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корінчик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діло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горіх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випікати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зачіпає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річка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сіно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щічка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сніг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невід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радісно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Харків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місто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пішки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прізвище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рід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звір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пірце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Ключ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З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останніх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букв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виписаних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слів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скластися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відома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приказка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32073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548680"/>
            <a:ext cx="7488832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Вставте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пропущені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букви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е. Слова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запишіть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дві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колонки: 1)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вставленою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буквою и; 2)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вставленою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буквою 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</a:p>
          <a:p>
            <a:pPr algn="just"/>
            <a:endParaRPr lang="ru-RU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Оз..мина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..гати, уд..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в’ятьох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реда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мороз..во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..рати,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зчищ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попр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їжджати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тютюнн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..к,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..кати,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вожити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понош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оголош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вар..во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жовт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круха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..во,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зирство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звел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ож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неприм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ренний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втомл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ць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Ключ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З других букв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скластися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закінчення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вислову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англійського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поета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Роберта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Броунінга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“Коли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бореться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сама…”</a:t>
            </a:r>
          </a:p>
        </p:txBody>
      </p:sp>
    </p:spTree>
    <p:extLst>
      <p:ext uri="{BB962C8B-B14F-4D97-AF65-F5344CB8AC3E}">
        <p14:creationId xmlns:p14="http://schemas.microsoft.com/office/powerpoint/2010/main" val="263582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620688"/>
            <a:ext cx="7776864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Слова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запишіть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дві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колонки: 1)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вставленою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буквою и; 2)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вставленою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буквою 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</a:p>
          <a:p>
            <a:pPr algn="just"/>
            <a:endParaRPr lang="ru-RU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..й,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пог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дний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ож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ш..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шка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вожений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чний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ж..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ночий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жень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няньч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збайдуж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глуш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..на,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гнучк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..д,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однор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дний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дюж..на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узгол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в’я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одгр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усяч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..на,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льодов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..к,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найструнк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глибоч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нути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узг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р’я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далеч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ненав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сть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Ключ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З других букв повинно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скластися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перше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речення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вислову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давньоримського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письменника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Катона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Старшого: “…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діла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стирається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іржа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з’їдає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</a:p>
        </p:txBody>
      </p:sp>
    </p:spTree>
    <p:extLst>
      <p:ext uri="{BB962C8B-B14F-4D97-AF65-F5344CB8AC3E}">
        <p14:creationId xmlns:p14="http://schemas.microsoft.com/office/powerpoint/2010/main" val="2680937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867131"/>
            <a:ext cx="770485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кінці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слів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треба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вставити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букву и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і. Слова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запишіть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дві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колонки: 1)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вставленою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буквою и; 2)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вставленою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буквою і.</a:t>
            </a:r>
          </a:p>
          <a:p>
            <a:pPr algn="just"/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Трич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.., птах..,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трох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.., депеш..,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хащ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чепіг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площ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.., оберег..,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навкруг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міраж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озеленювач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.., ящик..,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реп’ях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.., сух..,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зв’язавш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двіч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.., калош..,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стелаж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смітник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усяк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тільк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лемеш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.., обруч..,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створююч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випиш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вернісаж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</a:p>
          <a:p>
            <a:pPr algn="just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Ключ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З других букв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виписаних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слів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скластися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закінчення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афоризму: “Не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досить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знати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собі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….»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0098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836712"/>
            <a:ext cx="741682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Слова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запишіть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дві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колонки: 1)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вставленою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буквою а; 2)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вставленою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буквою 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</a:p>
          <a:p>
            <a:pPr algn="just"/>
            <a:endParaRPr lang="ru-RU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рсук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..гав, б..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зацтво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сол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г..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няти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ніт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в’яни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таман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л..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млене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брикос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б..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гатослівність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см..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лоскип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єні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м..роз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х..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зяїн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п..гон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гано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г..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рячі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Ключ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З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останніх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букв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виписаних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слів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скластися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прислів’я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48308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548680"/>
            <a:ext cx="784887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Виправте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де треба,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порушення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милозвучності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словосполучення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запишіть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дві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колонки: 1)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виправлень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нема; 2)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внесено </a:t>
            </a:r>
            <a:r>
              <a:rPr lang="ru-RU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виправлення</a:t>
            </a:r>
            <a:endParaRPr lang="ru-RU" sz="24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Дякував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книжки й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зошити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сказали би нам, знали же про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день у день,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мною,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зміг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увійти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раніш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тепер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учора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сьогодні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довелось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взяти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згадав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відразу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з’єднались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угадав би,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мною,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пого:дились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прийти,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пригоди:лось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усім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знову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обізвався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ошатно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вбраний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йшли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дерева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кущі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в’їхав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село,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прийшов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школи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нога у ногу,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умій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же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сказати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збираюся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сидять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вдвох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думає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вголос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скажу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відверто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дивлюсь і думаю, стою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дивлюсь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вікно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Ключ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З других букв перших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словосполучень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скластися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вислів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О.Герцена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24485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69657" y="1340768"/>
            <a:ext cx="763284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uk-UA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Розставте</a:t>
            </a:r>
            <a:r>
              <a:rPr lang="uk-UA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слова за </a:t>
            </a:r>
            <a:r>
              <a:rPr lang="uk-UA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алфавітом.</a:t>
            </a:r>
            <a:r>
              <a:rPr lang="en-U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Якщо </a:t>
            </a:r>
            <a:r>
              <a:rPr lang="uk-UA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правильно розставите слова, то з їхніх останніх букв прочитаєте народну </a:t>
            </a:r>
            <a:r>
              <a:rPr lang="uk-UA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приказку</a:t>
            </a:r>
            <a:endParaRPr lang="en-US" sz="2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Завчасно, жолоб, застеріг, сформульоване, степ, жорстоке, завіз, сургуч, завіз, звітую, </a:t>
            </a:r>
            <a:r>
              <a:rPr lang="uk-UA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сто­личне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3304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32387" y="980728"/>
            <a:ext cx="792088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Вставте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загальних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іншомовних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назвах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пропущені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букви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і. Слова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запишіть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дві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колонки: 1)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вставленою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буквою и; 2)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вставленою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буквою 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</a:p>
          <a:p>
            <a:pPr algn="just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Інж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..р,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нарц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..с,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зеф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..р,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..кет, бат..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нокок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окс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..ген,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онетка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неод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..м,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ларинг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..т,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..мент, баз..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ліка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еп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..граф,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уайт-спір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..т,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юстиц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..я,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лімуз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..н, об’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єкт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</a:p>
          <a:p>
            <a:pPr algn="just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Ключ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З перших букв повинно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скластися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закінчення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вислову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М.Сома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“Земля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ніколи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небом не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але ж …”</a:t>
            </a:r>
          </a:p>
        </p:txBody>
      </p:sp>
    </p:spTree>
    <p:extLst>
      <p:ext uri="{BB962C8B-B14F-4D97-AF65-F5344CB8AC3E}">
        <p14:creationId xmlns:p14="http://schemas.microsoft.com/office/powerpoint/2010/main" val="1154978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908720"/>
            <a:ext cx="763284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Подані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слова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запишіть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дві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колонки: 1)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звичайно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пишуться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малої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букви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2)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пишуться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великої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букви</a:t>
            </a:r>
            <a:endParaRPr lang="ru-RU" sz="2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С,с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трашний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(Суд),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Г,г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носеологія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(наука),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Ф,ф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ранкова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(поема),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К,к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итай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Г,г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алактика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О,о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бласть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А,а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нтей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К,к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иївські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вулиці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Б,б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іблія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(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О,о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світа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Ключ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З других букв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скластися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початок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вислову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Д.Павличка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“… нелегко плавать”.</a:t>
            </a:r>
          </a:p>
        </p:txBody>
      </p:sp>
    </p:spTree>
    <p:extLst>
      <p:ext uri="{BB962C8B-B14F-4D97-AF65-F5344CB8AC3E}">
        <p14:creationId xmlns:p14="http://schemas.microsoft.com/office/powerpoint/2010/main" val="1376510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870997"/>
            <a:ext cx="748883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uk-UA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Розставте</a:t>
            </a:r>
            <a:r>
              <a:rPr lang="uk-UA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слова за </a:t>
            </a:r>
            <a:r>
              <a:rPr lang="uk-UA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алфавітом.</a:t>
            </a:r>
            <a:r>
              <a:rPr lang="en-U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Якщо </a:t>
            </a:r>
            <a:r>
              <a:rPr lang="uk-UA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правильно розставите слова, то з їхніх останніх букв прочитаєте народне </a:t>
            </a:r>
            <a:r>
              <a:rPr lang="uk-UA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прислів’я</a:t>
            </a:r>
            <a:endParaRPr lang="en-US" sz="2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Вислів, далеко, Дон, лунає, лоскочу, ломбард, влітку, вісник, дійти, відділ, віковічні, дід, </a:t>
            </a:r>
            <a:r>
              <a:rPr lang="uk-UA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елева­тори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заощадж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заряд, затон, затесане, вісмут, експонат, затріщать, ліг, ліжко, інші, їжачок, інспектор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63436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908720"/>
            <a:ext cx="763284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uk-UA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Розставте</a:t>
            </a:r>
            <a:r>
              <a:rPr lang="uk-UA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слова за </a:t>
            </a:r>
            <a:r>
              <a:rPr lang="uk-UA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алфавітом.</a:t>
            </a:r>
            <a:r>
              <a:rPr lang="en-U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Якщо </a:t>
            </a:r>
            <a:r>
              <a:rPr lang="uk-UA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правильно розставите слова, то з останніх букв повинна скластися друга частина </a:t>
            </a:r>
            <a:r>
              <a:rPr lang="uk-UA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прислів’я</a:t>
            </a:r>
            <a:r>
              <a:rPr lang="en-U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«Привикай </a:t>
            </a:r>
            <a:r>
              <a:rPr lang="uk-UA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господарства з молоду, то</a:t>
            </a:r>
            <a:r>
              <a:rPr lang="uk-UA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...»</a:t>
            </a:r>
            <a:endParaRPr lang="en-US" sz="2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Вгору, атракціон, велосипед, очевидець, іноді, байдуже, біб, окіст, клас, злегенька, ілюмінатор, </a:t>
            </a:r>
            <a:r>
              <a:rPr lang="uk-UA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винагороджене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гасиш, джаз, женити, захист, за­ </a:t>
            </a:r>
            <a:r>
              <a:rPr lang="uk-UA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пис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загін, жарт, замкнена, жабка, екран, снігу, переліг, печиво, рекорд, полин, радіо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4990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12208" y="1196752"/>
            <a:ext cx="763284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uk-UA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Розставте</a:t>
            </a:r>
            <a:r>
              <a:rPr lang="uk-UA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слова за </a:t>
            </a:r>
            <a:r>
              <a:rPr lang="uk-UA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алфавітом.</a:t>
            </a:r>
            <a:r>
              <a:rPr lang="en-U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Якщо </a:t>
            </a:r>
            <a:r>
              <a:rPr lang="uk-UA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правильно розставите слова, то з </a:t>
            </a:r>
            <a:r>
              <a:rPr lang="uk-UA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останніх </a:t>
            </a:r>
            <a:r>
              <a:rPr lang="uk-UA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букв повинно скластися початок приспів я «..., а воля дорожча за життя</a:t>
            </a:r>
            <a:r>
              <a:rPr lang="uk-UA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en-US" sz="2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en-US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uk-UA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Рогате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розгортати, багаж, подрузі, вабити, гурт, екран, десятиліття, гніт, плац, їхнє, </a:t>
            </a:r>
            <a:r>
              <a:rPr lang="uk-UA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згодом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забарвлене, іволга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0181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07634" y="1196752"/>
            <a:ext cx="741682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Розставте</a:t>
            </a:r>
            <a:r>
              <a:rPr lang="uk-UA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слова за </a:t>
            </a:r>
            <a:r>
              <a:rPr lang="uk-UA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алфавітом.</a:t>
            </a:r>
            <a:r>
              <a:rPr lang="en-U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Якщо </a:t>
            </a:r>
            <a:r>
              <a:rPr lang="uk-UA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правильно розставите слова, то з </a:t>
            </a:r>
            <a:r>
              <a:rPr lang="uk-UA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останніх </a:t>
            </a:r>
            <a:r>
              <a:rPr lang="uk-UA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букв повинна скластися друга частина прислів’я «Треба знати</a:t>
            </a:r>
            <a:r>
              <a:rPr lang="uk-UA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...»</a:t>
            </a:r>
            <a:endParaRPr lang="en-US" sz="2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Обходити, лад, обмолот, Лесине, лящ, негода, невроз, молоко, натиск, мус, невдача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965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02203" y="1772816"/>
            <a:ext cx="748361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Подані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слова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розташуйте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алфавітом</a:t>
            </a:r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Угорі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інтерв’ю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удвох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віраж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вислуга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узимку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виріб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віха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сніп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кокс, кенгуру</a:t>
            </a:r>
          </a:p>
          <a:p>
            <a:pPr algn="just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Ключ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З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останніх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букв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виписаних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слів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скластися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вислів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10503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764704"/>
            <a:ext cx="756084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Слова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запишіть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підряд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три колонки: 1)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звуків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менше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ніж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букв; 2)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звуків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букв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порівну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3)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звуків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ніж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букв</a:t>
            </a:r>
          </a:p>
          <a:p>
            <a:pPr algn="just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Стернище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зв’язківець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дядько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каюта, очерет,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кип’ятильня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клямка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окунь,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з’ясуйте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збуджений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оказія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стоїчно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шифоньєр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сиджу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юрба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щепа,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квітень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остюк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зброя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кар’єра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ньютон,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видзвонити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Ключ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З других букв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виписаних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слів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скластися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початок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вислову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Т.Шевченка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“…то й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мудрість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би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своя”.</a:t>
            </a:r>
          </a:p>
        </p:txBody>
      </p:sp>
    </p:spTree>
    <p:extLst>
      <p:ext uri="{BB962C8B-B14F-4D97-AF65-F5344CB8AC3E}">
        <p14:creationId xmlns:p14="http://schemas.microsoft.com/office/powerpoint/2010/main" val="50548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2935</Words>
  <Application>Microsoft Office PowerPoint</Application>
  <PresentationFormat>Экран (4:3)</PresentationFormat>
  <Paragraphs>145</Paragraphs>
  <Slides>31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6</cp:revision>
  <dcterms:created xsi:type="dcterms:W3CDTF">2020-02-27T19:12:22Z</dcterms:created>
  <dcterms:modified xsi:type="dcterms:W3CDTF">2020-03-01T17:47:26Z</dcterms:modified>
</cp:coreProperties>
</file>