
<file path=[Content_Types].xml><?xml version="1.0" encoding="utf-8"?>
<Types xmlns="http://schemas.openxmlformats.org/package/2006/content-types">
  <Default ContentType="image/png" Extension="png"/>
  <Default ContentType="image/svg+xml" Extension="svg"/>
  <Default ContentType="image/jpeg" Extension="jpeg"/>
  <Default ContentType="application/vnd.openxmlformats-package.relationships+xml" Extension="rels"/>
  <Default ContentType="application/xml" Extension="xml"/>
  <Default ContentType="application/x-fontdata" Extension="fntdata"/>
  <Default ContentType="image/vnd.ms-photo" Extension="wdp"/>
  <Default ContentType="image/gif" Extension="gif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theme+xml" PartName="/ppt/theme/theme2.xml"/>
  <Override ContentType="application/vnd.openxmlformats-officedocument.drawingml.diagramData+xml" PartName="/ppt/diagrams/data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drawingml.diagramColors+xml" PartName="/ppt/diagrams/colors1.xml"/>
  <Override ContentType="application/vnd.ms-office.drawingml.diagramDrawing+xml" PartName="/ppt/diagrams/drawing1.xml"/>
  <Override ContentType="application/vnd.openxmlformats-officedocument.drawingml.diagramData+xml" PartName="/ppt/diagrams/data2.xml"/>
  <Override ContentType="application/vnd.openxmlformats-officedocument.drawingml.diagramLayout+xml" PartName="/ppt/diagrams/layout2.xml"/>
  <Override ContentType="application/vnd.openxmlformats-officedocument.drawingml.diagramStyle+xml" PartName="/ppt/diagrams/quickStyle2.xml"/>
  <Override ContentType="application/vnd.openxmlformats-officedocument.drawingml.diagramColors+xml" PartName="/ppt/diagrams/colors2.xml"/>
  <Override ContentType="application/vnd.ms-office.drawingml.diagramDrawing+xml" PartName="/ppt/diagrams/drawing2.xml"/>
  <Override ContentType="application/vnd.openxmlformats-officedocument.drawingml.diagramData+xml" PartName="/ppt/diagrams/data3.xml"/>
  <Override ContentType="application/vnd.openxmlformats-officedocument.drawingml.diagramLayout+xml" PartName="/ppt/diagrams/layout3.xml"/>
  <Override ContentType="application/vnd.openxmlformats-officedocument.drawingml.diagramStyle+xml" PartName="/ppt/diagrams/quickStyle3.xml"/>
  <Override ContentType="application/vnd.openxmlformats-officedocument.drawingml.diagramColors+xml" PartName="/ppt/diagrams/colors3.xml"/>
  <Override ContentType="application/vnd.ms-office.drawingml.diagramDrawing+xml" PartName="/ppt/diagrams/drawing3.xml"/>
  <Override ContentType="application/vnd.openxmlformats-officedocument.drawingml.diagramData+xml" PartName="/ppt/diagrams/data4.xml"/>
  <Override ContentType="application/vnd.openxmlformats-officedocument.drawingml.diagramLayout+xml" PartName="/ppt/diagrams/layout4.xml"/>
  <Override ContentType="application/vnd.openxmlformats-officedocument.drawingml.diagramStyle+xml" PartName="/ppt/diagrams/quickStyle4.xml"/>
  <Override ContentType="application/vnd.openxmlformats-officedocument.drawingml.diagramColors+xml" PartName="/ppt/diagrams/colors4.xml"/>
  <Override ContentType="application/vnd.ms-office.drawingml.diagramDrawing+xml" PartName="/ppt/diagrams/drawing4.xml"/>
  <Override ContentType="application/vnd.openxmlformats-officedocument.drawingml.diagramData+xml" PartName="/ppt/diagrams/data5.xml"/>
  <Override ContentType="application/vnd.openxmlformats-officedocument.drawingml.diagramLayout+xml" PartName="/ppt/diagrams/layout5.xml"/>
  <Override ContentType="application/vnd.openxmlformats-officedocument.drawingml.diagramStyle+xml" PartName="/ppt/diagrams/quickStyle5.xml"/>
  <Override ContentType="application/vnd.openxmlformats-officedocument.drawingml.diagramColors+xml" PartName="/ppt/diagrams/colors5.xml"/>
  <Override ContentType="application/vnd.ms-office.drawingml.diagramDrawing+xml" PartName="/ppt/diagrams/drawing5.xml"/>
  <Override ContentType="application/vnd.openxmlformats-officedocument.presentationml.notesSlide+xml" PartName="/ppt/notesSlides/notesSlide1.xml"/>
  <Override ContentType="application/vnd.openxmlformats-officedocument.drawingml.diagramData+xml" PartName="/ppt/diagrams/data6.xml"/>
  <Override ContentType="application/vnd.openxmlformats-officedocument.drawingml.diagramLayout+xml" PartName="/ppt/diagrams/layout6.xml"/>
  <Override ContentType="application/vnd.openxmlformats-officedocument.drawingml.diagramStyle+xml" PartName="/ppt/diagrams/quickStyle6.xml"/>
  <Override ContentType="application/vnd.openxmlformats-officedocument.drawingml.diagramColors+xml" PartName="/ppt/diagrams/colors6.xml"/>
  <Override ContentType="application/vnd.ms-office.drawingml.diagramDrawing+xml" PartName="/ppt/diagrams/drawing6.xml"/>
  <Override ContentType="application/vnd.openxmlformats-officedocument.drawingml.diagramData+xml" PartName="/ppt/diagrams/data7.xml"/>
  <Override ContentType="application/vnd.openxmlformats-officedocument.drawingml.diagramLayout+xml" PartName="/ppt/diagrams/layout7.xml"/>
  <Override ContentType="application/vnd.openxmlformats-officedocument.drawingml.diagramStyle+xml" PartName="/ppt/diagrams/quickStyle7.xml"/>
  <Override ContentType="application/vnd.openxmlformats-officedocument.drawingml.diagramColors+xml" PartName="/ppt/diagrams/colors7.xml"/>
  <Override ContentType="application/vnd.ms-office.drawingml.diagramDrawing+xml" PartName="/ppt/diagrams/drawing7.xml"/>
  <Override ContentType="application/vnd.openxmlformats-officedocument.drawingml.diagramData+xml" PartName="/ppt/diagrams/data8.xml"/>
  <Override ContentType="application/vnd.openxmlformats-officedocument.drawingml.diagramLayout+xml" PartName="/ppt/diagrams/layout8.xml"/>
  <Override ContentType="application/vnd.openxmlformats-officedocument.drawingml.diagramStyle+xml" PartName="/ppt/diagrams/quickStyle8.xml"/>
  <Override ContentType="application/vnd.openxmlformats-officedocument.drawingml.diagramColors+xml" PartName="/ppt/diagrams/colors8.xml"/>
  <Override ContentType="application/vnd.ms-office.drawingml.diagramDrawing+xml" PartName="/ppt/diagrams/drawing8.xml"/>
  <Override ContentType="application/vnd.openxmlformats-officedocument.drawingml.diagramData+xml" PartName="/ppt/diagrams/data9.xml"/>
  <Override ContentType="application/vnd.openxmlformats-officedocument.drawingml.diagramLayout+xml" PartName="/ppt/diagrams/layout9.xml"/>
  <Override ContentType="application/vnd.openxmlformats-officedocument.drawingml.diagramStyle+xml" PartName="/ppt/diagrams/quickStyle9.xml"/>
  <Override ContentType="application/vnd.openxmlformats-officedocument.drawingml.diagramColors+xml" PartName="/ppt/diagrams/colors9.xml"/>
  <Override ContentType="application/vnd.ms-office.drawingml.diagramDrawing+xml" PartName="/ppt/diagrams/drawing9.xml"/>
  <Override ContentType="application/vnd.openxmlformats-officedocument.drawingml.diagramData+xml" PartName="/ppt/diagrams/data10.xml"/>
  <Override ContentType="application/vnd.openxmlformats-officedocument.drawingml.diagramLayout+xml" PartName="/ppt/diagrams/layout10.xml"/>
  <Override ContentType="application/vnd.openxmlformats-officedocument.drawingml.diagramStyle+xml" PartName="/ppt/diagrams/quickStyle10.xml"/>
  <Override ContentType="application/vnd.openxmlformats-officedocument.drawingml.diagramColors+xml" PartName="/ppt/diagrams/colors10.xml"/>
  <Override ContentType="application/vnd.ms-office.drawingml.diagramDrawing+xml" PartName="/ppt/diagrams/drawing10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80" r:id="rId4"/>
    <p:sldId id="257" r:id="rId5"/>
    <p:sldId id="300" r:id="rId6"/>
    <p:sldId id="258" r:id="rId7"/>
    <p:sldId id="260" r:id="rId8"/>
    <p:sldId id="261" r:id="rId9"/>
    <p:sldId id="272" r:id="rId10"/>
    <p:sldId id="297" r:id="rId11"/>
    <p:sldId id="298" r:id="rId12"/>
    <p:sldId id="299" r:id="rId13"/>
    <p:sldId id="301" r:id="rId14"/>
    <p:sldId id="302" r:id="rId15"/>
    <p:sldId id="303" r:id="rId16"/>
    <p:sldId id="304" r:id="rId17"/>
    <p:sldId id="305" r:id="rId18"/>
    <p:sldId id="306" r:id="rId19"/>
    <p:sldId id="262" r:id="rId20"/>
    <p:sldId id="268" r:id="rId21"/>
    <p:sldId id="267" r:id="rId22"/>
    <p:sldId id="269" r:id="rId23"/>
  </p:sldIdLst>
  <p:sldSz cx="18288000" cy="10287000"/>
  <p:notesSz cx="6858000" cy="9144000"/>
  <p:embeddedFontLs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Balmy" charset="-52"/>
      <p:regular r:id="rId29"/>
    </p:embeddedFont>
    <p:embeddedFont>
      <p:font typeface="Barlow Condensed" panose="020B0604020202020204" charset="0"/>
      <p:regular r:id="rId30"/>
      <p:bold r:id="rId31"/>
      <p:italic r:id="rId32"/>
      <p:boldItalic r:id="rId33"/>
    </p:embeddedFont>
    <p:embeddedFont>
      <p:font typeface="Lilita One" panose="020B0604020202020204" charset="0"/>
      <p:regular r:id="rId34"/>
    </p:embeddedFont>
    <p:embeddedFont>
      <p:font typeface="Tenor Sans" panose="020B0604020202020204" charset="-52"/>
      <p:regular r:id="rId35"/>
    </p:embeddedFont>
    <p:embeddedFont>
      <p:font typeface="Yeseva One" panose="020B0604020202020204" charset="-52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33FF"/>
    <a:srgbClr val="9966FF"/>
    <a:srgbClr val="9900FF"/>
    <a:srgbClr val="FF99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3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6DA6A-5C9E-447B-AC1C-E18B82DAE498}" type="doc">
      <dgm:prSet loTypeId="urn:microsoft.com/office/officeart/2005/8/layout/cycle2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7CCB2EB-5967-4919-B00B-B3E736030CB6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Нову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структуру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школи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яка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дає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змогу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добре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засвоїти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новий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зміст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набути компетентностей для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0B5A70-0935-402F-89ED-6E2646403A7E}" type="parTrans" cxnId="{FB1F1AC3-D5AF-4CA7-B241-55D99D489693}">
      <dgm:prSet/>
      <dgm:spPr/>
      <dgm:t>
        <a:bodyPr/>
        <a:lstStyle/>
        <a:p>
          <a:endParaRPr lang="ru-RU"/>
        </a:p>
      </dgm:t>
    </dgm:pt>
    <dgm:pt modelId="{F2368002-FC0B-41E6-804C-933ABB564F81}" type="sibTrans" cxnId="{FB1F1AC3-D5AF-4CA7-B241-55D99D489693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26A1FB84-3AB3-4694-89DD-FDD3A114765B}">
      <dgm:prSet phldrT="[Текст]" custT="1"/>
      <dgm:spPr/>
      <dgm:t>
        <a:bodyPr/>
        <a:lstStyle/>
        <a:p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Профільна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освіта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готуватиме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учня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майбутньої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професії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1214B-1513-4275-86B6-48CDABE7DC8F}" type="parTrans" cxnId="{AA4461D0-E87C-494D-A5BC-11A7CB27F3C6}">
      <dgm:prSet/>
      <dgm:spPr/>
      <dgm:t>
        <a:bodyPr/>
        <a:lstStyle/>
        <a:p>
          <a:endParaRPr lang="ru-RU"/>
        </a:p>
      </dgm:t>
    </dgm:pt>
    <dgm:pt modelId="{6E5462E9-C22D-48A7-9AC2-52850B645F8D}" type="sibTrans" cxnId="{AA4461D0-E87C-494D-A5BC-11A7CB27F3C6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EE886744-A671-45B9-9951-56E0ACB0FF15}">
      <dgm:prSet phldrT="[Текст]" custT="1"/>
      <dgm:spPr/>
      <dgm:t>
        <a:bodyPr/>
        <a:lstStyle/>
        <a:p>
          <a:pPr>
            <a:lnSpc>
              <a:spcPct val="90000"/>
            </a:lnSpc>
          </a:pPr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90000"/>
            </a:lnSpc>
          </a:pPr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років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>
            <a:lnSpc>
              <a:spcPct val="100000"/>
            </a:lnSpc>
          </a:pP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100000"/>
            </a:lnSpc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6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років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>
            <a:lnSpc>
              <a:spcPct val="90000"/>
            </a:lnSpc>
          </a:pPr>
          <a:endParaRPr lang="ru-RU" sz="6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D80B17-5FA8-4EA5-A564-9C18B610CCA2}" type="parTrans" cxnId="{51474EF3-6381-4838-B1F4-A9EB2F780D30}">
      <dgm:prSet/>
      <dgm:spPr/>
      <dgm:t>
        <a:bodyPr/>
        <a:lstStyle/>
        <a:p>
          <a:endParaRPr lang="ru-RU"/>
        </a:p>
      </dgm:t>
    </dgm:pt>
    <dgm:pt modelId="{7596DA37-6424-4882-A62B-7EC483821D1B}" type="sibTrans" cxnId="{51474EF3-6381-4838-B1F4-A9EB2F780D30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CF930C4B-F070-4265-9B32-40DF8A40126B}" type="pres">
      <dgm:prSet presAssocID="{8796DA6A-5C9E-447B-AC1C-E18B82DAE498}" presName="cycle" presStyleCnt="0">
        <dgm:presLayoutVars>
          <dgm:dir/>
          <dgm:resizeHandles val="exact"/>
        </dgm:presLayoutVars>
      </dgm:prSet>
      <dgm:spPr/>
    </dgm:pt>
    <dgm:pt modelId="{31ABF54A-27EA-440B-98F8-0850ACC3F4D5}" type="pres">
      <dgm:prSet presAssocID="{77CCB2EB-5967-4919-B00B-B3E736030CB6}" presName="node" presStyleLbl="node1" presStyleIdx="0" presStyleCnt="3" custScaleX="153534" custScaleY="95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50A6C-8D54-4D49-88C4-7C88CB4937A8}" type="pres">
      <dgm:prSet presAssocID="{F2368002-FC0B-41E6-804C-933ABB564F81}" presName="sibTrans" presStyleLbl="sibTrans2D1" presStyleIdx="0" presStyleCnt="3"/>
      <dgm:spPr/>
    </dgm:pt>
    <dgm:pt modelId="{EAE69EDB-177F-4253-8E96-484AE5023231}" type="pres">
      <dgm:prSet presAssocID="{F2368002-FC0B-41E6-804C-933ABB564F81}" presName="connectorText" presStyleLbl="sibTrans2D1" presStyleIdx="0" presStyleCnt="3"/>
      <dgm:spPr/>
    </dgm:pt>
    <dgm:pt modelId="{ADC89AFF-5252-4EAC-A08A-1351FD89D243}" type="pres">
      <dgm:prSet presAssocID="{26A1FB84-3AB3-4694-89DD-FDD3A114765B}" presName="node" presStyleLbl="node1" presStyleIdx="1" presStyleCnt="3" custScaleX="121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AA8E3-2658-48E5-A5B8-9502C1C88C8C}" type="pres">
      <dgm:prSet presAssocID="{6E5462E9-C22D-48A7-9AC2-52850B645F8D}" presName="sibTrans" presStyleLbl="sibTrans2D1" presStyleIdx="1" presStyleCnt="3"/>
      <dgm:spPr/>
    </dgm:pt>
    <dgm:pt modelId="{4746C200-8388-408A-975B-D2E755024947}" type="pres">
      <dgm:prSet presAssocID="{6E5462E9-C22D-48A7-9AC2-52850B645F8D}" presName="connectorText" presStyleLbl="sibTrans2D1" presStyleIdx="1" presStyleCnt="3"/>
      <dgm:spPr/>
    </dgm:pt>
    <dgm:pt modelId="{7ABCFF20-843F-4CC2-8428-53859688E693}" type="pres">
      <dgm:prSet presAssocID="{EE886744-A671-45B9-9951-56E0ACB0FF15}" presName="node" presStyleLbl="node1" presStyleIdx="2" presStyleCnt="3" custScaleX="113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0C37A-D005-47B2-9A21-382EF304A8E6}" type="pres">
      <dgm:prSet presAssocID="{7596DA37-6424-4882-A62B-7EC483821D1B}" presName="sibTrans" presStyleLbl="sibTrans2D1" presStyleIdx="2" presStyleCnt="3"/>
      <dgm:spPr/>
    </dgm:pt>
    <dgm:pt modelId="{0E7C73BD-0168-4C4F-9AEA-83E1301BB17B}" type="pres">
      <dgm:prSet presAssocID="{7596DA37-6424-4882-A62B-7EC483821D1B}" presName="connectorText" presStyleLbl="sibTrans2D1" presStyleIdx="2" presStyleCnt="3"/>
      <dgm:spPr/>
    </dgm:pt>
  </dgm:ptLst>
  <dgm:cxnLst>
    <dgm:cxn modelId="{AA4461D0-E87C-494D-A5BC-11A7CB27F3C6}" srcId="{8796DA6A-5C9E-447B-AC1C-E18B82DAE498}" destId="{26A1FB84-3AB3-4694-89DD-FDD3A114765B}" srcOrd="1" destOrd="0" parTransId="{66B1214B-1513-4275-86B6-48CDABE7DC8F}" sibTransId="{6E5462E9-C22D-48A7-9AC2-52850B645F8D}"/>
    <dgm:cxn modelId="{9E6C36D5-B750-44E7-A6F7-DE0BD6048706}" type="presOf" srcId="{F2368002-FC0B-41E6-804C-933ABB564F81}" destId="{5B950A6C-8D54-4D49-88C4-7C88CB4937A8}" srcOrd="0" destOrd="0" presId="urn:microsoft.com/office/officeart/2005/8/layout/cycle2"/>
    <dgm:cxn modelId="{3599D19F-8B6D-4F14-B009-CC5A62546E11}" type="presOf" srcId="{6E5462E9-C22D-48A7-9AC2-52850B645F8D}" destId="{4746C200-8388-408A-975B-D2E755024947}" srcOrd="1" destOrd="0" presId="urn:microsoft.com/office/officeart/2005/8/layout/cycle2"/>
    <dgm:cxn modelId="{97068BE8-EF56-4BE0-AA21-42F93F3CEFF4}" type="presOf" srcId="{F2368002-FC0B-41E6-804C-933ABB564F81}" destId="{EAE69EDB-177F-4253-8E96-484AE5023231}" srcOrd="1" destOrd="0" presId="urn:microsoft.com/office/officeart/2005/8/layout/cycle2"/>
    <dgm:cxn modelId="{B88DC5CB-D52A-4D49-A111-BB931DF8F945}" type="presOf" srcId="{8796DA6A-5C9E-447B-AC1C-E18B82DAE498}" destId="{CF930C4B-F070-4265-9B32-40DF8A40126B}" srcOrd="0" destOrd="0" presId="urn:microsoft.com/office/officeart/2005/8/layout/cycle2"/>
    <dgm:cxn modelId="{FB1F1AC3-D5AF-4CA7-B241-55D99D489693}" srcId="{8796DA6A-5C9E-447B-AC1C-E18B82DAE498}" destId="{77CCB2EB-5967-4919-B00B-B3E736030CB6}" srcOrd="0" destOrd="0" parTransId="{000B5A70-0935-402F-89ED-6E2646403A7E}" sibTransId="{F2368002-FC0B-41E6-804C-933ABB564F81}"/>
    <dgm:cxn modelId="{51474EF3-6381-4838-B1F4-A9EB2F780D30}" srcId="{8796DA6A-5C9E-447B-AC1C-E18B82DAE498}" destId="{EE886744-A671-45B9-9951-56E0ACB0FF15}" srcOrd="2" destOrd="0" parTransId="{8DD80B17-5FA8-4EA5-A564-9C18B610CCA2}" sibTransId="{7596DA37-6424-4882-A62B-7EC483821D1B}"/>
    <dgm:cxn modelId="{A7143C46-E354-4735-9C9E-4E8D48488B2A}" type="presOf" srcId="{EE886744-A671-45B9-9951-56E0ACB0FF15}" destId="{7ABCFF20-843F-4CC2-8428-53859688E693}" srcOrd="0" destOrd="0" presId="urn:microsoft.com/office/officeart/2005/8/layout/cycle2"/>
    <dgm:cxn modelId="{F3BB3354-EC12-4795-91D7-499BBA93F015}" type="presOf" srcId="{6E5462E9-C22D-48A7-9AC2-52850B645F8D}" destId="{678AA8E3-2658-48E5-A5B8-9502C1C88C8C}" srcOrd="0" destOrd="0" presId="urn:microsoft.com/office/officeart/2005/8/layout/cycle2"/>
    <dgm:cxn modelId="{6A7D57D4-5A0A-4956-AC92-A1656D329F6F}" type="presOf" srcId="{77CCB2EB-5967-4919-B00B-B3E736030CB6}" destId="{31ABF54A-27EA-440B-98F8-0850ACC3F4D5}" srcOrd="0" destOrd="0" presId="urn:microsoft.com/office/officeart/2005/8/layout/cycle2"/>
    <dgm:cxn modelId="{29F73DBC-A93F-4380-ADC8-62633C737DD4}" type="presOf" srcId="{7596DA37-6424-4882-A62B-7EC483821D1B}" destId="{0090C37A-D005-47B2-9A21-382EF304A8E6}" srcOrd="0" destOrd="0" presId="urn:microsoft.com/office/officeart/2005/8/layout/cycle2"/>
    <dgm:cxn modelId="{AB2DA1DA-A990-47B8-9D41-FEDC9938D004}" type="presOf" srcId="{26A1FB84-3AB3-4694-89DD-FDD3A114765B}" destId="{ADC89AFF-5252-4EAC-A08A-1351FD89D243}" srcOrd="0" destOrd="0" presId="urn:microsoft.com/office/officeart/2005/8/layout/cycle2"/>
    <dgm:cxn modelId="{D7889EC9-BF56-4558-B0CD-D228F1BAACA7}" type="presOf" srcId="{7596DA37-6424-4882-A62B-7EC483821D1B}" destId="{0E7C73BD-0168-4C4F-9AEA-83E1301BB17B}" srcOrd="1" destOrd="0" presId="urn:microsoft.com/office/officeart/2005/8/layout/cycle2"/>
    <dgm:cxn modelId="{CE6AB6B8-3C7E-4DD9-8F72-B5FA4BCF0AF5}" type="presParOf" srcId="{CF930C4B-F070-4265-9B32-40DF8A40126B}" destId="{31ABF54A-27EA-440B-98F8-0850ACC3F4D5}" srcOrd="0" destOrd="0" presId="urn:microsoft.com/office/officeart/2005/8/layout/cycle2"/>
    <dgm:cxn modelId="{8E1C724C-9C0B-476D-A692-E49830F4F918}" type="presParOf" srcId="{CF930C4B-F070-4265-9B32-40DF8A40126B}" destId="{5B950A6C-8D54-4D49-88C4-7C88CB4937A8}" srcOrd="1" destOrd="0" presId="urn:microsoft.com/office/officeart/2005/8/layout/cycle2"/>
    <dgm:cxn modelId="{FC1864E6-DBB6-4347-87FE-AA6F1B0BA431}" type="presParOf" srcId="{5B950A6C-8D54-4D49-88C4-7C88CB4937A8}" destId="{EAE69EDB-177F-4253-8E96-484AE5023231}" srcOrd="0" destOrd="0" presId="urn:microsoft.com/office/officeart/2005/8/layout/cycle2"/>
    <dgm:cxn modelId="{59C6629A-6AF1-41D0-ABC7-F00ADA40D077}" type="presParOf" srcId="{CF930C4B-F070-4265-9B32-40DF8A40126B}" destId="{ADC89AFF-5252-4EAC-A08A-1351FD89D243}" srcOrd="2" destOrd="0" presId="urn:microsoft.com/office/officeart/2005/8/layout/cycle2"/>
    <dgm:cxn modelId="{A4235208-7C83-4AA6-B4C0-311F2B92D79C}" type="presParOf" srcId="{CF930C4B-F070-4265-9B32-40DF8A40126B}" destId="{678AA8E3-2658-48E5-A5B8-9502C1C88C8C}" srcOrd="3" destOrd="0" presId="urn:microsoft.com/office/officeart/2005/8/layout/cycle2"/>
    <dgm:cxn modelId="{B9E6134B-0134-4131-A0CE-2D689683285B}" type="presParOf" srcId="{678AA8E3-2658-48E5-A5B8-9502C1C88C8C}" destId="{4746C200-8388-408A-975B-D2E755024947}" srcOrd="0" destOrd="0" presId="urn:microsoft.com/office/officeart/2005/8/layout/cycle2"/>
    <dgm:cxn modelId="{B81046CC-0581-424D-A997-1F197A33138D}" type="presParOf" srcId="{CF930C4B-F070-4265-9B32-40DF8A40126B}" destId="{7ABCFF20-843F-4CC2-8428-53859688E693}" srcOrd="4" destOrd="0" presId="urn:microsoft.com/office/officeart/2005/8/layout/cycle2"/>
    <dgm:cxn modelId="{2539A02C-A900-467B-85B6-4CEA534F120D}" type="presParOf" srcId="{CF930C4B-F070-4265-9B32-40DF8A40126B}" destId="{0090C37A-D005-47B2-9A21-382EF304A8E6}" srcOrd="5" destOrd="0" presId="urn:microsoft.com/office/officeart/2005/8/layout/cycle2"/>
    <dgm:cxn modelId="{062199CF-66B1-48D2-BE38-23F8CC898AAF}" type="presParOf" srcId="{0090C37A-D005-47B2-9A21-382EF304A8E6}" destId="{0E7C73BD-0168-4C4F-9AEA-83E1301BB17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0A2B40-E068-43BB-9313-F446F7829D1A}" type="doc">
      <dgm:prSet loTypeId="urn:microsoft.com/office/officeart/2005/8/layout/pyramid2" loCatId="pyramid" qsTypeId="urn:microsoft.com/office/officeart/2005/8/quickstyle/3d2#1" qsCatId="3D" csTypeId="urn:microsoft.com/office/officeart/2005/8/colors/accent1_2" csCatId="accent1" phldr="1"/>
      <dgm:spPr/>
    </dgm:pt>
    <dgm:pt modelId="{08893B45-831E-47C1-9692-FAFB785DBFE9}">
      <dgm:prSet phldrT="[Текст]" custT="1"/>
      <dgm:spPr>
        <a:solidFill>
          <a:srgbClr val="99FF33">
            <a:alpha val="90000"/>
          </a:srgbClr>
        </a:solidFill>
      </dgm:spPr>
      <dgm:t>
        <a:bodyPr/>
        <a:lstStyle/>
        <a:p>
          <a:r>
            <a:rPr lang="uk-UA" sz="4800" b="1" dirty="0" smtClean="0">
              <a:solidFill>
                <a:srgbClr val="7030A0"/>
              </a:solidFill>
            </a:rPr>
            <a:t>Учень</a:t>
          </a:r>
          <a:endParaRPr lang="ru-RU" sz="4800" b="1" dirty="0">
            <a:solidFill>
              <a:srgbClr val="7030A0"/>
            </a:solidFill>
          </a:endParaRPr>
        </a:p>
      </dgm:t>
    </dgm:pt>
    <dgm:pt modelId="{E0E08482-6A54-4CA7-A769-39A94B26F98B}" type="parTrans" cxnId="{3CF5694E-1624-4844-99E4-42561486B679}">
      <dgm:prSet/>
      <dgm:spPr/>
      <dgm:t>
        <a:bodyPr/>
        <a:lstStyle/>
        <a:p>
          <a:endParaRPr lang="ru-RU"/>
        </a:p>
      </dgm:t>
    </dgm:pt>
    <dgm:pt modelId="{CAB2CF13-CABC-4AA4-91F1-50BF331E9CEE}" type="sibTrans" cxnId="{3CF5694E-1624-4844-99E4-42561486B679}">
      <dgm:prSet/>
      <dgm:spPr/>
      <dgm:t>
        <a:bodyPr/>
        <a:lstStyle/>
        <a:p>
          <a:endParaRPr lang="ru-RU"/>
        </a:p>
      </dgm:t>
    </dgm:pt>
    <dgm:pt modelId="{0F10D71B-516C-4D43-B85E-0E743DF7F47E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sz="4800" b="1" dirty="0" smtClean="0">
              <a:solidFill>
                <a:srgbClr val="00B0F0"/>
              </a:solidFill>
            </a:rPr>
            <a:t>Батьки</a:t>
          </a:r>
          <a:endParaRPr lang="ru-RU" sz="6100" b="1" dirty="0">
            <a:solidFill>
              <a:srgbClr val="00B0F0"/>
            </a:solidFill>
          </a:endParaRPr>
        </a:p>
      </dgm:t>
    </dgm:pt>
    <dgm:pt modelId="{DF600E04-2659-4282-B9A0-1C4478E9886E}" type="parTrans" cxnId="{447F3A01-48E4-47D8-94B9-7AAF56DD9BCA}">
      <dgm:prSet/>
      <dgm:spPr/>
      <dgm:t>
        <a:bodyPr/>
        <a:lstStyle/>
        <a:p>
          <a:endParaRPr lang="ru-RU"/>
        </a:p>
      </dgm:t>
    </dgm:pt>
    <dgm:pt modelId="{444F7BCB-8D78-4EA3-8750-188EC8E89449}" type="sibTrans" cxnId="{447F3A01-48E4-47D8-94B9-7AAF56DD9BCA}">
      <dgm:prSet/>
      <dgm:spPr/>
      <dgm:t>
        <a:bodyPr/>
        <a:lstStyle/>
        <a:p>
          <a:endParaRPr lang="ru-RU"/>
        </a:p>
      </dgm:t>
    </dgm:pt>
    <dgm:pt modelId="{D7169E79-8F94-41EB-83F6-657F58FC7ACA}">
      <dgm:prSet phldrT="[Текст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uk-UA" sz="4800" b="1" dirty="0" smtClean="0">
              <a:solidFill>
                <a:srgbClr val="FF0000"/>
              </a:solidFill>
            </a:rPr>
            <a:t>Вчитель</a:t>
          </a:r>
          <a:endParaRPr lang="ru-RU" sz="4800" b="1" dirty="0">
            <a:solidFill>
              <a:srgbClr val="FF0000"/>
            </a:solidFill>
          </a:endParaRPr>
        </a:p>
      </dgm:t>
    </dgm:pt>
    <dgm:pt modelId="{F45EEE2B-2E7D-4BB2-AC51-025CD53D5154}" type="parTrans" cxnId="{358DC4EE-45B6-4812-AB4D-6303B33362CA}">
      <dgm:prSet/>
      <dgm:spPr/>
      <dgm:t>
        <a:bodyPr/>
        <a:lstStyle/>
        <a:p>
          <a:endParaRPr lang="ru-RU"/>
        </a:p>
      </dgm:t>
    </dgm:pt>
    <dgm:pt modelId="{1FB38519-40A6-4850-96E4-E5B282BF28F5}" type="sibTrans" cxnId="{358DC4EE-45B6-4812-AB4D-6303B33362CA}">
      <dgm:prSet/>
      <dgm:spPr/>
      <dgm:t>
        <a:bodyPr/>
        <a:lstStyle/>
        <a:p>
          <a:endParaRPr lang="ru-RU"/>
        </a:p>
      </dgm:t>
    </dgm:pt>
    <dgm:pt modelId="{C61ACF5B-215B-4765-A47E-670A8BA9B4FA}" type="pres">
      <dgm:prSet presAssocID="{220A2B40-E068-43BB-9313-F446F7829D1A}" presName="compositeShape" presStyleCnt="0">
        <dgm:presLayoutVars>
          <dgm:dir/>
          <dgm:resizeHandles/>
        </dgm:presLayoutVars>
      </dgm:prSet>
      <dgm:spPr/>
    </dgm:pt>
    <dgm:pt modelId="{9FB13048-A503-4EC0-9D7B-D475C4318788}" type="pres">
      <dgm:prSet presAssocID="{220A2B40-E068-43BB-9313-F446F7829D1A}" presName="pyramid" presStyleLbl="node1" presStyleIdx="0" presStyleCnt="1"/>
      <dgm:spPr>
        <a:solidFill>
          <a:srgbClr val="FF66FF"/>
        </a:solidFill>
      </dgm:spPr>
    </dgm:pt>
    <dgm:pt modelId="{049198F5-B47D-4D76-B064-AD5FC3CA90A5}" type="pres">
      <dgm:prSet presAssocID="{220A2B40-E068-43BB-9313-F446F7829D1A}" presName="theList" presStyleCnt="0"/>
      <dgm:spPr/>
    </dgm:pt>
    <dgm:pt modelId="{FCCDEF13-FF07-4AC0-8BB5-E0E0D97F2132}" type="pres">
      <dgm:prSet presAssocID="{08893B45-831E-47C1-9692-FAFB785DBFE9}" presName="aNode" presStyleLbl="fgAcc1" presStyleIdx="0" presStyleCnt="3" custLinFactY="15772" custLinFactNeighborX="387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11A5A-7BD0-475C-B194-AD382448A234}" type="pres">
      <dgm:prSet presAssocID="{08893B45-831E-47C1-9692-FAFB785DBFE9}" presName="aSpace" presStyleCnt="0"/>
      <dgm:spPr/>
    </dgm:pt>
    <dgm:pt modelId="{4C6CEA03-8F9D-4C09-A58D-673EAF14910A}" type="pres">
      <dgm:prSet presAssocID="{0F10D71B-516C-4D43-B85E-0E743DF7F47E}" presName="aNode" presStyleLbl="fgAcc1" presStyleIdx="1" presStyleCnt="3" custLinFactX="-10662" custLinFactY="23147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8BFE7-648A-4B14-A773-71B5ECBD1EDB}" type="pres">
      <dgm:prSet presAssocID="{0F10D71B-516C-4D43-B85E-0E743DF7F47E}" presName="aSpace" presStyleCnt="0"/>
      <dgm:spPr/>
    </dgm:pt>
    <dgm:pt modelId="{C1263655-F228-415E-87D6-87186EB0A26C}" type="pres">
      <dgm:prSet presAssocID="{D7169E79-8F94-41EB-83F6-657F58FC7ACA}" presName="aNode" presStyleLbl="fgAcc1" presStyleIdx="2" presStyleCnt="3" custLinFactY="46802" custLinFactNeighborX="758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F7E2A-8EF7-4363-A6FB-590FB05D5E2D}" type="pres">
      <dgm:prSet presAssocID="{D7169E79-8F94-41EB-83F6-657F58FC7ACA}" presName="aSpace" presStyleCnt="0"/>
      <dgm:spPr/>
    </dgm:pt>
  </dgm:ptLst>
  <dgm:cxnLst>
    <dgm:cxn modelId="{8DA15DB0-EF09-4EBA-ADD7-1F5FD5F702BF}" type="presOf" srcId="{08893B45-831E-47C1-9692-FAFB785DBFE9}" destId="{FCCDEF13-FF07-4AC0-8BB5-E0E0D97F2132}" srcOrd="0" destOrd="0" presId="urn:microsoft.com/office/officeart/2005/8/layout/pyramid2"/>
    <dgm:cxn modelId="{3CF5694E-1624-4844-99E4-42561486B679}" srcId="{220A2B40-E068-43BB-9313-F446F7829D1A}" destId="{08893B45-831E-47C1-9692-FAFB785DBFE9}" srcOrd="0" destOrd="0" parTransId="{E0E08482-6A54-4CA7-A769-39A94B26F98B}" sibTransId="{CAB2CF13-CABC-4AA4-91F1-50BF331E9CEE}"/>
    <dgm:cxn modelId="{447F3A01-48E4-47D8-94B9-7AAF56DD9BCA}" srcId="{220A2B40-E068-43BB-9313-F446F7829D1A}" destId="{0F10D71B-516C-4D43-B85E-0E743DF7F47E}" srcOrd="1" destOrd="0" parTransId="{DF600E04-2659-4282-B9A0-1C4478E9886E}" sibTransId="{444F7BCB-8D78-4EA3-8750-188EC8E89449}"/>
    <dgm:cxn modelId="{358DC4EE-45B6-4812-AB4D-6303B33362CA}" srcId="{220A2B40-E068-43BB-9313-F446F7829D1A}" destId="{D7169E79-8F94-41EB-83F6-657F58FC7ACA}" srcOrd="2" destOrd="0" parTransId="{F45EEE2B-2E7D-4BB2-AC51-025CD53D5154}" sibTransId="{1FB38519-40A6-4850-96E4-E5B282BF28F5}"/>
    <dgm:cxn modelId="{BCAAEC95-9E92-49F2-AAF1-6B758B1A37D5}" type="presOf" srcId="{220A2B40-E068-43BB-9313-F446F7829D1A}" destId="{C61ACF5B-215B-4765-A47E-670A8BA9B4FA}" srcOrd="0" destOrd="0" presId="urn:microsoft.com/office/officeart/2005/8/layout/pyramid2"/>
    <dgm:cxn modelId="{71F04B19-5CA2-484E-BEBF-3CD6B35D0A90}" type="presOf" srcId="{0F10D71B-516C-4D43-B85E-0E743DF7F47E}" destId="{4C6CEA03-8F9D-4C09-A58D-673EAF14910A}" srcOrd="0" destOrd="0" presId="urn:microsoft.com/office/officeart/2005/8/layout/pyramid2"/>
    <dgm:cxn modelId="{D7698A56-B76B-49F3-ACE5-3B0685CFE65C}" type="presOf" srcId="{D7169E79-8F94-41EB-83F6-657F58FC7ACA}" destId="{C1263655-F228-415E-87D6-87186EB0A26C}" srcOrd="0" destOrd="0" presId="urn:microsoft.com/office/officeart/2005/8/layout/pyramid2"/>
    <dgm:cxn modelId="{619581D4-D62E-4800-9FBD-F95838C0E8E4}" type="presParOf" srcId="{C61ACF5B-215B-4765-A47E-670A8BA9B4FA}" destId="{9FB13048-A503-4EC0-9D7B-D475C4318788}" srcOrd="0" destOrd="0" presId="urn:microsoft.com/office/officeart/2005/8/layout/pyramid2"/>
    <dgm:cxn modelId="{CBD7DD65-15CE-4789-B453-9B0B623F2777}" type="presParOf" srcId="{C61ACF5B-215B-4765-A47E-670A8BA9B4FA}" destId="{049198F5-B47D-4D76-B064-AD5FC3CA90A5}" srcOrd="1" destOrd="0" presId="urn:microsoft.com/office/officeart/2005/8/layout/pyramid2"/>
    <dgm:cxn modelId="{2382C02C-573C-4167-9D42-37DB5ED5F3A8}" type="presParOf" srcId="{049198F5-B47D-4D76-B064-AD5FC3CA90A5}" destId="{FCCDEF13-FF07-4AC0-8BB5-E0E0D97F2132}" srcOrd="0" destOrd="0" presId="urn:microsoft.com/office/officeart/2005/8/layout/pyramid2"/>
    <dgm:cxn modelId="{2FFF0076-245E-4383-AB77-678843DE2CE9}" type="presParOf" srcId="{049198F5-B47D-4D76-B064-AD5FC3CA90A5}" destId="{D8B11A5A-7BD0-475C-B194-AD382448A234}" srcOrd="1" destOrd="0" presId="urn:microsoft.com/office/officeart/2005/8/layout/pyramid2"/>
    <dgm:cxn modelId="{4E1BA6BC-D42C-430D-B4D1-32631D5C52AF}" type="presParOf" srcId="{049198F5-B47D-4D76-B064-AD5FC3CA90A5}" destId="{4C6CEA03-8F9D-4C09-A58D-673EAF14910A}" srcOrd="2" destOrd="0" presId="urn:microsoft.com/office/officeart/2005/8/layout/pyramid2"/>
    <dgm:cxn modelId="{8B1E85B2-171A-4B2B-9D13-21A6A4837C36}" type="presParOf" srcId="{049198F5-B47D-4D76-B064-AD5FC3CA90A5}" destId="{1E98BFE7-648A-4B14-A773-71B5ECBD1EDB}" srcOrd="3" destOrd="0" presId="urn:microsoft.com/office/officeart/2005/8/layout/pyramid2"/>
    <dgm:cxn modelId="{C37F55EF-D975-43A3-A06E-13EE0CC00D74}" type="presParOf" srcId="{049198F5-B47D-4D76-B064-AD5FC3CA90A5}" destId="{C1263655-F228-415E-87D6-87186EB0A26C}" srcOrd="4" destOrd="0" presId="urn:microsoft.com/office/officeart/2005/8/layout/pyramid2"/>
    <dgm:cxn modelId="{77071B0B-8E80-4699-89E8-6A33F4DE5F25}" type="presParOf" srcId="{049198F5-B47D-4D76-B064-AD5FC3CA90A5}" destId="{806F7E2A-8EF7-4363-A6FB-590FB05D5E2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BDC51A-937B-43A3-8560-F64BA68308D1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847615-C5E4-41C3-B537-DEB411B10912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виховання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фізично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й морально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здорової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дитини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AF29CB-B8C1-49B7-A90D-8B594E0F2632}" type="parTrans" cxnId="{B2DE7ED6-07B8-422D-8879-EC16D0F0F9F3}">
      <dgm:prSet/>
      <dgm:spPr/>
      <dgm:t>
        <a:bodyPr/>
        <a:lstStyle/>
        <a:p>
          <a:endParaRPr lang="ru-RU"/>
        </a:p>
      </dgm:t>
    </dgm:pt>
    <dgm:pt modelId="{EF29BDAD-7F6E-43D2-BAE5-93CF03C33602}" type="sibTrans" cxnId="{B2DE7ED6-07B8-422D-8879-EC16D0F0F9F3}">
      <dgm:prSet/>
      <dgm:spPr/>
      <dgm:t>
        <a:bodyPr/>
        <a:lstStyle/>
        <a:p>
          <a:endParaRPr lang="ru-RU"/>
        </a:p>
      </dgm:t>
    </dgm:pt>
    <dgm:pt modelId="{202F7379-DCA3-4643-BF0C-1ADD0B5DF7CE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необхідних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умов для 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дитини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EE8EA-9D64-4571-A0FA-D127ACE727C3}" type="parTrans" cxnId="{309490EA-9B92-47DB-9B14-A380F812DB6A}">
      <dgm:prSet/>
      <dgm:spPr/>
      <dgm:t>
        <a:bodyPr/>
        <a:lstStyle/>
        <a:p>
          <a:endParaRPr lang="ru-RU"/>
        </a:p>
      </dgm:t>
    </dgm:pt>
    <dgm:pt modelId="{B0C8314D-E7A5-4825-B983-8E455F9D4A60}" type="sibTrans" cxnId="{309490EA-9B92-47DB-9B14-A380F812DB6A}">
      <dgm:prSet/>
      <dgm:spPr/>
      <dgm:t>
        <a:bodyPr/>
        <a:lstStyle/>
        <a:p>
          <a:endParaRPr lang="ru-RU"/>
        </a:p>
      </dgm:t>
    </dgm:pt>
    <dgm:pt modelId="{DB8C678F-86EF-4CFB-988B-48E7D3C5B56A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атмосфери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емоційної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захищеності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тепла,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любові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E21B4-7A89-470E-864F-52354539992F}" type="parTrans" cxnId="{4E4240C3-3713-47BA-8F27-87D25729663B}">
      <dgm:prSet/>
      <dgm:spPr/>
      <dgm:t>
        <a:bodyPr/>
        <a:lstStyle/>
        <a:p>
          <a:endParaRPr lang="ru-RU"/>
        </a:p>
      </dgm:t>
    </dgm:pt>
    <dgm:pt modelId="{EAE59DC6-D477-4096-8A0D-F93AF62E5C62}" type="sibTrans" cxnId="{4E4240C3-3713-47BA-8F27-87D25729663B}">
      <dgm:prSet/>
      <dgm:spPr/>
      <dgm:t>
        <a:bodyPr/>
        <a:lstStyle/>
        <a:p>
          <a:endParaRPr lang="ru-RU"/>
        </a:p>
      </dgm:t>
    </dgm:pt>
    <dgm:pt modelId="{3E9D2A07-4004-4FA9-B648-2C762F210E55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засвоєння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моральних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цінностей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ідеалів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1F343E-9732-4962-9266-CBDE5CB3FD34}" type="parTrans" cxnId="{A9B6F9CA-8F97-4DF7-9299-C6BE9179465F}">
      <dgm:prSet/>
      <dgm:spPr/>
      <dgm:t>
        <a:bodyPr/>
        <a:lstStyle/>
        <a:p>
          <a:endParaRPr lang="ru-RU"/>
        </a:p>
      </dgm:t>
    </dgm:pt>
    <dgm:pt modelId="{5EDCAE8F-E181-40DE-8036-2B207BF08CD6}" type="sibTrans" cxnId="{A9B6F9CA-8F97-4DF7-9299-C6BE9179465F}">
      <dgm:prSet/>
      <dgm:spPr/>
      <dgm:t>
        <a:bodyPr/>
        <a:lstStyle/>
        <a:p>
          <a:endParaRPr lang="ru-RU"/>
        </a:p>
      </dgm:t>
    </dgm:pt>
    <dgm:pt modelId="{957EABE8-F331-47E8-8165-EE3217F1AC56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виховання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культури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поведінки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237497-1C5E-40F2-B6C3-556FAB45561F}" type="parTrans" cxnId="{A1DE4607-026C-418B-855C-67137FBB93D0}">
      <dgm:prSet/>
      <dgm:spPr/>
      <dgm:t>
        <a:bodyPr/>
        <a:lstStyle/>
        <a:p>
          <a:endParaRPr lang="ru-RU"/>
        </a:p>
      </dgm:t>
    </dgm:pt>
    <dgm:pt modelId="{81FBB310-3C8B-443C-B986-D042D285368A}" type="sibTrans" cxnId="{A1DE4607-026C-418B-855C-67137FBB93D0}">
      <dgm:prSet/>
      <dgm:spPr/>
      <dgm:t>
        <a:bodyPr/>
        <a:lstStyle/>
        <a:p>
          <a:endParaRPr lang="ru-RU"/>
        </a:p>
      </dgm:t>
    </dgm:pt>
    <dgm:pt modelId="{B4E6547B-2D9D-451F-8DEF-F4C32304D4F7}">
      <dgm:prSet custT="1"/>
      <dgm:spPr/>
      <dgm:t>
        <a:bodyPr/>
        <a:lstStyle/>
        <a:p>
          <a:pPr algn="ctr"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виховання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поваги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школи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вчителя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прагнення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й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творчого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самовдосконалення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970052-DDF7-406E-A5E2-964E626F2AD3}" type="parTrans" cxnId="{D408C391-17BB-4D8C-87AD-5C24930A5E2B}">
      <dgm:prSet/>
      <dgm:spPr/>
      <dgm:t>
        <a:bodyPr/>
        <a:lstStyle/>
        <a:p>
          <a:endParaRPr lang="ru-RU"/>
        </a:p>
      </dgm:t>
    </dgm:pt>
    <dgm:pt modelId="{8F25DB4B-97AC-43BE-930B-1AB37B91BA2E}" type="sibTrans" cxnId="{D408C391-17BB-4D8C-87AD-5C24930A5E2B}">
      <dgm:prSet/>
      <dgm:spPr/>
      <dgm:t>
        <a:bodyPr/>
        <a:lstStyle/>
        <a:p>
          <a:endParaRPr lang="ru-RU"/>
        </a:p>
      </dgm:t>
    </dgm:pt>
    <dgm:pt modelId="{3D478363-773E-4CBC-9E61-575CF12B79AB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розвиток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працелюбності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творчої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особистості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4E0F20-0ED9-4A21-A2FA-480575527ACB}" type="parTrans" cxnId="{C4CE926E-FA34-4057-92EE-42E1083A11D4}">
      <dgm:prSet/>
      <dgm:spPr/>
      <dgm:t>
        <a:bodyPr/>
        <a:lstStyle/>
        <a:p>
          <a:endParaRPr lang="ru-RU"/>
        </a:p>
      </dgm:t>
    </dgm:pt>
    <dgm:pt modelId="{053965C6-AE7F-4284-AC27-DC7919E7726A}" type="sibTrans" cxnId="{C4CE926E-FA34-4057-92EE-42E1083A11D4}">
      <dgm:prSet/>
      <dgm:spPr/>
      <dgm:t>
        <a:bodyPr/>
        <a:lstStyle/>
        <a:p>
          <a:endParaRPr lang="ru-RU"/>
        </a:p>
      </dgm:t>
    </dgm:pt>
    <dgm:pt modelId="{C8EC6C9F-BAE2-41AE-BEAC-5025D3AF9D4E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дорослого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AEC261-737B-455D-AAE1-141B377EC110}" type="parTrans" cxnId="{49FACCE5-8A1C-4958-A5B4-F869B8E206F0}">
      <dgm:prSet/>
      <dgm:spPr/>
      <dgm:t>
        <a:bodyPr/>
        <a:lstStyle/>
        <a:p>
          <a:endParaRPr lang="ru-RU"/>
        </a:p>
      </dgm:t>
    </dgm:pt>
    <dgm:pt modelId="{51403101-623C-4D9D-8D33-93BCFAC1ACF9}" type="sibTrans" cxnId="{49FACCE5-8A1C-4958-A5B4-F869B8E206F0}">
      <dgm:prSet/>
      <dgm:spPr/>
      <dgm:t>
        <a:bodyPr/>
        <a:lstStyle/>
        <a:p>
          <a:endParaRPr lang="ru-RU"/>
        </a:p>
      </dgm:t>
    </dgm:pt>
    <dgm:pt modelId="{02156CA0-E53A-4E0B-A89F-1895670DA583}">
      <dgm:prSet custT="1"/>
      <dgm:spPr/>
      <dgm:t>
        <a:bodyPr/>
        <a:lstStyle/>
        <a:p>
          <a:pPr rtl="0"/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формування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естетичних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смаків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b="1" i="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почуттів</a:t>
          </a:r>
          <a:r>
            <a:rPr lang="ru-RU" sz="20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C3B9C-4860-4EF0-B5D6-0EC7918EFDE8}" type="parTrans" cxnId="{E0D5AA56-82DE-4F79-8FD8-6724B018C1BA}">
      <dgm:prSet/>
      <dgm:spPr/>
      <dgm:t>
        <a:bodyPr/>
        <a:lstStyle/>
        <a:p>
          <a:endParaRPr lang="ru-RU"/>
        </a:p>
      </dgm:t>
    </dgm:pt>
    <dgm:pt modelId="{3DDB5DA4-3C56-475B-9D87-2C7845AABD78}" type="sibTrans" cxnId="{E0D5AA56-82DE-4F79-8FD8-6724B018C1BA}">
      <dgm:prSet/>
      <dgm:spPr/>
      <dgm:t>
        <a:bodyPr/>
        <a:lstStyle/>
        <a:p>
          <a:endParaRPr lang="ru-RU"/>
        </a:p>
      </dgm:t>
    </dgm:pt>
    <dgm:pt modelId="{60568C10-EDD3-4692-ACB8-8CCEBD6B73FF}" type="pres">
      <dgm:prSet presAssocID="{97BDC51A-937B-43A3-8560-F64BA68308D1}" presName="compositeShape" presStyleCnt="0">
        <dgm:presLayoutVars>
          <dgm:dir/>
          <dgm:resizeHandles/>
        </dgm:presLayoutVars>
      </dgm:prSet>
      <dgm:spPr/>
    </dgm:pt>
    <dgm:pt modelId="{96E8B8F6-3A5F-4DCE-8D24-B00425B8C7C1}" type="pres">
      <dgm:prSet presAssocID="{97BDC51A-937B-43A3-8560-F64BA68308D1}" presName="pyramid" presStyleLbl="node1" presStyleIdx="0" presStyleCnt="1"/>
      <dgm:spPr/>
    </dgm:pt>
    <dgm:pt modelId="{E8734D72-29A6-4197-B73D-5CBE2C1FB93C}" type="pres">
      <dgm:prSet presAssocID="{97BDC51A-937B-43A3-8560-F64BA68308D1}" presName="theList" presStyleCnt="0"/>
      <dgm:spPr/>
    </dgm:pt>
    <dgm:pt modelId="{7C9B57B3-F270-40C2-A591-439C7E7D1FC5}" type="pres">
      <dgm:prSet presAssocID="{A8847615-C5E4-41C3-B537-DEB411B10912}" presName="aNode" presStyleLbl="fgAcc1" presStyleIdx="0" presStyleCnt="9" custScaleX="145617">
        <dgm:presLayoutVars>
          <dgm:bulletEnabled val="1"/>
        </dgm:presLayoutVars>
      </dgm:prSet>
      <dgm:spPr/>
    </dgm:pt>
    <dgm:pt modelId="{3ACD329C-4132-4683-9E31-23A2BF519478}" type="pres">
      <dgm:prSet presAssocID="{A8847615-C5E4-41C3-B537-DEB411B10912}" presName="aSpace" presStyleCnt="0"/>
      <dgm:spPr/>
    </dgm:pt>
    <dgm:pt modelId="{7748BEB5-B7CC-4677-B6C1-FFC5618D1824}" type="pres">
      <dgm:prSet presAssocID="{202F7379-DCA3-4643-BF0C-1ADD0B5DF7CE}" presName="aNode" presStyleLbl="fgAcc1" presStyleIdx="1" presStyleCnt="9" custScaleX="147910">
        <dgm:presLayoutVars>
          <dgm:bulletEnabled val="1"/>
        </dgm:presLayoutVars>
      </dgm:prSet>
      <dgm:spPr/>
    </dgm:pt>
    <dgm:pt modelId="{6B3831D7-8C91-45DA-BF7D-0AC1FD825157}" type="pres">
      <dgm:prSet presAssocID="{202F7379-DCA3-4643-BF0C-1ADD0B5DF7CE}" presName="aSpace" presStyleCnt="0"/>
      <dgm:spPr/>
    </dgm:pt>
    <dgm:pt modelId="{175FA4AE-565C-4F52-84C4-E36AC5FAFE89}" type="pres">
      <dgm:prSet presAssocID="{DB8C678F-86EF-4CFB-988B-48E7D3C5B56A}" presName="aNode" presStyleLbl="fgAcc1" presStyleIdx="2" presStyleCnt="9" custScaleX="147648">
        <dgm:presLayoutVars>
          <dgm:bulletEnabled val="1"/>
        </dgm:presLayoutVars>
      </dgm:prSet>
      <dgm:spPr/>
    </dgm:pt>
    <dgm:pt modelId="{3517E1CE-8629-4762-B95E-5CD73F847BF3}" type="pres">
      <dgm:prSet presAssocID="{DB8C678F-86EF-4CFB-988B-48E7D3C5B56A}" presName="aSpace" presStyleCnt="0"/>
      <dgm:spPr/>
    </dgm:pt>
    <dgm:pt modelId="{5F10F00B-9FE8-4FA7-B034-3F60DC36870A}" type="pres">
      <dgm:prSet presAssocID="{3E9D2A07-4004-4FA9-B648-2C762F210E55}" presName="aNode" presStyleLbl="fgAcc1" presStyleIdx="3" presStyleCnt="9" custScaleX="147911">
        <dgm:presLayoutVars>
          <dgm:bulletEnabled val="1"/>
        </dgm:presLayoutVars>
      </dgm:prSet>
      <dgm:spPr/>
    </dgm:pt>
    <dgm:pt modelId="{51B66DEA-4BED-4E98-9D80-B5223D6D8534}" type="pres">
      <dgm:prSet presAssocID="{3E9D2A07-4004-4FA9-B648-2C762F210E55}" presName="aSpace" presStyleCnt="0"/>
      <dgm:spPr/>
    </dgm:pt>
    <dgm:pt modelId="{AD3BBE44-181D-4C1B-BF6B-1B9866BCF50C}" type="pres">
      <dgm:prSet presAssocID="{957EABE8-F331-47E8-8165-EE3217F1AC56}" presName="aNode" presStyleLbl="fgAcc1" presStyleIdx="4" presStyleCnt="9" custScaleX="148892">
        <dgm:presLayoutVars>
          <dgm:bulletEnabled val="1"/>
        </dgm:presLayoutVars>
      </dgm:prSet>
      <dgm:spPr/>
    </dgm:pt>
    <dgm:pt modelId="{BC9390E9-5448-4EF0-8AB6-E12D8F354C7C}" type="pres">
      <dgm:prSet presAssocID="{957EABE8-F331-47E8-8165-EE3217F1AC56}" presName="aSpace" presStyleCnt="0"/>
      <dgm:spPr/>
    </dgm:pt>
    <dgm:pt modelId="{10DFD0F9-0EB1-43C4-A440-5ED9ECB6EC77}" type="pres">
      <dgm:prSet presAssocID="{B4E6547B-2D9D-451F-8DEF-F4C32304D4F7}" presName="aNode" presStyleLbl="fgAcc1" presStyleIdx="5" presStyleCnt="9" custScaleX="147911">
        <dgm:presLayoutVars>
          <dgm:bulletEnabled val="1"/>
        </dgm:presLayoutVars>
      </dgm:prSet>
      <dgm:spPr/>
    </dgm:pt>
    <dgm:pt modelId="{EFDA3834-AE11-4A40-8A4B-AB01F5D04BE7}" type="pres">
      <dgm:prSet presAssocID="{B4E6547B-2D9D-451F-8DEF-F4C32304D4F7}" presName="aSpace" presStyleCnt="0"/>
      <dgm:spPr/>
    </dgm:pt>
    <dgm:pt modelId="{6DC09CCA-5B7F-4936-87C8-3E499F45A752}" type="pres">
      <dgm:prSet presAssocID="{3D478363-773E-4CBC-9E61-575CF12B79AB}" presName="aNode" presStyleLbl="fgAcc1" presStyleIdx="6" presStyleCnt="9" custScaleX="149146">
        <dgm:presLayoutVars>
          <dgm:bulletEnabled val="1"/>
        </dgm:presLayoutVars>
      </dgm:prSet>
      <dgm:spPr/>
    </dgm:pt>
    <dgm:pt modelId="{09E334FA-7460-4FCA-82CE-8F0A4D631B95}" type="pres">
      <dgm:prSet presAssocID="{3D478363-773E-4CBC-9E61-575CF12B79AB}" presName="aSpace" presStyleCnt="0"/>
      <dgm:spPr/>
    </dgm:pt>
    <dgm:pt modelId="{5E005B35-DAC2-4DC5-8230-1CFA732EDFE0}" type="pres">
      <dgm:prSet presAssocID="{C8EC6C9F-BAE2-41AE-BEAC-5025D3AF9D4E}" presName="aNode" presStyleLbl="fgAcc1" presStyleIdx="7" presStyleCnt="9" custScaleX="146959">
        <dgm:presLayoutVars>
          <dgm:bulletEnabled val="1"/>
        </dgm:presLayoutVars>
      </dgm:prSet>
      <dgm:spPr/>
    </dgm:pt>
    <dgm:pt modelId="{187F1CBF-4F9F-4CB8-AF0C-566530894E64}" type="pres">
      <dgm:prSet presAssocID="{C8EC6C9F-BAE2-41AE-BEAC-5025D3AF9D4E}" presName="aSpace" presStyleCnt="0"/>
      <dgm:spPr/>
    </dgm:pt>
    <dgm:pt modelId="{60B7BB20-24B7-436A-82C1-20E90240111D}" type="pres">
      <dgm:prSet presAssocID="{02156CA0-E53A-4E0B-A89F-1895670DA583}" presName="aNode" presStyleLbl="fgAcc1" presStyleIdx="8" presStyleCnt="9" custScaleX="146958">
        <dgm:presLayoutVars>
          <dgm:bulletEnabled val="1"/>
        </dgm:presLayoutVars>
      </dgm:prSet>
      <dgm:spPr/>
    </dgm:pt>
    <dgm:pt modelId="{4E671D6B-F47C-484C-9330-919357F62850}" type="pres">
      <dgm:prSet presAssocID="{02156CA0-E53A-4E0B-A89F-1895670DA583}" presName="aSpace" presStyleCnt="0"/>
      <dgm:spPr/>
    </dgm:pt>
  </dgm:ptLst>
  <dgm:cxnLst>
    <dgm:cxn modelId="{A9725B0E-5B48-4552-99A6-85D57CCCA684}" type="presOf" srcId="{957EABE8-F331-47E8-8165-EE3217F1AC56}" destId="{AD3BBE44-181D-4C1B-BF6B-1B9866BCF50C}" srcOrd="0" destOrd="0" presId="urn:microsoft.com/office/officeart/2005/8/layout/pyramid2"/>
    <dgm:cxn modelId="{D6FA1619-BD26-4AB7-8813-438643B5734A}" type="presOf" srcId="{02156CA0-E53A-4E0B-A89F-1895670DA583}" destId="{60B7BB20-24B7-436A-82C1-20E90240111D}" srcOrd="0" destOrd="0" presId="urn:microsoft.com/office/officeart/2005/8/layout/pyramid2"/>
    <dgm:cxn modelId="{C4CE926E-FA34-4057-92EE-42E1083A11D4}" srcId="{97BDC51A-937B-43A3-8560-F64BA68308D1}" destId="{3D478363-773E-4CBC-9E61-575CF12B79AB}" srcOrd="6" destOrd="0" parTransId="{FB4E0F20-0ED9-4A21-A2FA-480575527ACB}" sibTransId="{053965C6-AE7F-4284-AC27-DC7919E7726A}"/>
    <dgm:cxn modelId="{A9B6F9CA-8F97-4DF7-9299-C6BE9179465F}" srcId="{97BDC51A-937B-43A3-8560-F64BA68308D1}" destId="{3E9D2A07-4004-4FA9-B648-2C762F210E55}" srcOrd="3" destOrd="0" parTransId="{021F343E-9732-4962-9266-CBDE5CB3FD34}" sibTransId="{5EDCAE8F-E181-40DE-8036-2B207BF08CD6}"/>
    <dgm:cxn modelId="{F67C0414-76AE-473A-873D-53B9A0123F63}" type="presOf" srcId="{C8EC6C9F-BAE2-41AE-BEAC-5025D3AF9D4E}" destId="{5E005B35-DAC2-4DC5-8230-1CFA732EDFE0}" srcOrd="0" destOrd="0" presId="urn:microsoft.com/office/officeart/2005/8/layout/pyramid2"/>
    <dgm:cxn modelId="{5040D8A0-9CA7-4D88-BFAE-EB586B33339D}" type="presOf" srcId="{A8847615-C5E4-41C3-B537-DEB411B10912}" destId="{7C9B57B3-F270-40C2-A591-439C7E7D1FC5}" srcOrd="0" destOrd="0" presId="urn:microsoft.com/office/officeart/2005/8/layout/pyramid2"/>
    <dgm:cxn modelId="{309490EA-9B92-47DB-9B14-A380F812DB6A}" srcId="{97BDC51A-937B-43A3-8560-F64BA68308D1}" destId="{202F7379-DCA3-4643-BF0C-1ADD0B5DF7CE}" srcOrd="1" destOrd="0" parTransId="{ABBEE8EA-9D64-4571-A0FA-D127ACE727C3}" sibTransId="{B0C8314D-E7A5-4825-B983-8E455F9D4A60}"/>
    <dgm:cxn modelId="{49FACCE5-8A1C-4958-A5B4-F869B8E206F0}" srcId="{97BDC51A-937B-43A3-8560-F64BA68308D1}" destId="{C8EC6C9F-BAE2-41AE-BEAC-5025D3AF9D4E}" srcOrd="7" destOrd="0" parTransId="{55AEC261-737B-455D-AAE1-141B377EC110}" sibTransId="{51403101-623C-4D9D-8D33-93BCFAC1ACF9}"/>
    <dgm:cxn modelId="{E0D5AA56-82DE-4F79-8FD8-6724B018C1BA}" srcId="{97BDC51A-937B-43A3-8560-F64BA68308D1}" destId="{02156CA0-E53A-4E0B-A89F-1895670DA583}" srcOrd="8" destOrd="0" parTransId="{560C3B9C-4860-4EF0-B5D6-0EC7918EFDE8}" sibTransId="{3DDB5DA4-3C56-475B-9D87-2C7845AABD78}"/>
    <dgm:cxn modelId="{4E4240C3-3713-47BA-8F27-87D25729663B}" srcId="{97BDC51A-937B-43A3-8560-F64BA68308D1}" destId="{DB8C678F-86EF-4CFB-988B-48E7D3C5B56A}" srcOrd="2" destOrd="0" parTransId="{73AE21B4-7A89-470E-864F-52354539992F}" sibTransId="{EAE59DC6-D477-4096-8A0D-F93AF62E5C62}"/>
    <dgm:cxn modelId="{81A23D2D-4227-440C-BA93-0695D9A0C0B9}" type="presOf" srcId="{3E9D2A07-4004-4FA9-B648-2C762F210E55}" destId="{5F10F00B-9FE8-4FA7-B034-3F60DC36870A}" srcOrd="0" destOrd="0" presId="urn:microsoft.com/office/officeart/2005/8/layout/pyramid2"/>
    <dgm:cxn modelId="{9D778E7C-5916-4E07-9374-78777A6980BA}" type="presOf" srcId="{3D478363-773E-4CBC-9E61-575CF12B79AB}" destId="{6DC09CCA-5B7F-4936-87C8-3E499F45A752}" srcOrd="0" destOrd="0" presId="urn:microsoft.com/office/officeart/2005/8/layout/pyramid2"/>
    <dgm:cxn modelId="{D408C391-17BB-4D8C-87AD-5C24930A5E2B}" srcId="{97BDC51A-937B-43A3-8560-F64BA68308D1}" destId="{B4E6547B-2D9D-451F-8DEF-F4C32304D4F7}" srcOrd="5" destOrd="0" parTransId="{BC970052-DDF7-406E-A5E2-964E626F2AD3}" sibTransId="{8F25DB4B-97AC-43BE-930B-1AB37B91BA2E}"/>
    <dgm:cxn modelId="{3D8B9BAB-3A39-423E-B39A-6B61656A8ECC}" type="presOf" srcId="{DB8C678F-86EF-4CFB-988B-48E7D3C5B56A}" destId="{175FA4AE-565C-4F52-84C4-E36AC5FAFE89}" srcOrd="0" destOrd="0" presId="urn:microsoft.com/office/officeart/2005/8/layout/pyramid2"/>
    <dgm:cxn modelId="{E8F0C0A1-7649-45EA-96D0-B35B374F3FC2}" type="presOf" srcId="{97BDC51A-937B-43A3-8560-F64BA68308D1}" destId="{60568C10-EDD3-4692-ACB8-8CCEBD6B73FF}" srcOrd="0" destOrd="0" presId="urn:microsoft.com/office/officeart/2005/8/layout/pyramid2"/>
    <dgm:cxn modelId="{A1DE4607-026C-418B-855C-67137FBB93D0}" srcId="{97BDC51A-937B-43A3-8560-F64BA68308D1}" destId="{957EABE8-F331-47E8-8165-EE3217F1AC56}" srcOrd="4" destOrd="0" parTransId="{AC237497-1C5E-40F2-B6C3-556FAB45561F}" sibTransId="{81FBB310-3C8B-443C-B986-D042D285368A}"/>
    <dgm:cxn modelId="{57E04D5E-58B9-4E63-A193-C7ED760592FB}" type="presOf" srcId="{202F7379-DCA3-4643-BF0C-1ADD0B5DF7CE}" destId="{7748BEB5-B7CC-4677-B6C1-FFC5618D1824}" srcOrd="0" destOrd="0" presId="urn:microsoft.com/office/officeart/2005/8/layout/pyramid2"/>
    <dgm:cxn modelId="{DC231FC4-D2A2-41A6-A1B4-D3453283AAFE}" type="presOf" srcId="{B4E6547B-2D9D-451F-8DEF-F4C32304D4F7}" destId="{10DFD0F9-0EB1-43C4-A440-5ED9ECB6EC77}" srcOrd="0" destOrd="0" presId="urn:microsoft.com/office/officeart/2005/8/layout/pyramid2"/>
    <dgm:cxn modelId="{B2DE7ED6-07B8-422D-8879-EC16D0F0F9F3}" srcId="{97BDC51A-937B-43A3-8560-F64BA68308D1}" destId="{A8847615-C5E4-41C3-B537-DEB411B10912}" srcOrd="0" destOrd="0" parTransId="{CEAF29CB-B8C1-49B7-A90D-8B594E0F2632}" sibTransId="{EF29BDAD-7F6E-43D2-BAE5-93CF03C33602}"/>
    <dgm:cxn modelId="{33D7D43F-4E91-476B-9110-2A9B1C44AD63}" type="presParOf" srcId="{60568C10-EDD3-4692-ACB8-8CCEBD6B73FF}" destId="{96E8B8F6-3A5F-4DCE-8D24-B00425B8C7C1}" srcOrd="0" destOrd="0" presId="urn:microsoft.com/office/officeart/2005/8/layout/pyramid2"/>
    <dgm:cxn modelId="{C7AE3729-3D5E-4664-AA0F-3872152E21C0}" type="presParOf" srcId="{60568C10-EDD3-4692-ACB8-8CCEBD6B73FF}" destId="{E8734D72-29A6-4197-B73D-5CBE2C1FB93C}" srcOrd="1" destOrd="0" presId="urn:microsoft.com/office/officeart/2005/8/layout/pyramid2"/>
    <dgm:cxn modelId="{0D7ADAC0-EC7D-4DD2-BCE8-E0D069F25F7A}" type="presParOf" srcId="{E8734D72-29A6-4197-B73D-5CBE2C1FB93C}" destId="{7C9B57B3-F270-40C2-A591-439C7E7D1FC5}" srcOrd="0" destOrd="0" presId="urn:microsoft.com/office/officeart/2005/8/layout/pyramid2"/>
    <dgm:cxn modelId="{21F0984A-AB4D-4C6A-8319-60690592D6D0}" type="presParOf" srcId="{E8734D72-29A6-4197-B73D-5CBE2C1FB93C}" destId="{3ACD329C-4132-4683-9E31-23A2BF519478}" srcOrd="1" destOrd="0" presId="urn:microsoft.com/office/officeart/2005/8/layout/pyramid2"/>
    <dgm:cxn modelId="{06ACA58F-8126-4CDB-9D76-2FF56FA5F30E}" type="presParOf" srcId="{E8734D72-29A6-4197-B73D-5CBE2C1FB93C}" destId="{7748BEB5-B7CC-4677-B6C1-FFC5618D1824}" srcOrd="2" destOrd="0" presId="urn:microsoft.com/office/officeart/2005/8/layout/pyramid2"/>
    <dgm:cxn modelId="{C444497A-E889-4D0A-AE2B-33FC3047F6CB}" type="presParOf" srcId="{E8734D72-29A6-4197-B73D-5CBE2C1FB93C}" destId="{6B3831D7-8C91-45DA-BF7D-0AC1FD825157}" srcOrd="3" destOrd="0" presId="urn:microsoft.com/office/officeart/2005/8/layout/pyramid2"/>
    <dgm:cxn modelId="{39F2DF5D-640E-4D1A-8F75-2D7FAB89A7D4}" type="presParOf" srcId="{E8734D72-29A6-4197-B73D-5CBE2C1FB93C}" destId="{175FA4AE-565C-4F52-84C4-E36AC5FAFE89}" srcOrd="4" destOrd="0" presId="urn:microsoft.com/office/officeart/2005/8/layout/pyramid2"/>
    <dgm:cxn modelId="{2007573B-1306-4D0B-9429-D12045B458D4}" type="presParOf" srcId="{E8734D72-29A6-4197-B73D-5CBE2C1FB93C}" destId="{3517E1CE-8629-4762-B95E-5CD73F847BF3}" srcOrd="5" destOrd="0" presId="urn:microsoft.com/office/officeart/2005/8/layout/pyramid2"/>
    <dgm:cxn modelId="{F64E0F76-5C49-404F-B71C-1BC31EEB9EEC}" type="presParOf" srcId="{E8734D72-29A6-4197-B73D-5CBE2C1FB93C}" destId="{5F10F00B-9FE8-4FA7-B034-3F60DC36870A}" srcOrd="6" destOrd="0" presId="urn:microsoft.com/office/officeart/2005/8/layout/pyramid2"/>
    <dgm:cxn modelId="{EB93E84E-18CA-49FA-B160-B0582326CC95}" type="presParOf" srcId="{E8734D72-29A6-4197-B73D-5CBE2C1FB93C}" destId="{51B66DEA-4BED-4E98-9D80-B5223D6D8534}" srcOrd="7" destOrd="0" presId="urn:microsoft.com/office/officeart/2005/8/layout/pyramid2"/>
    <dgm:cxn modelId="{5748BA60-E61D-4BEA-AA96-D934E16309E9}" type="presParOf" srcId="{E8734D72-29A6-4197-B73D-5CBE2C1FB93C}" destId="{AD3BBE44-181D-4C1B-BF6B-1B9866BCF50C}" srcOrd="8" destOrd="0" presId="urn:microsoft.com/office/officeart/2005/8/layout/pyramid2"/>
    <dgm:cxn modelId="{E91CEEB9-5594-4B92-8D37-CE833BC236F4}" type="presParOf" srcId="{E8734D72-29A6-4197-B73D-5CBE2C1FB93C}" destId="{BC9390E9-5448-4EF0-8AB6-E12D8F354C7C}" srcOrd="9" destOrd="0" presId="urn:microsoft.com/office/officeart/2005/8/layout/pyramid2"/>
    <dgm:cxn modelId="{AD43AF7D-E560-4E6C-9C47-76F1DEA0AC17}" type="presParOf" srcId="{E8734D72-29A6-4197-B73D-5CBE2C1FB93C}" destId="{10DFD0F9-0EB1-43C4-A440-5ED9ECB6EC77}" srcOrd="10" destOrd="0" presId="urn:microsoft.com/office/officeart/2005/8/layout/pyramid2"/>
    <dgm:cxn modelId="{7C405F2F-94C2-4E37-9614-46DFEE697F0B}" type="presParOf" srcId="{E8734D72-29A6-4197-B73D-5CBE2C1FB93C}" destId="{EFDA3834-AE11-4A40-8A4B-AB01F5D04BE7}" srcOrd="11" destOrd="0" presId="urn:microsoft.com/office/officeart/2005/8/layout/pyramid2"/>
    <dgm:cxn modelId="{75DC2507-A5F4-4287-BC42-3ADAC1EBE260}" type="presParOf" srcId="{E8734D72-29A6-4197-B73D-5CBE2C1FB93C}" destId="{6DC09CCA-5B7F-4936-87C8-3E499F45A752}" srcOrd="12" destOrd="0" presId="urn:microsoft.com/office/officeart/2005/8/layout/pyramid2"/>
    <dgm:cxn modelId="{5BFC6F1C-3E95-4712-8199-C68D97C9E562}" type="presParOf" srcId="{E8734D72-29A6-4197-B73D-5CBE2C1FB93C}" destId="{09E334FA-7460-4FCA-82CE-8F0A4D631B95}" srcOrd="13" destOrd="0" presId="urn:microsoft.com/office/officeart/2005/8/layout/pyramid2"/>
    <dgm:cxn modelId="{E66B76DD-B7B6-4715-AF12-0391742BEC7B}" type="presParOf" srcId="{E8734D72-29A6-4197-B73D-5CBE2C1FB93C}" destId="{5E005B35-DAC2-4DC5-8230-1CFA732EDFE0}" srcOrd="14" destOrd="0" presId="urn:microsoft.com/office/officeart/2005/8/layout/pyramid2"/>
    <dgm:cxn modelId="{C5C98CB0-E7ED-47F3-9AF9-B9B4B3AC25F9}" type="presParOf" srcId="{E8734D72-29A6-4197-B73D-5CBE2C1FB93C}" destId="{187F1CBF-4F9F-4CB8-AF0C-566530894E64}" srcOrd="15" destOrd="0" presId="urn:microsoft.com/office/officeart/2005/8/layout/pyramid2"/>
    <dgm:cxn modelId="{11B418A5-BF97-4560-82B5-C9BCBA47B2B7}" type="presParOf" srcId="{E8734D72-29A6-4197-B73D-5CBE2C1FB93C}" destId="{60B7BB20-24B7-436A-82C1-20E90240111D}" srcOrd="16" destOrd="0" presId="urn:microsoft.com/office/officeart/2005/8/layout/pyramid2"/>
    <dgm:cxn modelId="{35F92566-1D18-4132-891E-F148E059FA21}" type="presParOf" srcId="{E8734D72-29A6-4197-B73D-5CBE2C1FB93C}" destId="{4E671D6B-F47C-484C-9330-919357F62850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58B24E-2538-491E-A20F-ED9A408EA4FB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C78D429-3116-40A4-9DF4-6B58F2473343}">
      <dgm:prSet phldrT="[Текст]"/>
      <dgm:spPr/>
      <dgm:t>
        <a:bodyPr/>
        <a:lstStyle/>
        <a:p>
          <a:r>
            <a:rPr lang="uk-UA" b="1" dirty="0" smtClean="0"/>
            <a:t>Отримання від батьків додаткової інформації про дітей</a:t>
          </a:r>
          <a:endParaRPr lang="ru-RU" b="1" dirty="0"/>
        </a:p>
      </dgm:t>
    </dgm:pt>
    <dgm:pt modelId="{D9AFBFB4-D97D-45D5-AA8D-EC4835CEEC22}" type="parTrans" cxnId="{BA713F99-B68F-4036-BCDF-678F995BA7FE}">
      <dgm:prSet/>
      <dgm:spPr/>
      <dgm:t>
        <a:bodyPr/>
        <a:lstStyle/>
        <a:p>
          <a:endParaRPr lang="ru-RU"/>
        </a:p>
      </dgm:t>
    </dgm:pt>
    <dgm:pt modelId="{0EE46622-99B7-4D13-874B-3A97176D9211}" type="sibTrans" cxnId="{BA713F99-B68F-4036-BCDF-678F995BA7FE}">
      <dgm:prSet/>
      <dgm:spPr/>
      <dgm:t>
        <a:bodyPr/>
        <a:lstStyle/>
        <a:p>
          <a:endParaRPr lang="ru-RU"/>
        </a:p>
      </dgm:t>
    </dgm:pt>
    <dgm:pt modelId="{5D8690CC-3B4F-444F-B5C2-71F7689469B7}">
      <dgm:prSet phldrT="[Текст]"/>
      <dgm:spPr/>
      <dgm:t>
        <a:bodyPr/>
        <a:lstStyle/>
        <a:p>
          <a:r>
            <a:rPr lang="uk-UA" b="1" smtClean="0"/>
            <a:t>Надання батьками допомоги в організації освітнього середовища, виготовленні навчальних матеріалів</a:t>
          </a:r>
          <a:endParaRPr lang="ru-RU" b="1" dirty="0"/>
        </a:p>
      </dgm:t>
    </dgm:pt>
    <dgm:pt modelId="{37EC6A3C-9C33-486E-B05E-E6ADD07ACF9A}" type="parTrans" cxnId="{CA3C685A-A8FA-45CB-8949-0292BE486F87}">
      <dgm:prSet/>
      <dgm:spPr/>
      <dgm:t>
        <a:bodyPr/>
        <a:lstStyle/>
        <a:p>
          <a:endParaRPr lang="ru-RU"/>
        </a:p>
      </dgm:t>
    </dgm:pt>
    <dgm:pt modelId="{59A1347F-61E2-4756-AA95-85A24A58FDFB}" type="sibTrans" cxnId="{CA3C685A-A8FA-45CB-8949-0292BE486F87}">
      <dgm:prSet/>
      <dgm:spPr/>
      <dgm:t>
        <a:bodyPr/>
        <a:lstStyle/>
        <a:p>
          <a:endParaRPr lang="ru-RU"/>
        </a:p>
      </dgm:t>
    </dgm:pt>
    <dgm:pt modelId="{37A224EC-5582-447B-A759-A9B5A3A9AC6D}">
      <dgm:prSet phldrT="[Текст]"/>
      <dgm:spPr/>
      <dgm:t>
        <a:bodyPr/>
        <a:lstStyle/>
        <a:p>
          <a:r>
            <a:rPr lang="uk-UA" b="1" smtClean="0"/>
            <a:t>Надання допомоги у проведенні окремих навчальних занять – проведенні екскурсій, проектної діяльності</a:t>
          </a:r>
          <a:endParaRPr lang="ru-RU" b="1" dirty="0"/>
        </a:p>
      </dgm:t>
    </dgm:pt>
    <dgm:pt modelId="{1507EC77-AE20-4646-95B3-233A7BADC4E8}" type="parTrans" cxnId="{43C9E4F2-B964-4271-ADB0-5E6277DCB5CD}">
      <dgm:prSet/>
      <dgm:spPr/>
      <dgm:t>
        <a:bodyPr/>
        <a:lstStyle/>
        <a:p>
          <a:endParaRPr lang="ru-RU"/>
        </a:p>
      </dgm:t>
    </dgm:pt>
    <dgm:pt modelId="{6FBC7DE9-609E-4060-B683-D9FF796F7403}" type="sibTrans" cxnId="{43C9E4F2-B964-4271-ADB0-5E6277DCB5CD}">
      <dgm:prSet/>
      <dgm:spPr/>
      <dgm:t>
        <a:bodyPr/>
        <a:lstStyle/>
        <a:p>
          <a:endParaRPr lang="ru-RU"/>
        </a:p>
      </dgm:t>
    </dgm:pt>
    <dgm:pt modelId="{6AA3D41E-5163-45D9-9CD5-ECE084F03AED}">
      <dgm:prSet/>
      <dgm:spPr/>
      <dgm:t>
        <a:bodyPr/>
        <a:lstStyle/>
        <a:p>
          <a:r>
            <a:rPr lang="uk-UA" b="1" smtClean="0"/>
            <a:t>Участь батьків у навчальному процесі збільшує їхню повагу до роботи вчителя</a:t>
          </a:r>
          <a:endParaRPr lang="ru-RU" b="1" dirty="0"/>
        </a:p>
      </dgm:t>
    </dgm:pt>
    <dgm:pt modelId="{52BCCF9A-5CAE-474C-8A4D-6205A3BF2429}" type="parTrans" cxnId="{355DD362-53AB-4F92-A617-2C6BE6ED0A84}">
      <dgm:prSet/>
      <dgm:spPr/>
      <dgm:t>
        <a:bodyPr/>
        <a:lstStyle/>
        <a:p>
          <a:endParaRPr lang="ru-RU"/>
        </a:p>
      </dgm:t>
    </dgm:pt>
    <dgm:pt modelId="{2F70349E-BA86-4846-93A0-CD0BF1E28F51}" type="sibTrans" cxnId="{355DD362-53AB-4F92-A617-2C6BE6ED0A84}">
      <dgm:prSet/>
      <dgm:spPr/>
      <dgm:t>
        <a:bodyPr/>
        <a:lstStyle/>
        <a:p>
          <a:endParaRPr lang="ru-RU"/>
        </a:p>
      </dgm:t>
    </dgm:pt>
    <dgm:pt modelId="{B2FA50F2-4A18-4B8C-B619-B26EF306723C}" type="pres">
      <dgm:prSet presAssocID="{C358B24E-2538-491E-A20F-ED9A408EA4F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AC0EE3-85A0-4E8A-9E44-8EF815A9DBA9}" type="pres">
      <dgm:prSet presAssocID="{C358B24E-2538-491E-A20F-ED9A408EA4FB}" presName="Name1" presStyleCnt="0"/>
      <dgm:spPr/>
      <dgm:t>
        <a:bodyPr/>
        <a:lstStyle/>
        <a:p>
          <a:endParaRPr lang="ru-RU"/>
        </a:p>
      </dgm:t>
    </dgm:pt>
    <dgm:pt modelId="{69DE8B08-6949-4109-95D8-07A68A649DE6}" type="pres">
      <dgm:prSet presAssocID="{C358B24E-2538-491E-A20F-ED9A408EA4FB}" presName="cycle" presStyleCnt="0"/>
      <dgm:spPr/>
      <dgm:t>
        <a:bodyPr/>
        <a:lstStyle/>
        <a:p>
          <a:endParaRPr lang="ru-RU"/>
        </a:p>
      </dgm:t>
    </dgm:pt>
    <dgm:pt modelId="{70F9509D-9F0F-43B6-B342-F1A982F6F73E}" type="pres">
      <dgm:prSet presAssocID="{C358B24E-2538-491E-A20F-ED9A408EA4FB}" presName="srcNode" presStyleLbl="node1" presStyleIdx="0" presStyleCnt="4"/>
      <dgm:spPr/>
      <dgm:t>
        <a:bodyPr/>
        <a:lstStyle/>
        <a:p>
          <a:endParaRPr lang="ru-RU"/>
        </a:p>
      </dgm:t>
    </dgm:pt>
    <dgm:pt modelId="{C946AF2D-CFEB-4825-956F-5C128E32A36C}" type="pres">
      <dgm:prSet presAssocID="{C358B24E-2538-491E-A20F-ED9A408EA4FB}" presName="conn" presStyleLbl="parChTrans1D2" presStyleIdx="0" presStyleCnt="1"/>
      <dgm:spPr/>
      <dgm:t>
        <a:bodyPr/>
        <a:lstStyle/>
        <a:p>
          <a:endParaRPr lang="ru-RU"/>
        </a:p>
      </dgm:t>
    </dgm:pt>
    <dgm:pt modelId="{7BC58E8A-5C9F-440C-86AF-80B5016D7D9D}" type="pres">
      <dgm:prSet presAssocID="{C358B24E-2538-491E-A20F-ED9A408EA4FB}" presName="extraNode" presStyleLbl="node1" presStyleIdx="0" presStyleCnt="4"/>
      <dgm:spPr/>
      <dgm:t>
        <a:bodyPr/>
        <a:lstStyle/>
        <a:p>
          <a:endParaRPr lang="ru-RU"/>
        </a:p>
      </dgm:t>
    </dgm:pt>
    <dgm:pt modelId="{5A1A2FC8-B9A7-4751-9494-C92E9123A9F5}" type="pres">
      <dgm:prSet presAssocID="{C358B24E-2538-491E-A20F-ED9A408EA4FB}" presName="dstNode" presStyleLbl="node1" presStyleIdx="0" presStyleCnt="4"/>
      <dgm:spPr/>
      <dgm:t>
        <a:bodyPr/>
        <a:lstStyle/>
        <a:p>
          <a:endParaRPr lang="ru-RU"/>
        </a:p>
      </dgm:t>
    </dgm:pt>
    <dgm:pt modelId="{0087E939-03CA-41BC-9331-28FD1BC45E20}" type="pres">
      <dgm:prSet presAssocID="{4C78D429-3116-40A4-9DF4-6B58F247334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99076-7864-4F86-9196-8B53EC7DCB9A}" type="pres">
      <dgm:prSet presAssocID="{4C78D429-3116-40A4-9DF4-6B58F2473343}" presName="accent_1" presStyleCnt="0"/>
      <dgm:spPr/>
      <dgm:t>
        <a:bodyPr/>
        <a:lstStyle/>
        <a:p>
          <a:endParaRPr lang="ru-RU"/>
        </a:p>
      </dgm:t>
    </dgm:pt>
    <dgm:pt modelId="{BC0F0156-6A66-4BB9-ABE8-058807836F99}" type="pres">
      <dgm:prSet presAssocID="{4C78D429-3116-40A4-9DF4-6B58F2473343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E7F6BC2B-E4C1-4C13-BF9F-75F4FD8CEE16}" type="pres">
      <dgm:prSet presAssocID="{5D8690CC-3B4F-444F-B5C2-71F7689469B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CC0B4-5158-49BC-85E9-2FB4B6F042CC}" type="pres">
      <dgm:prSet presAssocID="{5D8690CC-3B4F-444F-B5C2-71F7689469B7}" presName="accent_2" presStyleCnt="0"/>
      <dgm:spPr/>
      <dgm:t>
        <a:bodyPr/>
        <a:lstStyle/>
        <a:p>
          <a:endParaRPr lang="ru-RU"/>
        </a:p>
      </dgm:t>
    </dgm:pt>
    <dgm:pt modelId="{31F94D1F-183B-48BD-A85B-10B039203200}" type="pres">
      <dgm:prSet presAssocID="{5D8690CC-3B4F-444F-B5C2-71F7689469B7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E13B0C64-893D-4A3A-B98E-D0B38BFD546D}" type="pres">
      <dgm:prSet presAssocID="{37A224EC-5582-447B-A759-A9B5A3A9AC6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F2288-D361-4E78-872F-00C845D7950C}" type="pres">
      <dgm:prSet presAssocID="{37A224EC-5582-447B-A759-A9B5A3A9AC6D}" presName="accent_3" presStyleCnt="0"/>
      <dgm:spPr/>
      <dgm:t>
        <a:bodyPr/>
        <a:lstStyle/>
        <a:p>
          <a:endParaRPr lang="ru-RU"/>
        </a:p>
      </dgm:t>
    </dgm:pt>
    <dgm:pt modelId="{C9F7432F-47D4-4127-9A12-6F4AC3021273}" type="pres">
      <dgm:prSet presAssocID="{37A224EC-5582-447B-A759-A9B5A3A9AC6D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DEBDC2C8-1546-4C44-99AD-0599EBDFB01D}" type="pres">
      <dgm:prSet presAssocID="{6AA3D41E-5163-45D9-9CD5-ECE084F03AE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C67F0-B266-4C1D-946B-20EF50B25B4C}" type="pres">
      <dgm:prSet presAssocID="{6AA3D41E-5163-45D9-9CD5-ECE084F03AED}" presName="accent_4" presStyleCnt="0"/>
      <dgm:spPr/>
      <dgm:t>
        <a:bodyPr/>
        <a:lstStyle/>
        <a:p>
          <a:endParaRPr lang="ru-RU"/>
        </a:p>
      </dgm:t>
    </dgm:pt>
    <dgm:pt modelId="{3F884F12-EB2F-4773-89DD-3D1424FA8B3E}" type="pres">
      <dgm:prSet presAssocID="{6AA3D41E-5163-45D9-9CD5-ECE084F03AED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838851F3-A537-4A78-B6E4-78306480243B}" type="presOf" srcId="{6AA3D41E-5163-45D9-9CD5-ECE084F03AED}" destId="{DEBDC2C8-1546-4C44-99AD-0599EBDFB01D}" srcOrd="0" destOrd="0" presId="urn:microsoft.com/office/officeart/2008/layout/VerticalCurvedList"/>
    <dgm:cxn modelId="{15E94ED8-7577-4F6B-9DC0-77CFC88FB349}" type="presOf" srcId="{4C78D429-3116-40A4-9DF4-6B58F2473343}" destId="{0087E939-03CA-41BC-9331-28FD1BC45E20}" srcOrd="0" destOrd="0" presId="urn:microsoft.com/office/officeart/2008/layout/VerticalCurvedList"/>
    <dgm:cxn modelId="{CA3C685A-A8FA-45CB-8949-0292BE486F87}" srcId="{C358B24E-2538-491E-A20F-ED9A408EA4FB}" destId="{5D8690CC-3B4F-444F-B5C2-71F7689469B7}" srcOrd="1" destOrd="0" parTransId="{37EC6A3C-9C33-486E-B05E-E6ADD07ACF9A}" sibTransId="{59A1347F-61E2-4756-AA95-85A24A58FDFB}"/>
    <dgm:cxn modelId="{355DD362-53AB-4F92-A617-2C6BE6ED0A84}" srcId="{C358B24E-2538-491E-A20F-ED9A408EA4FB}" destId="{6AA3D41E-5163-45D9-9CD5-ECE084F03AED}" srcOrd="3" destOrd="0" parTransId="{52BCCF9A-5CAE-474C-8A4D-6205A3BF2429}" sibTransId="{2F70349E-BA86-4846-93A0-CD0BF1E28F51}"/>
    <dgm:cxn modelId="{98EBD9A2-F07B-4BB0-BDA2-800A52050DD9}" type="presOf" srcId="{37A224EC-5582-447B-A759-A9B5A3A9AC6D}" destId="{E13B0C64-893D-4A3A-B98E-D0B38BFD546D}" srcOrd="0" destOrd="0" presId="urn:microsoft.com/office/officeart/2008/layout/VerticalCurvedList"/>
    <dgm:cxn modelId="{43C9E4F2-B964-4271-ADB0-5E6277DCB5CD}" srcId="{C358B24E-2538-491E-A20F-ED9A408EA4FB}" destId="{37A224EC-5582-447B-A759-A9B5A3A9AC6D}" srcOrd="2" destOrd="0" parTransId="{1507EC77-AE20-4646-95B3-233A7BADC4E8}" sibTransId="{6FBC7DE9-609E-4060-B683-D9FF796F7403}"/>
    <dgm:cxn modelId="{8B9391E8-2512-4D6A-BAEE-6AB2C6AFB98C}" type="presOf" srcId="{C358B24E-2538-491E-A20F-ED9A408EA4FB}" destId="{B2FA50F2-4A18-4B8C-B619-B26EF306723C}" srcOrd="0" destOrd="0" presId="urn:microsoft.com/office/officeart/2008/layout/VerticalCurvedList"/>
    <dgm:cxn modelId="{BA713F99-B68F-4036-BCDF-678F995BA7FE}" srcId="{C358B24E-2538-491E-A20F-ED9A408EA4FB}" destId="{4C78D429-3116-40A4-9DF4-6B58F2473343}" srcOrd="0" destOrd="0" parTransId="{D9AFBFB4-D97D-45D5-AA8D-EC4835CEEC22}" sibTransId="{0EE46622-99B7-4D13-874B-3A97176D9211}"/>
    <dgm:cxn modelId="{03F8BE54-6319-4263-B5BD-F6C79B6709F6}" type="presOf" srcId="{5D8690CC-3B4F-444F-B5C2-71F7689469B7}" destId="{E7F6BC2B-E4C1-4C13-BF9F-75F4FD8CEE16}" srcOrd="0" destOrd="0" presId="urn:microsoft.com/office/officeart/2008/layout/VerticalCurvedList"/>
    <dgm:cxn modelId="{1B3DD489-2CC2-4D4C-B98F-ECE3A5B12F4C}" type="presOf" srcId="{0EE46622-99B7-4D13-874B-3A97176D9211}" destId="{C946AF2D-CFEB-4825-956F-5C128E32A36C}" srcOrd="0" destOrd="0" presId="urn:microsoft.com/office/officeart/2008/layout/VerticalCurvedList"/>
    <dgm:cxn modelId="{33DAEDA4-E0B3-4627-8388-B1A5DF19077A}" type="presParOf" srcId="{B2FA50F2-4A18-4B8C-B619-B26EF306723C}" destId="{A8AC0EE3-85A0-4E8A-9E44-8EF815A9DBA9}" srcOrd="0" destOrd="0" presId="urn:microsoft.com/office/officeart/2008/layout/VerticalCurvedList"/>
    <dgm:cxn modelId="{E33105C0-ACE4-4300-B39B-52AECFD4AD5D}" type="presParOf" srcId="{A8AC0EE3-85A0-4E8A-9E44-8EF815A9DBA9}" destId="{69DE8B08-6949-4109-95D8-07A68A649DE6}" srcOrd="0" destOrd="0" presId="urn:microsoft.com/office/officeart/2008/layout/VerticalCurvedList"/>
    <dgm:cxn modelId="{7868FDE1-D102-469F-86C9-25ACC727D85D}" type="presParOf" srcId="{69DE8B08-6949-4109-95D8-07A68A649DE6}" destId="{70F9509D-9F0F-43B6-B342-F1A982F6F73E}" srcOrd="0" destOrd="0" presId="urn:microsoft.com/office/officeart/2008/layout/VerticalCurvedList"/>
    <dgm:cxn modelId="{9A87E012-FEDF-4AB2-94AE-C658C9088F53}" type="presParOf" srcId="{69DE8B08-6949-4109-95D8-07A68A649DE6}" destId="{C946AF2D-CFEB-4825-956F-5C128E32A36C}" srcOrd="1" destOrd="0" presId="urn:microsoft.com/office/officeart/2008/layout/VerticalCurvedList"/>
    <dgm:cxn modelId="{D50A4551-5E24-4373-86D4-46890AD077D9}" type="presParOf" srcId="{69DE8B08-6949-4109-95D8-07A68A649DE6}" destId="{7BC58E8A-5C9F-440C-86AF-80B5016D7D9D}" srcOrd="2" destOrd="0" presId="urn:microsoft.com/office/officeart/2008/layout/VerticalCurvedList"/>
    <dgm:cxn modelId="{4465BB66-041F-45ED-90BF-CDFC4A5C4D7C}" type="presParOf" srcId="{69DE8B08-6949-4109-95D8-07A68A649DE6}" destId="{5A1A2FC8-B9A7-4751-9494-C92E9123A9F5}" srcOrd="3" destOrd="0" presId="urn:microsoft.com/office/officeart/2008/layout/VerticalCurvedList"/>
    <dgm:cxn modelId="{8CC9DA7A-82C7-4BFA-9BED-5B2166B9BD3D}" type="presParOf" srcId="{A8AC0EE3-85A0-4E8A-9E44-8EF815A9DBA9}" destId="{0087E939-03CA-41BC-9331-28FD1BC45E20}" srcOrd="1" destOrd="0" presId="urn:microsoft.com/office/officeart/2008/layout/VerticalCurvedList"/>
    <dgm:cxn modelId="{7332B6B0-B649-4A48-9A21-2F43C7B14EA3}" type="presParOf" srcId="{A8AC0EE3-85A0-4E8A-9E44-8EF815A9DBA9}" destId="{4C599076-7864-4F86-9196-8B53EC7DCB9A}" srcOrd="2" destOrd="0" presId="urn:microsoft.com/office/officeart/2008/layout/VerticalCurvedList"/>
    <dgm:cxn modelId="{852C15A1-C8C9-4970-8D41-49F7404E1A7B}" type="presParOf" srcId="{4C599076-7864-4F86-9196-8B53EC7DCB9A}" destId="{BC0F0156-6A66-4BB9-ABE8-058807836F99}" srcOrd="0" destOrd="0" presId="urn:microsoft.com/office/officeart/2008/layout/VerticalCurvedList"/>
    <dgm:cxn modelId="{FD9E75D2-0637-40B3-B811-FA912308FD33}" type="presParOf" srcId="{A8AC0EE3-85A0-4E8A-9E44-8EF815A9DBA9}" destId="{E7F6BC2B-E4C1-4C13-BF9F-75F4FD8CEE16}" srcOrd="3" destOrd="0" presId="urn:microsoft.com/office/officeart/2008/layout/VerticalCurvedList"/>
    <dgm:cxn modelId="{817546B4-93C7-42F0-9AC2-E181375AC270}" type="presParOf" srcId="{A8AC0EE3-85A0-4E8A-9E44-8EF815A9DBA9}" destId="{EFACC0B4-5158-49BC-85E9-2FB4B6F042CC}" srcOrd="4" destOrd="0" presId="urn:microsoft.com/office/officeart/2008/layout/VerticalCurvedList"/>
    <dgm:cxn modelId="{1A8F9BF0-83DE-4F35-8BED-588A6D4F1064}" type="presParOf" srcId="{EFACC0B4-5158-49BC-85E9-2FB4B6F042CC}" destId="{31F94D1F-183B-48BD-A85B-10B039203200}" srcOrd="0" destOrd="0" presId="urn:microsoft.com/office/officeart/2008/layout/VerticalCurvedList"/>
    <dgm:cxn modelId="{0BD3A092-1FA0-4AB6-B092-BCAB71665B88}" type="presParOf" srcId="{A8AC0EE3-85A0-4E8A-9E44-8EF815A9DBA9}" destId="{E13B0C64-893D-4A3A-B98E-D0B38BFD546D}" srcOrd="5" destOrd="0" presId="urn:microsoft.com/office/officeart/2008/layout/VerticalCurvedList"/>
    <dgm:cxn modelId="{98E4DA2A-CD83-4FF3-9785-813250A164B7}" type="presParOf" srcId="{A8AC0EE3-85A0-4E8A-9E44-8EF815A9DBA9}" destId="{378F2288-D361-4E78-872F-00C845D7950C}" srcOrd="6" destOrd="0" presId="urn:microsoft.com/office/officeart/2008/layout/VerticalCurvedList"/>
    <dgm:cxn modelId="{BD8BF787-291D-4F89-90C6-9C78EF917F40}" type="presParOf" srcId="{378F2288-D361-4E78-872F-00C845D7950C}" destId="{C9F7432F-47D4-4127-9A12-6F4AC3021273}" srcOrd="0" destOrd="0" presId="urn:microsoft.com/office/officeart/2008/layout/VerticalCurvedList"/>
    <dgm:cxn modelId="{2315930E-3BB0-4524-A56A-3E537BEFD8CB}" type="presParOf" srcId="{A8AC0EE3-85A0-4E8A-9E44-8EF815A9DBA9}" destId="{DEBDC2C8-1546-4C44-99AD-0599EBDFB01D}" srcOrd="7" destOrd="0" presId="urn:microsoft.com/office/officeart/2008/layout/VerticalCurvedList"/>
    <dgm:cxn modelId="{935DB87D-D06C-43F8-A602-2AD43D89EC1B}" type="presParOf" srcId="{A8AC0EE3-85A0-4E8A-9E44-8EF815A9DBA9}" destId="{484C67F0-B266-4C1D-946B-20EF50B25B4C}" srcOrd="8" destOrd="0" presId="urn:microsoft.com/office/officeart/2008/layout/VerticalCurvedList"/>
    <dgm:cxn modelId="{88E87FD0-0ECF-40BC-88DA-34A1DB8BBDBE}" type="presParOf" srcId="{484C67F0-B266-4C1D-946B-20EF50B25B4C}" destId="{3F884F12-EB2F-4773-89DD-3D1424FA8B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3FF916-0ABD-4095-A0F5-1959503EBA67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4BBB8B5-4712-421C-8926-996B9F795006}">
      <dgm:prSet phldrT="[Текст]" custT="1"/>
      <dgm:spPr>
        <a:xfrm>
          <a:off x="2119840" y="331282"/>
          <a:ext cx="2565074" cy="1282537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sz="2800" b="1" dirty="0" smtClean="0">
              <a:solidFill>
                <a:srgbClr val="FFFF00"/>
              </a:solidFill>
              <a:latin typeface="Verdana"/>
              <a:ea typeface="+mn-ea"/>
              <a:cs typeface="+mn-cs"/>
            </a:rPr>
            <a:t>ШЛЯХИ ВЗАЄМОДІЇ:</a:t>
          </a:r>
          <a:endParaRPr lang="uk-UA" sz="2800" b="1" dirty="0">
            <a:solidFill>
              <a:srgbClr val="FFFF00"/>
            </a:solidFill>
            <a:latin typeface="Verdana"/>
            <a:ea typeface="+mn-ea"/>
            <a:cs typeface="+mn-cs"/>
          </a:endParaRPr>
        </a:p>
      </dgm:t>
    </dgm:pt>
    <dgm:pt modelId="{401595A8-7267-416F-B5B0-E2AFC05D4E28}" type="parTrans" cxnId="{7126D22E-F20D-49DB-815F-F14659720715}">
      <dgm:prSet/>
      <dgm:spPr/>
      <dgm:t>
        <a:bodyPr/>
        <a:lstStyle/>
        <a:p>
          <a:endParaRPr lang="uk-UA"/>
        </a:p>
      </dgm:t>
    </dgm:pt>
    <dgm:pt modelId="{17B0EAF9-5880-4D34-9AA7-30E8FEB24355}" type="sibTrans" cxnId="{7126D22E-F20D-49DB-815F-F14659720715}">
      <dgm:prSet/>
      <dgm:spPr>
        <a:xfrm rot="3600000">
          <a:off x="3792481" y="2583868"/>
          <a:ext cx="1339547" cy="448887"/>
        </a:xfrm>
        <a:prstGeom prst="left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D0A0C9DD-B11E-4F3C-AD92-E8BD846EC464}">
      <dgm:prSet phldrT="[Текст]"/>
      <dgm:spPr>
        <a:xfrm>
          <a:off x="4239595" y="4002804"/>
          <a:ext cx="2565074" cy="1282537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Verdana"/>
              <a:ea typeface="+mn-ea"/>
              <a:cs typeface="+mn-cs"/>
            </a:rPr>
            <a:t>ТРАДИЦІЙНІ</a:t>
          </a:r>
          <a:endParaRPr lang="uk-UA" b="1" dirty="0">
            <a:solidFill>
              <a:srgbClr val="FFFF00"/>
            </a:solidFill>
            <a:latin typeface="Verdana"/>
            <a:ea typeface="+mn-ea"/>
            <a:cs typeface="+mn-cs"/>
          </a:endParaRPr>
        </a:p>
      </dgm:t>
    </dgm:pt>
    <dgm:pt modelId="{A025631F-8FF9-49E5-9E09-0512E0B7EDED}" type="parTrans" cxnId="{30F51A93-77E6-4A3B-AE77-43EA8C6B5638}">
      <dgm:prSet/>
      <dgm:spPr/>
      <dgm:t>
        <a:bodyPr/>
        <a:lstStyle/>
        <a:p>
          <a:endParaRPr lang="uk-UA"/>
        </a:p>
      </dgm:t>
    </dgm:pt>
    <dgm:pt modelId="{A3FCD960-A5A7-45B2-AD04-7AE3D1D444C8}" type="sibTrans" cxnId="{30F51A93-77E6-4A3B-AE77-43EA8C6B5638}">
      <dgm:prSet/>
      <dgm:spPr>
        <a:xfrm rot="10800000">
          <a:off x="2732604" y="4419629"/>
          <a:ext cx="1339547" cy="448887"/>
        </a:xfrm>
        <a:prstGeom prst="leftRightArrow">
          <a:avLst>
            <a:gd name="adj1" fmla="val 60000"/>
            <a:gd name="adj2" fmla="val 5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4D0F41B6-FA6E-4464-884D-47446A7A3577}">
      <dgm:prSet phldrT="[Текст]"/>
      <dgm:spPr>
        <a:xfrm>
          <a:off x="86" y="4002804"/>
          <a:ext cx="2565074" cy="1282537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Verdana"/>
              <a:ea typeface="+mn-ea"/>
              <a:cs typeface="+mn-cs"/>
            </a:rPr>
            <a:t>НОВАТОРСЬКІ</a:t>
          </a:r>
          <a:endParaRPr lang="uk-UA" b="1" dirty="0">
            <a:solidFill>
              <a:srgbClr val="FFFF00"/>
            </a:solidFill>
            <a:latin typeface="Verdana"/>
            <a:ea typeface="+mn-ea"/>
            <a:cs typeface="+mn-cs"/>
          </a:endParaRPr>
        </a:p>
      </dgm:t>
    </dgm:pt>
    <dgm:pt modelId="{2FE6EA8B-00DA-4429-8578-3FC75E1F7649}" type="parTrans" cxnId="{438A42B9-ED72-470E-9B5F-96B431BBAB02}">
      <dgm:prSet/>
      <dgm:spPr/>
      <dgm:t>
        <a:bodyPr/>
        <a:lstStyle/>
        <a:p>
          <a:endParaRPr lang="uk-UA"/>
        </a:p>
      </dgm:t>
    </dgm:pt>
    <dgm:pt modelId="{CF3DB4B5-533D-4929-BB44-A9618C8B6BCC}" type="sibTrans" cxnId="{438A42B9-ED72-470E-9B5F-96B431BBAB02}">
      <dgm:prSet/>
      <dgm:spPr>
        <a:xfrm rot="18000000">
          <a:off x="1672727" y="2583868"/>
          <a:ext cx="1339547" cy="448887"/>
        </a:xfrm>
        <a:prstGeom prst="leftRightArrow">
          <a:avLst>
            <a:gd name="adj1" fmla="val 60000"/>
            <a:gd name="adj2" fmla="val 50000"/>
          </a:avLst>
        </a:prstGeom>
        <a:solidFill>
          <a:srgbClr val="00B83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19B459AF-599E-4982-BB05-B18AA1F378C0}" type="pres">
      <dgm:prSet presAssocID="{6E3FF916-0ABD-4095-A0F5-1959503EBA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5A49510-CD28-4F48-9304-F809BEE1C19C}" type="pres">
      <dgm:prSet presAssocID="{B4BBB8B5-4712-421C-8926-996B9F79500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B9D0C9-093B-4C63-96AE-F5540D6704EC}" type="pres">
      <dgm:prSet presAssocID="{17B0EAF9-5880-4D34-9AA7-30E8FEB24355}" presName="sibTrans" presStyleLbl="sibTrans2D1" presStyleIdx="0" presStyleCnt="3"/>
      <dgm:spPr/>
      <dgm:t>
        <a:bodyPr/>
        <a:lstStyle/>
        <a:p>
          <a:endParaRPr lang="uk-UA"/>
        </a:p>
      </dgm:t>
    </dgm:pt>
    <dgm:pt modelId="{F3A00878-3CDE-4E94-9ECC-0DBAE6E46468}" type="pres">
      <dgm:prSet presAssocID="{17B0EAF9-5880-4D34-9AA7-30E8FEB24355}" presName="connectorText" presStyleLbl="sibTrans2D1" presStyleIdx="0" presStyleCnt="3"/>
      <dgm:spPr/>
      <dgm:t>
        <a:bodyPr/>
        <a:lstStyle/>
        <a:p>
          <a:endParaRPr lang="uk-UA"/>
        </a:p>
      </dgm:t>
    </dgm:pt>
    <dgm:pt modelId="{C4D7D9C3-39D5-4193-9397-77812199EF56}" type="pres">
      <dgm:prSet presAssocID="{D0A0C9DD-B11E-4F3C-AD92-E8BD846EC46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4D1807-C62C-432E-89B7-24A4A0FADB19}" type="pres">
      <dgm:prSet presAssocID="{A3FCD960-A5A7-45B2-AD04-7AE3D1D444C8}" presName="sibTrans" presStyleLbl="sibTrans2D1" presStyleIdx="1" presStyleCnt="3"/>
      <dgm:spPr/>
      <dgm:t>
        <a:bodyPr/>
        <a:lstStyle/>
        <a:p>
          <a:endParaRPr lang="uk-UA"/>
        </a:p>
      </dgm:t>
    </dgm:pt>
    <dgm:pt modelId="{98B1E12F-8B4F-458E-8358-52BC8664F629}" type="pres">
      <dgm:prSet presAssocID="{A3FCD960-A5A7-45B2-AD04-7AE3D1D444C8}" presName="connectorText" presStyleLbl="sibTrans2D1" presStyleIdx="1" presStyleCnt="3"/>
      <dgm:spPr/>
      <dgm:t>
        <a:bodyPr/>
        <a:lstStyle/>
        <a:p>
          <a:endParaRPr lang="uk-UA"/>
        </a:p>
      </dgm:t>
    </dgm:pt>
    <dgm:pt modelId="{750BF3C0-02AE-4687-82C4-EB35890CA058}" type="pres">
      <dgm:prSet presAssocID="{4D0F41B6-FA6E-4464-884D-47446A7A357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5B4D54-F0DF-4787-8D52-F7AC5D7433B2}" type="pres">
      <dgm:prSet presAssocID="{CF3DB4B5-533D-4929-BB44-A9618C8B6BCC}" presName="sibTrans" presStyleLbl="sibTrans2D1" presStyleIdx="2" presStyleCnt="3"/>
      <dgm:spPr/>
      <dgm:t>
        <a:bodyPr/>
        <a:lstStyle/>
        <a:p>
          <a:endParaRPr lang="uk-UA"/>
        </a:p>
      </dgm:t>
    </dgm:pt>
    <dgm:pt modelId="{9C99EEA7-C4EB-4920-846D-3032B4591623}" type="pres">
      <dgm:prSet presAssocID="{CF3DB4B5-533D-4929-BB44-A9618C8B6BCC}" presName="connectorText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F678727E-307C-4631-AEB3-A35D633A774A}" type="presOf" srcId="{6E3FF916-0ABD-4095-A0F5-1959503EBA67}" destId="{19B459AF-599E-4982-BB05-B18AA1F378C0}" srcOrd="0" destOrd="0" presId="urn:microsoft.com/office/officeart/2005/8/layout/cycle7"/>
    <dgm:cxn modelId="{30F51A93-77E6-4A3B-AE77-43EA8C6B5638}" srcId="{6E3FF916-0ABD-4095-A0F5-1959503EBA67}" destId="{D0A0C9DD-B11E-4F3C-AD92-E8BD846EC464}" srcOrd="1" destOrd="0" parTransId="{A025631F-8FF9-49E5-9E09-0512E0B7EDED}" sibTransId="{A3FCD960-A5A7-45B2-AD04-7AE3D1D444C8}"/>
    <dgm:cxn modelId="{CB119810-30FA-4469-BBDC-C38C6321841B}" type="presOf" srcId="{4D0F41B6-FA6E-4464-884D-47446A7A3577}" destId="{750BF3C0-02AE-4687-82C4-EB35890CA058}" srcOrd="0" destOrd="0" presId="urn:microsoft.com/office/officeart/2005/8/layout/cycle7"/>
    <dgm:cxn modelId="{00650683-D04A-4752-B26F-307A46BE4C0B}" type="presOf" srcId="{B4BBB8B5-4712-421C-8926-996B9F795006}" destId="{95A49510-CD28-4F48-9304-F809BEE1C19C}" srcOrd="0" destOrd="0" presId="urn:microsoft.com/office/officeart/2005/8/layout/cycle7"/>
    <dgm:cxn modelId="{42A22F47-479C-4495-B60A-E7F0BACE5CA9}" type="presOf" srcId="{A3FCD960-A5A7-45B2-AD04-7AE3D1D444C8}" destId="{184D1807-C62C-432E-89B7-24A4A0FADB19}" srcOrd="0" destOrd="0" presId="urn:microsoft.com/office/officeart/2005/8/layout/cycle7"/>
    <dgm:cxn modelId="{14CF4D0F-AE57-4148-9FA8-2286C3713E4C}" type="presOf" srcId="{17B0EAF9-5880-4D34-9AA7-30E8FEB24355}" destId="{96B9D0C9-093B-4C63-96AE-F5540D6704EC}" srcOrd="0" destOrd="0" presId="urn:microsoft.com/office/officeart/2005/8/layout/cycle7"/>
    <dgm:cxn modelId="{1B5BC356-4FB1-41AB-B216-9271ABB3ED1C}" type="presOf" srcId="{CF3DB4B5-533D-4929-BB44-A9618C8B6BCC}" destId="{9C99EEA7-C4EB-4920-846D-3032B4591623}" srcOrd="1" destOrd="0" presId="urn:microsoft.com/office/officeart/2005/8/layout/cycle7"/>
    <dgm:cxn modelId="{CA7BF681-EBDA-45AF-9C25-F5841893E62F}" type="presOf" srcId="{A3FCD960-A5A7-45B2-AD04-7AE3D1D444C8}" destId="{98B1E12F-8B4F-458E-8358-52BC8664F629}" srcOrd="1" destOrd="0" presId="urn:microsoft.com/office/officeart/2005/8/layout/cycle7"/>
    <dgm:cxn modelId="{438A42B9-ED72-470E-9B5F-96B431BBAB02}" srcId="{6E3FF916-0ABD-4095-A0F5-1959503EBA67}" destId="{4D0F41B6-FA6E-4464-884D-47446A7A3577}" srcOrd="2" destOrd="0" parTransId="{2FE6EA8B-00DA-4429-8578-3FC75E1F7649}" sibTransId="{CF3DB4B5-533D-4929-BB44-A9618C8B6BCC}"/>
    <dgm:cxn modelId="{5C95FC19-E05D-4C97-8E68-1721FBE81FCD}" type="presOf" srcId="{D0A0C9DD-B11E-4F3C-AD92-E8BD846EC464}" destId="{C4D7D9C3-39D5-4193-9397-77812199EF56}" srcOrd="0" destOrd="0" presId="urn:microsoft.com/office/officeart/2005/8/layout/cycle7"/>
    <dgm:cxn modelId="{5769AE88-F2BB-4616-BC8D-295F96FADD29}" type="presOf" srcId="{CF3DB4B5-533D-4929-BB44-A9618C8B6BCC}" destId="{7E5B4D54-F0DF-4787-8D52-F7AC5D7433B2}" srcOrd="0" destOrd="0" presId="urn:microsoft.com/office/officeart/2005/8/layout/cycle7"/>
    <dgm:cxn modelId="{CB52D901-3F27-425E-B3CA-021E139D8C6F}" type="presOf" srcId="{17B0EAF9-5880-4D34-9AA7-30E8FEB24355}" destId="{F3A00878-3CDE-4E94-9ECC-0DBAE6E46468}" srcOrd="1" destOrd="0" presId="urn:microsoft.com/office/officeart/2005/8/layout/cycle7"/>
    <dgm:cxn modelId="{7126D22E-F20D-49DB-815F-F14659720715}" srcId="{6E3FF916-0ABD-4095-A0F5-1959503EBA67}" destId="{B4BBB8B5-4712-421C-8926-996B9F795006}" srcOrd="0" destOrd="0" parTransId="{401595A8-7267-416F-B5B0-E2AFC05D4E28}" sibTransId="{17B0EAF9-5880-4D34-9AA7-30E8FEB24355}"/>
    <dgm:cxn modelId="{8AF54C51-82DD-4CC8-8F63-26215577B4A2}" type="presParOf" srcId="{19B459AF-599E-4982-BB05-B18AA1F378C0}" destId="{95A49510-CD28-4F48-9304-F809BEE1C19C}" srcOrd="0" destOrd="0" presId="urn:microsoft.com/office/officeart/2005/8/layout/cycle7"/>
    <dgm:cxn modelId="{150F478D-FFD4-44D3-BD36-20D2177A9859}" type="presParOf" srcId="{19B459AF-599E-4982-BB05-B18AA1F378C0}" destId="{96B9D0C9-093B-4C63-96AE-F5540D6704EC}" srcOrd="1" destOrd="0" presId="urn:microsoft.com/office/officeart/2005/8/layout/cycle7"/>
    <dgm:cxn modelId="{4D7E028B-4EBA-4F50-929B-E6E6EB85C0A0}" type="presParOf" srcId="{96B9D0C9-093B-4C63-96AE-F5540D6704EC}" destId="{F3A00878-3CDE-4E94-9ECC-0DBAE6E46468}" srcOrd="0" destOrd="0" presId="urn:microsoft.com/office/officeart/2005/8/layout/cycle7"/>
    <dgm:cxn modelId="{D8D14CDB-DA3B-4CA5-8063-136E770D56E9}" type="presParOf" srcId="{19B459AF-599E-4982-BB05-B18AA1F378C0}" destId="{C4D7D9C3-39D5-4193-9397-77812199EF56}" srcOrd="2" destOrd="0" presId="urn:microsoft.com/office/officeart/2005/8/layout/cycle7"/>
    <dgm:cxn modelId="{F885E8A5-5E3B-48EC-BA5A-1E9C12CCC4C6}" type="presParOf" srcId="{19B459AF-599E-4982-BB05-B18AA1F378C0}" destId="{184D1807-C62C-432E-89B7-24A4A0FADB19}" srcOrd="3" destOrd="0" presId="urn:microsoft.com/office/officeart/2005/8/layout/cycle7"/>
    <dgm:cxn modelId="{E2BC4576-3940-48B8-9C91-F93032C10ED5}" type="presParOf" srcId="{184D1807-C62C-432E-89B7-24A4A0FADB19}" destId="{98B1E12F-8B4F-458E-8358-52BC8664F629}" srcOrd="0" destOrd="0" presId="urn:microsoft.com/office/officeart/2005/8/layout/cycle7"/>
    <dgm:cxn modelId="{9403ED98-AD29-4C11-87C4-9A4593063AC8}" type="presParOf" srcId="{19B459AF-599E-4982-BB05-B18AA1F378C0}" destId="{750BF3C0-02AE-4687-82C4-EB35890CA058}" srcOrd="4" destOrd="0" presId="urn:microsoft.com/office/officeart/2005/8/layout/cycle7"/>
    <dgm:cxn modelId="{A95796E8-5C01-4845-B4EA-0049732F92F6}" type="presParOf" srcId="{19B459AF-599E-4982-BB05-B18AA1F378C0}" destId="{7E5B4D54-F0DF-4787-8D52-F7AC5D7433B2}" srcOrd="5" destOrd="0" presId="urn:microsoft.com/office/officeart/2005/8/layout/cycle7"/>
    <dgm:cxn modelId="{79DE6C3A-C009-4506-8FA6-659224F1A225}" type="presParOf" srcId="{7E5B4D54-F0DF-4787-8D52-F7AC5D7433B2}" destId="{9C99EEA7-C4EB-4920-846D-3032B459162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DA043E-581E-4853-8865-BB2276FF3AE9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5651DD1-D0F0-4175-B66E-F98E3799F4C0}">
      <dgm:prSet phldrT="[Текст]"/>
      <dgm:spPr>
        <a:xfrm rot="16200000">
          <a:off x="-1699861" y="2540138"/>
          <a:ext cx="5345906" cy="1015722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dirty="0" smtClean="0">
              <a:solidFill>
                <a:srgbClr val="7030A0"/>
              </a:solidFill>
              <a:latin typeface="Verdana"/>
              <a:ea typeface="+mn-ea"/>
              <a:cs typeface="+mn-cs"/>
            </a:rPr>
            <a:t>ІНДИВІДУАЛЬНІ</a:t>
          </a:r>
          <a:endParaRPr lang="uk-UA" dirty="0">
            <a:solidFill>
              <a:srgbClr val="7030A0"/>
            </a:solidFill>
            <a:latin typeface="Verdana"/>
            <a:ea typeface="+mn-ea"/>
            <a:cs typeface="+mn-cs"/>
          </a:endParaRPr>
        </a:p>
      </dgm:t>
    </dgm:pt>
    <dgm:pt modelId="{199B7CC0-414D-4516-83FB-8263F774F534}" type="parTrans" cxnId="{55029133-89CD-4CEF-8BF5-AFE4503E3528}">
      <dgm:prSet/>
      <dgm:spPr/>
      <dgm:t>
        <a:bodyPr/>
        <a:lstStyle/>
        <a:p>
          <a:endParaRPr lang="uk-UA"/>
        </a:p>
      </dgm:t>
    </dgm:pt>
    <dgm:pt modelId="{0709E72B-C8C7-42F2-BB6E-214FB5B7E768}" type="sibTrans" cxnId="{55029133-89CD-4CEF-8BF5-AFE4503E3528}">
      <dgm:prSet/>
      <dgm:spPr/>
      <dgm:t>
        <a:bodyPr/>
        <a:lstStyle/>
        <a:p>
          <a:endParaRPr lang="uk-UA"/>
        </a:p>
      </dgm:t>
    </dgm:pt>
    <dgm:pt modelId="{95460A5C-D403-4C46-8619-3049AC639418}">
      <dgm:prSet/>
      <dgm:spPr>
        <a:xfrm>
          <a:off x="2396467" y="0"/>
          <a:ext cx="489357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відвідування сім'ї</a:t>
          </a:r>
        </a:p>
      </dgm:t>
    </dgm:pt>
    <dgm:pt modelId="{4AEE5492-BA6D-417B-AA9A-D1E38497D994}" type="parTrans" cxnId="{9CBFA0F6-FE51-44E2-93B7-A94509413BE6}">
      <dgm:prSet/>
      <dgm:spPr>
        <a:xfrm>
          <a:off x="1480952" y="507861"/>
          <a:ext cx="915515" cy="2540138"/>
        </a:xfrm>
        <a:custGeom>
          <a:avLst/>
          <a:gdLst/>
          <a:ahLst/>
          <a:cxnLst/>
          <a:rect l="0" t="0" r="0" b="0"/>
          <a:pathLst>
            <a:path>
              <a:moveTo>
                <a:pt x="0" y="2540138"/>
              </a:moveTo>
              <a:lnTo>
                <a:pt x="457757" y="2540138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D2C54018-8091-4D0E-8BD7-52379BD685E2}" type="sibTrans" cxnId="{9CBFA0F6-FE51-44E2-93B7-A94509413BE6}">
      <dgm:prSet/>
      <dgm:spPr/>
      <dgm:t>
        <a:bodyPr/>
        <a:lstStyle/>
        <a:p>
          <a:endParaRPr lang="uk-UA"/>
        </a:p>
      </dgm:t>
    </dgm:pt>
    <dgm:pt modelId="{253C6A2A-B37C-4B9A-93CF-3DDE122FA0F6}">
      <dgm:prSet/>
      <dgm:spPr>
        <a:xfrm>
          <a:off x="2396467" y="1188131"/>
          <a:ext cx="489357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запрошення до школи</a:t>
          </a:r>
        </a:p>
      </dgm:t>
    </dgm:pt>
    <dgm:pt modelId="{A2B9FBF7-3850-4B41-B020-E343887BE384}" type="parTrans" cxnId="{917F41E9-DBE9-4913-92B0-10EB8F877E49}">
      <dgm:prSet/>
      <dgm:spPr>
        <a:xfrm>
          <a:off x="1480952" y="1695992"/>
          <a:ext cx="915515" cy="1352007"/>
        </a:xfrm>
        <a:custGeom>
          <a:avLst/>
          <a:gdLst/>
          <a:ahLst/>
          <a:cxnLst/>
          <a:rect l="0" t="0" r="0" b="0"/>
          <a:pathLst>
            <a:path>
              <a:moveTo>
                <a:pt x="0" y="1352007"/>
              </a:moveTo>
              <a:lnTo>
                <a:pt x="457757" y="1352007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9D958A77-E117-4190-BA3D-C033EEBDE078}" type="sibTrans" cxnId="{917F41E9-DBE9-4913-92B0-10EB8F877E49}">
      <dgm:prSet/>
      <dgm:spPr/>
      <dgm:t>
        <a:bodyPr/>
        <a:lstStyle/>
        <a:p>
          <a:endParaRPr lang="uk-UA"/>
        </a:p>
      </dgm:t>
    </dgm:pt>
    <dgm:pt modelId="{5DD61628-2762-4DDF-A0DE-41B50C3018C6}">
      <dgm:prSet/>
      <dgm:spPr>
        <a:xfrm>
          <a:off x="2396467" y="2365038"/>
          <a:ext cx="489357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індивідуальна педагогічна  допомога  </a:t>
          </a:r>
        </a:p>
      </dgm:t>
    </dgm:pt>
    <dgm:pt modelId="{07BCD88A-B380-4FB8-B243-5CA73A30C87D}" type="parTrans" cxnId="{89B01CBF-CFB2-4C82-85DC-1DE1E6BD5F2C}">
      <dgm:prSet/>
      <dgm:spPr>
        <a:xfrm>
          <a:off x="1480952" y="2872899"/>
          <a:ext cx="915515" cy="175100"/>
        </a:xfrm>
        <a:custGeom>
          <a:avLst/>
          <a:gdLst/>
          <a:ahLst/>
          <a:cxnLst/>
          <a:rect l="0" t="0" r="0" b="0"/>
          <a:pathLst>
            <a:path>
              <a:moveTo>
                <a:pt x="0" y="175100"/>
              </a:moveTo>
              <a:lnTo>
                <a:pt x="457757" y="175100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CD28C4E6-3A86-4F77-B917-0A207A57CDE8}" type="sibTrans" cxnId="{89B01CBF-CFB2-4C82-85DC-1DE1E6BD5F2C}">
      <dgm:prSet/>
      <dgm:spPr/>
      <dgm:t>
        <a:bodyPr/>
        <a:lstStyle/>
        <a:p>
          <a:endParaRPr lang="uk-UA"/>
        </a:p>
      </dgm:t>
    </dgm:pt>
    <dgm:pt modelId="{4332FC75-AC8B-4824-AB5F-BFEF0081538A}">
      <dgm:prSet/>
      <dgm:spPr>
        <a:xfrm>
          <a:off x="2396467" y="3672405"/>
          <a:ext cx="484373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листування з батьками</a:t>
          </a:r>
        </a:p>
      </dgm:t>
    </dgm:pt>
    <dgm:pt modelId="{9D86931F-72F2-4A31-980B-30677E73BAF0}" type="parTrans" cxnId="{A7D492B6-AB2F-45B6-B036-3AF120874E22}">
      <dgm:prSet/>
      <dgm:spPr>
        <a:xfrm>
          <a:off x="1480952" y="3048000"/>
          <a:ext cx="915515" cy="1132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7757" y="0"/>
              </a:lnTo>
              <a:lnTo>
                <a:pt x="457757" y="1132266"/>
              </a:lnTo>
              <a:lnTo>
                <a:pt x="915515" y="1132266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B88D471A-7EF3-43E9-AD98-C14DE32FA438}" type="sibTrans" cxnId="{A7D492B6-AB2F-45B6-B036-3AF120874E22}">
      <dgm:prSet/>
      <dgm:spPr/>
      <dgm:t>
        <a:bodyPr/>
        <a:lstStyle/>
        <a:p>
          <a:endParaRPr lang="uk-UA"/>
        </a:p>
      </dgm:t>
    </dgm:pt>
    <dgm:pt modelId="{0C6FDC02-586C-4696-AF50-CFD12CFE5189}">
      <dgm:prSet/>
      <dgm:spPr>
        <a:xfrm>
          <a:off x="2396467" y="4860535"/>
          <a:ext cx="484373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дні відкритих дверей</a:t>
          </a:r>
          <a:endParaRPr lang="uk-UA" dirty="0">
            <a:solidFill>
              <a:srgbClr val="00B0F0"/>
            </a:solidFill>
            <a:latin typeface="Verdana"/>
            <a:ea typeface="+mn-ea"/>
            <a:cs typeface="+mn-cs"/>
          </a:endParaRPr>
        </a:p>
      </dgm:t>
    </dgm:pt>
    <dgm:pt modelId="{5BEF45C3-3760-476B-B862-930F6062DE59}" type="parTrans" cxnId="{1CEEF1B1-2D0F-400E-96F3-47276A94AC48}">
      <dgm:prSet/>
      <dgm:spPr>
        <a:xfrm>
          <a:off x="1480952" y="3048000"/>
          <a:ext cx="915515" cy="2320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7757" y="0"/>
              </a:lnTo>
              <a:lnTo>
                <a:pt x="457757" y="2320397"/>
              </a:lnTo>
              <a:lnTo>
                <a:pt x="915515" y="2320397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27D3CCEB-61CE-48F3-BBD2-CA191FE56524}" type="sibTrans" cxnId="{1CEEF1B1-2D0F-400E-96F3-47276A94AC48}">
      <dgm:prSet/>
      <dgm:spPr/>
      <dgm:t>
        <a:bodyPr/>
        <a:lstStyle/>
        <a:p>
          <a:endParaRPr lang="uk-UA"/>
        </a:p>
      </dgm:t>
    </dgm:pt>
    <dgm:pt modelId="{3734F5D4-6454-47A1-94B0-96D3E76C4E21}" type="pres">
      <dgm:prSet presAssocID="{38DA043E-581E-4853-8865-BB2276FF3A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DDCE1CF-330C-4911-90E2-2049C37146E3}" type="pres">
      <dgm:prSet presAssocID="{65651DD1-D0F0-4175-B66E-F98E3799F4C0}" presName="root1" presStyleCnt="0"/>
      <dgm:spPr/>
    </dgm:pt>
    <dgm:pt modelId="{A11DA371-081C-47A6-9036-DB98F99C946B}" type="pres">
      <dgm:prSet presAssocID="{65651DD1-D0F0-4175-B66E-F98E3799F4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E3757F7-52CC-4F16-96E1-55425FFBE843}" type="pres">
      <dgm:prSet presAssocID="{65651DD1-D0F0-4175-B66E-F98E3799F4C0}" presName="level2hierChild" presStyleCnt="0"/>
      <dgm:spPr/>
    </dgm:pt>
    <dgm:pt modelId="{C12F9AA4-FD22-406E-8308-095FBADC4DCB}" type="pres">
      <dgm:prSet presAssocID="{4AEE5492-BA6D-417B-AA9A-D1E38497D994}" presName="conn2-1" presStyleLbl="parChTrans1D2" presStyleIdx="0" presStyleCnt="5"/>
      <dgm:spPr/>
      <dgm:t>
        <a:bodyPr/>
        <a:lstStyle/>
        <a:p>
          <a:endParaRPr lang="uk-UA"/>
        </a:p>
      </dgm:t>
    </dgm:pt>
    <dgm:pt modelId="{0E7D486C-B8B3-4D65-9F2B-A260AB7DCC6A}" type="pres">
      <dgm:prSet presAssocID="{4AEE5492-BA6D-417B-AA9A-D1E38497D994}" presName="connTx" presStyleLbl="parChTrans1D2" presStyleIdx="0" presStyleCnt="5"/>
      <dgm:spPr/>
      <dgm:t>
        <a:bodyPr/>
        <a:lstStyle/>
        <a:p>
          <a:endParaRPr lang="uk-UA"/>
        </a:p>
      </dgm:t>
    </dgm:pt>
    <dgm:pt modelId="{F9CBB310-2573-4575-9EA9-159D3FB0327F}" type="pres">
      <dgm:prSet presAssocID="{95460A5C-D403-4C46-8619-3049AC639418}" presName="root2" presStyleCnt="0"/>
      <dgm:spPr/>
    </dgm:pt>
    <dgm:pt modelId="{31D28135-960E-48FA-B502-FA5712BE09EE}" type="pres">
      <dgm:prSet presAssocID="{95460A5C-D403-4C46-8619-3049AC639418}" presName="LevelTwoTextNode" presStyleLbl="node2" presStyleIdx="0" presStyleCnt="5" custScaleX="146885" custLinFactNeighborX="7480" custLinFactNeighborY="-8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D154C9A-151D-4DF9-AF6F-F88433187386}" type="pres">
      <dgm:prSet presAssocID="{95460A5C-D403-4C46-8619-3049AC639418}" presName="level3hierChild" presStyleCnt="0"/>
      <dgm:spPr/>
    </dgm:pt>
    <dgm:pt modelId="{0065CE83-9571-408B-94FA-CFD6AB43A28D}" type="pres">
      <dgm:prSet presAssocID="{A2B9FBF7-3850-4B41-B020-E343887BE384}" presName="conn2-1" presStyleLbl="parChTrans1D2" presStyleIdx="1" presStyleCnt="5"/>
      <dgm:spPr/>
      <dgm:t>
        <a:bodyPr/>
        <a:lstStyle/>
        <a:p>
          <a:endParaRPr lang="uk-UA"/>
        </a:p>
      </dgm:t>
    </dgm:pt>
    <dgm:pt modelId="{EFCF25EC-D750-4AE2-803C-8DECC9D7C7FA}" type="pres">
      <dgm:prSet presAssocID="{A2B9FBF7-3850-4B41-B020-E343887BE384}" presName="connTx" presStyleLbl="parChTrans1D2" presStyleIdx="1" presStyleCnt="5"/>
      <dgm:spPr/>
      <dgm:t>
        <a:bodyPr/>
        <a:lstStyle/>
        <a:p>
          <a:endParaRPr lang="uk-UA"/>
        </a:p>
      </dgm:t>
    </dgm:pt>
    <dgm:pt modelId="{66A80FEC-BE3F-42F6-A28D-FC2DAE21B3A1}" type="pres">
      <dgm:prSet presAssocID="{253C6A2A-B37C-4B9A-93CF-3DDE122FA0F6}" presName="root2" presStyleCnt="0"/>
      <dgm:spPr/>
    </dgm:pt>
    <dgm:pt modelId="{D62ADC0C-0CC2-4F05-81B6-3B816B14A598}" type="pres">
      <dgm:prSet presAssocID="{253C6A2A-B37C-4B9A-93CF-3DDE122FA0F6}" presName="LevelTwoTextNode" presStyleLbl="node2" presStyleIdx="1" presStyleCnt="5" custScaleX="146885" custLinFactNeighborX="7480" custLinFactNeighborY="-810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93AD509-16FA-4F76-97D7-1BA5B2F679B9}" type="pres">
      <dgm:prSet presAssocID="{253C6A2A-B37C-4B9A-93CF-3DDE122FA0F6}" presName="level3hierChild" presStyleCnt="0"/>
      <dgm:spPr/>
    </dgm:pt>
    <dgm:pt modelId="{F099581A-0AD7-4C4F-B9AA-14F3278FB11A}" type="pres">
      <dgm:prSet presAssocID="{5BEF45C3-3760-476B-B862-930F6062DE59}" presName="conn2-1" presStyleLbl="parChTrans1D2" presStyleIdx="2" presStyleCnt="5"/>
      <dgm:spPr/>
      <dgm:t>
        <a:bodyPr/>
        <a:lstStyle/>
        <a:p>
          <a:endParaRPr lang="uk-UA"/>
        </a:p>
      </dgm:t>
    </dgm:pt>
    <dgm:pt modelId="{CDC3F365-5FB2-413D-93FC-2688FD9396DD}" type="pres">
      <dgm:prSet presAssocID="{5BEF45C3-3760-476B-B862-930F6062DE59}" presName="connTx" presStyleLbl="parChTrans1D2" presStyleIdx="2" presStyleCnt="5"/>
      <dgm:spPr/>
      <dgm:t>
        <a:bodyPr/>
        <a:lstStyle/>
        <a:p>
          <a:endParaRPr lang="uk-UA"/>
        </a:p>
      </dgm:t>
    </dgm:pt>
    <dgm:pt modelId="{9D3D69F9-5463-454B-8DCE-80B074B45DAE}" type="pres">
      <dgm:prSet presAssocID="{0C6FDC02-586C-4696-AF50-CFD12CFE5189}" presName="root2" presStyleCnt="0"/>
      <dgm:spPr/>
    </dgm:pt>
    <dgm:pt modelId="{5674FF59-3FE7-4096-AC25-09EFB056C1E0}" type="pres">
      <dgm:prSet presAssocID="{0C6FDC02-586C-4696-AF50-CFD12CFE5189}" presName="LevelTwoTextNode" presStyleLbl="node2" presStyleIdx="2" presStyleCnt="5" custScaleX="145389" custLinFactY="100000" custLinFactNeighborX="7480" custLinFactNeighborY="12844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BF3FA87-AF82-40E8-A9FA-ABFCD51CD655}" type="pres">
      <dgm:prSet presAssocID="{0C6FDC02-586C-4696-AF50-CFD12CFE5189}" presName="level3hierChild" presStyleCnt="0"/>
      <dgm:spPr/>
    </dgm:pt>
    <dgm:pt modelId="{D4188786-B503-4BCF-B3B9-B999CD560A34}" type="pres">
      <dgm:prSet presAssocID="{07BCD88A-B380-4FB8-B243-5CA73A30C87D}" presName="conn2-1" presStyleLbl="parChTrans1D2" presStyleIdx="3" presStyleCnt="5"/>
      <dgm:spPr/>
      <dgm:t>
        <a:bodyPr/>
        <a:lstStyle/>
        <a:p>
          <a:endParaRPr lang="uk-UA"/>
        </a:p>
      </dgm:t>
    </dgm:pt>
    <dgm:pt modelId="{3EA8C94B-EE2E-4BC1-AE6E-51BF1A104A83}" type="pres">
      <dgm:prSet presAssocID="{07BCD88A-B380-4FB8-B243-5CA73A30C87D}" presName="connTx" presStyleLbl="parChTrans1D2" presStyleIdx="3" presStyleCnt="5"/>
      <dgm:spPr/>
      <dgm:t>
        <a:bodyPr/>
        <a:lstStyle/>
        <a:p>
          <a:endParaRPr lang="uk-UA"/>
        </a:p>
      </dgm:t>
    </dgm:pt>
    <dgm:pt modelId="{AC0CE82A-D32F-4BC8-B7FB-27F663D5264C}" type="pres">
      <dgm:prSet presAssocID="{5DD61628-2762-4DDF-A0DE-41B50C3018C6}" presName="root2" presStyleCnt="0"/>
      <dgm:spPr/>
    </dgm:pt>
    <dgm:pt modelId="{E6D3E360-8728-4B8E-B62A-92ED6D7AFC5C}" type="pres">
      <dgm:prSet presAssocID="{5DD61628-2762-4DDF-A0DE-41B50C3018C6}" presName="LevelTwoTextNode" presStyleLbl="node2" presStyleIdx="3" presStyleCnt="5" custScaleX="146885" custLinFactY="-42239" custLinFactNeighborX="7480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F65B772-503F-4429-A307-601553794F52}" type="pres">
      <dgm:prSet presAssocID="{5DD61628-2762-4DDF-A0DE-41B50C3018C6}" presName="level3hierChild" presStyleCnt="0"/>
      <dgm:spPr/>
    </dgm:pt>
    <dgm:pt modelId="{5DED850C-5E5D-4F4E-8E55-FCFD3B64BCB2}" type="pres">
      <dgm:prSet presAssocID="{9D86931F-72F2-4A31-980B-30677E73BAF0}" presName="conn2-1" presStyleLbl="parChTrans1D2" presStyleIdx="4" presStyleCnt="5"/>
      <dgm:spPr/>
      <dgm:t>
        <a:bodyPr/>
        <a:lstStyle/>
        <a:p>
          <a:endParaRPr lang="uk-UA"/>
        </a:p>
      </dgm:t>
    </dgm:pt>
    <dgm:pt modelId="{689DE6C3-71E9-487C-B99C-B824D966B3F4}" type="pres">
      <dgm:prSet presAssocID="{9D86931F-72F2-4A31-980B-30677E73BAF0}" presName="connTx" presStyleLbl="parChTrans1D2" presStyleIdx="4" presStyleCnt="5"/>
      <dgm:spPr/>
      <dgm:t>
        <a:bodyPr/>
        <a:lstStyle/>
        <a:p>
          <a:endParaRPr lang="uk-UA"/>
        </a:p>
      </dgm:t>
    </dgm:pt>
    <dgm:pt modelId="{EFC663E5-8443-41AB-B708-2F81DCF2FD9F}" type="pres">
      <dgm:prSet presAssocID="{4332FC75-AC8B-4824-AB5F-BFEF0081538A}" presName="root2" presStyleCnt="0"/>
      <dgm:spPr/>
    </dgm:pt>
    <dgm:pt modelId="{D7C52D41-B148-47A1-A7E4-F80E0291315E}" type="pres">
      <dgm:prSet presAssocID="{4332FC75-AC8B-4824-AB5F-BFEF0081538A}" presName="LevelTwoTextNode" presStyleLbl="node2" presStyleIdx="4" presStyleCnt="5" custScaleX="145389" custLinFactY="-38526" custLinFactNeighborX="7480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3CDF14-65D9-449B-9B53-90AC188A5F6B}" type="pres">
      <dgm:prSet presAssocID="{4332FC75-AC8B-4824-AB5F-BFEF0081538A}" presName="level3hierChild" presStyleCnt="0"/>
      <dgm:spPr/>
    </dgm:pt>
  </dgm:ptLst>
  <dgm:cxnLst>
    <dgm:cxn modelId="{89B01CBF-CFB2-4C82-85DC-1DE1E6BD5F2C}" srcId="{65651DD1-D0F0-4175-B66E-F98E3799F4C0}" destId="{5DD61628-2762-4DDF-A0DE-41B50C3018C6}" srcOrd="3" destOrd="0" parTransId="{07BCD88A-B380-4FB8-B243-5CA73A30C87D}" sibTransId="{CD28C4E6-3A86-4F77-B917-0A207A57CDE8}"/>
    <dgm:cxn modelId="{55029133-89CD-4CEF-8BF5-AFE4503E3528}" srcId="{38DA043E-581E-4853-8865-BB2276FF3AE9}" destId="{65651DD1-D0F0-4175-B66E-F98E3799F4C0}" srcOrd="0" destOrd="0" parTransId="{199B7CC0-414D-4516-83FB-8263F774F534}" sibTransId="{0709E72B-C8C7-42F2-BB6E-214FB5B7E768}"/>
    <dgm:cxn modelId="{F65AA51C-2CBA-48B6-937A-1A3E0A610CB7}" type="presOf" srcId="{07BCD88A-B380-4FB8-B243-5CA73A30C87D}" destId="{3EA8C94B-EE2E-4BC1-AE6E-51BF1A104A83}" srcOrd="1" destOrd="0" presId="urn:microsoft.com/office/officeart/2008/layout/HorizontalMultiLevelHierarchy"/>
    <dgm:cxn modelId="{A7D492B6-AB2F-45B6-B036-3AF120874E22}" srcId="{65651DD1-D0F0-4175-B66E-F98E3799F4C0}" destId="{4332FC75-AC8B-4824-AB5F-BFEF0081538A}" srcOrd="4" destOrd="0" parTransId="{9D86931F-72F2-4A31-980B-30677E73BAF0}" sibTransId="{B88D471A-7EF3-43E9-AD98-C14DE32FA438}"/>
    <dgm:cxn modelId="{1CEEF1B1-2D0F-400E-96F3-47276A94AC48}" srcId="{65651DD1-D0F0-4175-B66E-F98E3799F4C0}" destId="{0C6FDC02-586C-4696-AF50-CFD12CFE5189}" srcOrd="2" destOrd="0" parTransId="{5BEF45C3-3760-476B-B862-930F6062DE59}" sibTransId="{27D3CCEB-61CE-48F3-BBD2-CA191FE56524}"/>
    <dgm:cxn modelId="{BB38FB12-FA3D-4B42-B687-C8B4F63C8181}" type="presOf" srcId="{5BEF45C3-3760-476B-B862-930F6062DE59}" destId="{CDC3F365-5FB2-413D-93FC-2688FD9396DD}" srcOrd="1" destOrd="0" presId="urn:microsoft.com/office/officeart/2008/layout/HorizontalMultiLevelHierarchy"/>
    <dgm:cxn modelId="{9009EC67-C47C-456D-88C6-3E90A93F145F}" type="presOf" srcId="{38DA043E-581E-4853-8865-BB2276FF3AE9}" destId="{3734F5D4-6454-47A1-94B0-96D3E76C4E21}" srcOrd="0" destOrd="0" presId="urn:microsoft.com/office/officeart/2008/layout/HorizontalMultiLevelHierarchy"/>
    <dgm:cxn modelId="{A8526E4F-0129-41D9-81AB-5A5E12E1E8AF}" type="presOf" srcId="{5BEF45C3-3760-476B-B862-930F6062DE59}" destId="{F099581A-0AD7-4C4F-B9AA-14F3278FB11A}" srcOrd="0" destOrd="0" presId="urn:microsoft.com/office/officeart/2008/layout/HorizontalMultiLevelHierarchy"/>
    <dgm:cxn modelId="{8D33FABF-1D68-4D06-9975-D868EA1E330F}" type="presOf" srcId="{65651DD1-D0F0-4175-B66E-F98E3799F4C0}" destId="{A11DA371-081C-47A6-9036-DB98F99C946B}" srcOrd="0" destOrd="0" presId="urn:microsoft.com/office/officeart/2008/layout/HorizontalMultiLevelHierarchy"/>
    <dgm:cxn modelId="{917F41E9-DBE9-4913-92B0-10EB8F877E49}" srcId="{65651DD1-D0F0-4175-B66E-F98E3799F4C0}" destId="{253C6A2A-B37C-4B9A-93CF-3DDE122FA0F6}" srcOrd="1" destOrd="0" parTransId="{A2B9FBF7-3850-4B41-B020-E343887BE384}" sibTransId="{9D958A77-E117-4190-BA3D-C033EEBDE078}"/>
    <dgm:cxn modelId="{F7BB89C9-6C22-47BC-BE17-5B33BBFD9FBD}" type="presOf" srcId="{253C6A2A-B37C-4B9A-93CF-3DDE122FA0F6}" destId="{D62ADC0C-0CC2-4F05-81B6-3B816B14A598}" srcOrd="0" destOrd="0" presId="urn:microsoft.com/office/officeart/2008/layout/HorizontalMultiLevelHierarchy"/>
    <dgm:cxn modelId="{EB43C7E1-ADD2-4521-8D20-2A313D6F2DBE}" type="presOf" srcId="{95460A5C-D403-4C46-8619-3049AC639418}" destId="{31D28135-960E-48FA-B502-FA5712BE09EE}" srcOrd="0" destOrd="0" presId="urn:microsoft.com/office/officeart/2008/layout/HorizontalMultiLevelHierarchy"/>
    <dgm:cxn modelId="{3B492111-9CC0-41C1-8803-179D39D06152}" type="presOf" srcId="{A2B9FBF7-3850-4B41-B020-E343887BE384}" destId="{0065CE83-9571-408B-94FA-CFD6AB43A28D}" srcOrd="0" destOrd="0" presId="urn:microsoft.com/office/officeart/2008/layout/HorizontalMultiLevelHierarchy"/>
    <dgm:cxn modelId="{80FA4ABF-8843-4F43-A4DC-DFC41002948C}" type="presOf" srcId="{4AEE5492-BA6D-417B-AA9A-D1E38497D994}" destId="{0E7D486C-B8B3-4D65-9F2B-A260AB7DCC6A}" srcOrd="1" destOrd="0" presId="urn:microsoft.com/office/officeart/2008/layout/HorizontalMultiLevelHierarchy"/>
    <dgm:cxn modelId="{4A0571FC-E357-4587-9185-C07A957D715F}" type="presOf" srcId="{9D86931F-72F2-4A31-980B-30677E73BAF0}" destId="{5DED850C-5E5D-4F4E-8E55-FCFD3B64BCB2}" srcOrd="0" destOrd="0" presId="urn:microsoft.com/office/officeart/2008/layout/HorizontalMultiLevelHierarchy"/>
    <dgm:cxn modelId="{B1087966-8A9D-48AF-9CE6-69493EE7921B}" type="presOf" srcId="{9D86931F-72F2-4A31-980B-30677E73BAF0}" destId="{689DE6C3-71E9-487C-B99C-B824D966B3F4}" srcOrd="1" destOrd="0" presId="urn:microsoft.com/office/officeart/2008/layout/HorizontalMultiLevelHierarchy"/>
    <dgm:cxn modelId="{8F45E320-A8DC-4261-A86E-00C4D16915E0}" type="presOf" srcId="{A2B9FBF7-3850-4B41-B020-E343887BE384}" destId="{EFCF25EC-D750-4AE2-803C-8DECC9D7C7FA}" srcOrd="1" destOrd="0" presId="urn:microsoft.com/office/officeart/2008/layout/HorizontalMultiLevelHierarchy"/>
    <dgm:cxn modelId="{5E3992DE-E2B0-480E-99B8-997F8A2B7368}" type="presOf" srcId="{4AEE5492-BA6D-417B-AA9A-D1E38497D994}" destId="{C12F9AA4-FD22-406E-8308-095FBADC4DCB}" srcOrd="0" destOrd="0" presId="urn:microsoft.com/office/officeart/2008/layout/HorizontalMultiLevelHierarchy"/>
    <dgm:cxn modelId="{0C192452-693D-4646-A08B-2FF9F7D7D188}" type="presOf" srcId="{5DD61628-2762-4DDF-A0DE-41B50C3018C6}" destId="{E6D3E360-8728-4B8E-B62A-92ED6D7AFC5C}" srcOrd="0" destOrd="0" presId="urn:microsoft.com/office/officeart/2008/layout/HorizontalMultiLevelHierarchy"/>
    <dgm:cxn modelId="{D137314F-2B42-4743-9286-FBD33992C67E}" type="presOf" srcId="{0C6FDC02-586C-4696-AF50-CFD12CFE5189}" destId="{5674FF59-3FE7-4096-AC25-09EFB056C1E0}" srcOrd="0" destOrd="0" presId="urn:microsoft.com/office/officeart/2008/layout/HorizontalMultiLevelHierarchy"/>
    <dgm:cxn modelId="{9CBFA0F6-FE51-44E2-93B7-A94509413BE6}" srcId="{65651DD1-D0F0-4175-B66E-F98E3799F4C0}" destId="{95460A5C-D403-4C46-8619-3049AC639418}" srcOrd="0" destOrd="0" parTransId="{4AEE5492-BA6D-417B-AA9A-D1E38497D994}" sibTransId="{D2C54018-8091-4D0E-8BD7-52379BD685E2}"/>
    <dgm:cxn modelId="{45E7E04F-693F-4189-BFBD-E2409A0ED80D}" type="presOf" srcId="{07BCD88A-B380-4FB8-B243-5CA73A30C87D}" destId="{D4188786-B503-4BCF-B3B9-B999CD560A34}" srcOrd="0" destOrd="0" presId="urn:microsoft.com/office/officeart/2008/layout/HorizontalMultiLevelHierarchy"/>
    <dgm:cxn modelId="{61A5AEA5-7541-4195-A7F6-9DDC301ED777}" type="presOf" srcId="{4332FC75-AC8B-4824-AB5F-BFEF0081538A}" destId="{D7C52D41-B148-47A1-A7E4-F80E0291315E}" srcOrd="0" destOrd="0" presId="urn:microsoft.com/office/officeart/2008/layout/HorizontalMultiLevelHierarchy"/>
    <dgm:cxn modelId="{5878789B-7EA2-4133-85C6-834BCE2AABA3}" type="presParOf" srcId="{3734F5D4-6454-47A1-94B0-96D3E76C4E21}" destId="{CDDCE1CF-330C-4911-90E2-2049C37146E3}" srcOrd="0" destOrd="0" presId="urn:microsoft.com/office/officeart/2008/layout/HorizontalMultiLevelHierarchy"/>
    <dgm:cxn modelId="{9A710805-B1DD-4DDB-B14F-11D36B26F441}" type="presParOf" srcId="{CDDCE1CF-330C-4911-90E2-2049C37146E3}" destId="{A11DA371-081C-47A6-9036-DB98F99C946B}" srcOrd="0" destOrd="0" presId="urn:microsoft.com/office/officeart/2008/layout/HorizontalMultiLevelHierarchy"/>
    <dgm:cxn modelId="{3CB86B1B-B1BF-4FCA-B76C-9C9CB5D9FABA}" type="presParOf" srcId="{CDDCE1CF-330C-4911-90E2-2049C37146E3}" destId="{7E3757F7-52CC-4F16-96E1-55425FFBE843}" srcOrd="1" destOrd="0" presId="urn:microsoft.com/office/officeart/2008/layout/HorizontalMultiLevelHierarchy"/>
    <dgm:cxn modelId="{BA7C5BC9-DA38-42B3-A7D9-1E1975B710EF}" type="presParOf" srcId="{7E3757F7-52CC-4F16-96E1-55425FFBE843}" destId="{C12F9AA4-FD22-406E-8308-095FBADC4DCB}" srcOrd="0" destOrd="0" presId="urn:microsoft.com/office/officeart/2008/layout/HorizontalMultiLevelHierarchy"/>
    <dgm:cxn modelId="{D483AFA4-6408-4468-B3C1-FA3B664F5C2C}" type="presParOf" srcId="{C12F9AA4-FD22-406E-8308-095FBADC4DCB}" destId="{0E7D486C-B8B3-4D65-9F2B-A260AB7DCC6A}" srcOrd="0" destOrd="0" presId="urn:microsoft.com/office/officeart/2008/layout/HorizontalMultiLevelHierarchy"/>
    <dgm:cxn modelId="{D1E600DC-B2DC-4026-90C3-F3ED1B0188C2}" type="presParOf" srcId="{7E3757F7-52CC-4F16-96E1-55425FFBE843}" destId="{F9CBB310-2573-4575-9EA9-159D3FB0327F}" srcOrd="1" destOrd="0" presId="urn:microsoft.com/office/officeart/2008/layout/HorizontalMultiLevelHierarchy"/>
    <dgm:cxn modelId="{27012BE3-9A90-4C6F-B94D-5A8614AFB9ED}" type="presParOf" srcId="{F9CBB310-2573-4575-9EA9-159D3FB0327F}" destId="{31D28135-960E-48FA-B502-FA5712BE09EE}" srcOrd="0" destOrd="0" presId="urn:microsoft.com/office/officeart/2008/layout/HorizontalMultiLevelHierarchy"/>
    <dgm:cxn modelId="{43453F61-688E-429E-9F5B-D9ADCFD7848B}" type="presParOf" srcId="{F9CBB310-2573-4575-9EA9-159D3FB0327F}" destId="{FD154C9A-151D-4DF9-AF6F-F88433187386}" srcOrd="1" destOrd="0" presId="urn:microsoft.com/office/officeart/2008/layout/HorizontalMultiLevelHierarchy"/>
    <dgm:cxn modelId="{C06C3FF0-9EA6-4333-BB52-481172CEDD0D}" type="presParOf" srcId="{7E3757F7-52CC-4F16-96E1-55425FFBE843}" destId="{0065CE83-9571-408B-94FA-CFD6AB43A28D}" srcOrd="2" destOrd="0" presId="urn:microsoft.com/office/officeart/2008/layout/HorizontalMultiLevelHierarchy"/>
    <dgm:cxn modelId="{335565B7-8F4E-4FFD-AF75-7C5F65D4A2A9}" type="presParOf" srcId="{0065CE83-9571-408B-94FA-CFD6AB43A28D}" destId="{EFCF25EC-D750-4AE2-803C-8DECC9D7C7FA}" srcOrd="0" destOrd="0" presId="urn:microsoft.com/office/officeart/2008/layout/HorizontalMultiLevelHierarchy"/>
    <dgm:cxn modelId="{12D4ABA2-EA0D-45DA-A1B1-E7F761F56839}" type="presParOf" srcId="{7E3757F7-52CC-4F16-96E1-55425FFBE843}" destId="{66A80FEC-BE3F-42F6-A28D-FC2DAE21B3A1}" srcOrd="3" destOrd="0" presId="urn:microsoft.com/office/officeart/2008/layout/HorizontalMultiLevelHierarchy"/>
    <dgm:cxn modelId="{4A994BEA-7680-43EF-86D9-91F7268395C6}" type="presParOf" srcId="{66A80FEC-BE3F-42F6-A28D-FC2DAE21B3A1}" destId="{D62ADC0C-0CC2-4F05-81B6-3B816B14A598}" srcOrd="0" destOrd="0" presId="urn:microsoft.com/office/officeart/2008/layout/HorizontalMultiLevelHierarchy"/>
    <dgm:cxn modelId="{9F4AC97D-27D4-48AB-BB60-7B8CB5E97359}" type="presParOf" srcId="{66A80FEC-BE3F-42F6-A28D-FC2DAE21B3A1}" destId="{093AD509-16FA-4F76-97D7-1BA5B2F679B9}" srcOrd="1" destOrd="0" presId="urn:microsoft.com/office/officeart/2008/layout/HorizontalMultiLevelHierarchy"/>
    <dgm:cxn modelId="{036D8AA9-4028-4108-81FB-655877C0FB93}" type="presParOf" srcId="{7E3757F7-52CC-4F16-96E1-55425FFBE843}" destId="{F099581A-0AD7-4C4F-B9AA-14F3278FB11A}" srcOrd="4" destOrd="0" presId="urn:microsoft.com/office/officeart/2008/layout/HorizontalMultiLevelHierarchy"/>
    <dgm:cxn modelId="{69377673-C0F9-4391-B69B-CCAE2B14165B}" type="presParOf" srcId="{F099581A-0AD7-4C4F-B9AA-14F3278FB11A}" destId="{CDC3F365-5FB2-413D-93FC-2688FD9396DD}" srcOrd="0" destOrd="0" presId="urn:microsoft.com/office/officeart/2008/layout/HorizontalMultiLevelHierarchy"/>
    <dgm:cxn modelId="{25BA3151-866B-4F87-8863-C329A72F7042}" type="presParOf" srcId="{7E3757F7-52CC-4F16-96E1-55425FFBE843}" destId="{9D3D69F9-5463-454B-8DCE-80B074B45DAE}" srcOrd="5" destOrd="0" presId="urn:microsoft.com/office/officeart/2008/layout/HorizontalMultiLevelHierarchy"/>
    <dgm:cxn modelId="{860C9B00-136A-46FB-84B8-5B26218FD9DE}" type="presParOf" srcId="{9D3D69F9-5463-454B-8DCE-80B074B45DAE}" destId="{5674FF59-3FE7-4096-AC25-09EFB056C1E0}" srcOrd="0" destOrd="0" presId="urn:microsoft.com/office/officeart/2008/layout/HorizontalMultiLevelHierarchy"/>
    <dgm:cxn modelId="{DA01133C-ED00-40A7-A2BF-09B53B0EE356}" type="presParOf" srcId="{9D3D69F9-5463-454B-8DCE-80B074B45DAE}" destId="{ABF3FA87-AF82-40E8-A9FA-ABFCD51CD655}" srcOrd="1" destOrd="0" presId="urn:microsoft.com/office/officeart/2008/layout/HorizontalMultiLevelHierarchy"/>
    <dgm:cxn modelId="{6526E229-937E-40F8-BD23-A3EBF28AF2F2}" type="presParOf" srcId="{7E3757F7-52CC-4F16-96E1-55425FFBE843}" destId="{D4188786-B503-4BCF-B3B9-B999CD560A34}" srcOrd="6" destOrd="0" presId="urn:microsoft.com/office/officeart/2008/layout/HorizontalMultiLevelHierarchy"/>
    <dgm:cxn modelId="{819618AB-3BE1-4BB8-979F-9AD6E93A6C61}" type="presParOf" srcId="{D4188786-B503-4BCF-B3B9-B999CD560A34}" destId="{3EA8C94B-EE2E-4BC1-AE6E-51BF1A104A83}" srcOrd="0" destOrd="0" presId="urn:microsoft.com/office/officeart/2008/layout/HorizontalMultiLevelHierarchy"/>
    <dgm:cxn modelId="{140093AF-5A6C-408D-B493-79EC9984CACD}" type="presParOf" srcId="{7E3757F7-52CC-4F16-96E1-55425FFBE843}" destId="{AC0CE82A-D32F-4BC8-B7FB-27F663D5264C}" srcOrd="7" destOrd="0" presId="urn:microsoft.com/office/officeart/2008/layout/HorizontalMultiLevelHierarchy"/>
    <dgm:cxn modelId="{8260F3BE-D12D-423C-B30C-8EE4BC95189A}" type="presParOf" srcId="{AC0CE82A-D32F-4BC8-B7FB-27F663D5264C}" destId="{E6D3E360-8728-4B8E-B62A-92ED6D7AFC5C}" srcOrd="0" destOrd="0" presId="urn:microsoft.com/office/officeart/2008/layout/HorizontalMultiLevelHierarchy"/>
    <dgm:cxn modelId="{3DD260C3-3483-42A7-9F45-E72792B57C5F}" type="presParOf" srcId="{AC0CE82A-D32F-4BC8-B7FB-27F663D5264C}" destId="{DF65B772-503F-4429-A307-601553794F52}" srcOrd="1" destOrd="0" presId="urn:microsoft.com/office/officeart/2008/layout/HorizontalMultiLevelHierarchy"/>
    <dgm:cxn modelId="{907E7F21-8D96-48E9-A461-74B173786344}" type="presParOf" srcId="{7E3757F7-52CC-4F16-96E1-55425FFBE843}" destId="{5DED850C-5E5D-4F4E-8E55-FCFD3B64BCB2}" srcOrd="8" destOrd="0" presId="urn:microsoft.com/office/officeart/2008/layout/HorizontalMultiLevelHierarchy"/>
    <dgm:cxn modelId="{FA48445F-F902-487A-A0FD-644856298D5D}" type="presParOf" srcId="{5DED850C-5E5D-4F4E-8E55-FCFD3B64BCB2}" destId="{689DE6C3-71E9-487C-B99C-B824D966B3F4}" srcOrd="0" destOrd="0" presId="urn:microsoft.com/office/officeart/2008/layout/HorizontalMultiLevelHierarchy"/>
    <dgm:cxn modelId="{8742E09F-B5EE-4820-867C-18FDE9A293AA}" type="presParOf" srcId="{7E3757F7-52CC-4F16-96E1-55425FFBE843}" destId="{EFC663E5-8443-41AB-B708-2F81DCF2FD9F}" srcOrd="9" destOrd="0" presId="urn:microsoft.com/office/officeart/2008/layout/HorizontalMultiLevelHierarchy"/>
    <dgm:cxn modelId="{B782AE83-DC25-471D-A53B-FD4DCCE296FE}" type="presParOf" srcId="{EFC663E5-8443-41AB-B708-2F81DCF2FD9F}" destId="{D7C52D41-B148-47A1-A7E4-F80E0291315E}" srcOrd="0" destOrd="0" presId="urn:microsoft.com/office/officeart/2008/layout/HorizontalMultiLevelHierarchy"/>
    <dgm:cxn modelId="{762981F5-EF1C-420D-94C2-C16B0514B8EF}" type="presParOf" srcId="{EFC663E5-8443-41AB-B708-2F81DCF2FD9F}" destId="{213CDF14-65D9-449B-9B53-90AC188A5F6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DA043E-581E-4853-8865-BB2276FF3AE9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5651DD1-D0F0-4175-B66E-F98E3799F4C0}">
      <dgm:prSet phldrT="[Текст]"/>
      <dgm:spPr>
        <a:xfrm rot="16200000">
          <a:off x="-2221294" y="2468880"/>
          <a:ext cx="6096000" cy="1158240"/>
        </a:xfrm>
        <a:prstGeom prst="rect">
          <a:avLst/>
        </a:prstGeom>
        <a:solidFill>
          <a:srgbClr val="009999">
            <a:lumMod val="60000"/>
            <a:lumOff val="4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dirty="0" smtClean="0">
              <a:solidFill>
                <a:srgbClr val="7030A0"/>
              </a:solidFill>
              <a:latin typeface="Verdana"/>
              <a:ea typeface="+mn-ea"/>
              <a:cs typeface="+mn-cs"/>
            </a:rPr>
            <a:t>ГРУПОВІ</a:t>
          </a:r>
          <a:endParaRPr lang="uk-UA" dirty="0">
            <a:solidFill>
              <a:srgbClr val="7030A0"/>
            </a:solidFill>
            <a:latin typeface="Verdana"/>
            <a:ea typeface="+mn-ea"/>
            <a:cs typeface="+mn-cs"/>
          </a:endParaRPr>
        </a:p>
      </dgm:t>
    </dgm:pt>
    <dgm:pt modelId="{199B7CC0-414D-4516-83FB-8263F774F534}" type="parTrans" cxnId="{55029133-89CD-4CEF-8BF5-AFE4503E3528}">
      <dgm:prSet/>
      <dgm:spPr/>
      <dgm:t>
        <a:bodyPr/>
        <a:lstStyle/>
        <a:p>
          <a:endParaRPr lang="uk-UA"/>
        </a:p>
      </dgm:t>
    </dgm:pt>
    <dgm:pt modelId="{0709E72B-C8C7-42F2-BB6E-214FB5B7E768}" type="sibTrans" cxnId="{55029133-89CD-4CEF-8BF5-AFE4503E3528}">
      <dgm:prSet/>
      <dgm:spPr/>
      <dgm:t>
        <a:bodyPr/>
        <a:lstStyle/>
        <a:p>
          <a:endParaRPr lang="uk-UA"/>
        </a:p>
      </dgm:t>
    </dgm:pt>
    <dgm:pt modelId="{95460A5C-D403-4C46-8619-3049AC639418}">
      <dgm:prSet/>
      <dgm:spPr>
        <a:xfrm>
          <a:off x="2435326" y="296230"/>
          <a:ext cx="558020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зібрання батьківського активу</a:t>
          </a:r>
        </a:p>
      </dgm:t>
    </dgm:pt>
    <dgm:pt modelId="{4AEE5492-BA6D-417B-AA9A-D1E38497D994}" type="parTrans" cxnId="{9CBFA0F6-FE51-44E2-93B7-A94509413BE6}">
      <dgm:prSet/>
      <dgm:spPr>
        <a:xfrm>
          <a:off x="1405825" y="875350"/>
          <a:ext cx="1029501" cy="2172649"/>
        </a:xfrm>
        <a:custGeom>
          <a:avLst/>
          <a:gdLst/>
          <a:ahLst/>
          <a:cxnLst/>
          <a:rect l="0" t="0" r="0" b="0"/>
          <a:pathLst>
            <a:path>
              <a:moveTo>
                <a:pt x="0" y="2172649"/>
              </a:moveTo>
              <a:lnTo>
                <a:pt x="514750" y="2172649"/>
              </a:lnTo>
              <a:lnTo>
                <a:pt x="514750" y="0"/>
              </a:lnTo>
              <a:lnTo>
                <a:pt x="1029501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D2C54018-8091-4D0E-8BD7-52379BD685E2}" type="sibTrans" cxnId="{9CBFA0F6-FE51-44E2-93B7-A94509413BE6}">
      <dgm:prSet/>
      <dgm:spPr/>
      <dgm:t>
        <a:bodyPr/>
        <a:lstStyle/>
        <a:p>
          <a:endParaRPr lang="uk-UA"/>
        </a:p>
      </dgm:t>
    </dgm:pt>
    <dgm:pt modelId="{253C6A2A-B37C-4B9A-93CF-3DDE122FA0F6}">
      <dgm:prSet/>
      <dgm:spPr>
        <a:xfrm>
          <a:off x="2435326" y="1651069"/>
          <a:ext cx="558020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групові бесіди</a:t>
          </a:r>
        </a:p>
      </dgm:t>
    </dgm:pt>
    <dgm:pt modelId="{A2B9FBF7-3850-4B41-B020-E343887BE384}" type="parTrans" cxnId="{917F41E9-DBE9-4913-92B0-10EB8F877E49}">
      <dgm:prSet/>
      <dgm:spPr>
        <a:xfrm>
          <a:off x="1405825" y="2230189"/>
          <a:ext cx="1029501" cy="817810"/>
        </a:xfrm>
        <a:custGeom>
          <a:avLst/>
          <a:gdLst/>
          <a:ahLst/>
          <a:cxnLst/>
          <a:rect l="0" t="0" r="0" b="0"/>
          <a:pathLst>
            <a:path>
              <a:moveTo>
                <a:pt x="0" y="817810"/>
              </a:moveTo>
              <a:lnTo>
                <a:pt x="514750" y="817810"/>
              </a:lnTo>
              <a:lnTo>
                <a:pt x="514750" y="0"/>
              </a:lnTo>
              <a:lnTo>
                <a:pt x="1029501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9D958A77-E117-4190-BA3D-C033EEBDE078}" type="sibTrans" cxnId="{917F41E9-DBE9-4913-92B0-10EB8F877E49}">
      <dgm:prSet/>
      <dgm:spPr/>
      <dgm:t>
        <a:bodyPr/>
        <a:lstStyle/>
        <a:p>
          <a:endParaRPr lang="uk-UA"/>
        </a:p>
      </dgm:t>
    </dgm:pt>
    <dgm:pt modelId="{5DD61628-2762-4DDF-A0DE-41B50C3018C6}">
      <dgm:prSet/>
      <dgm:spPr>
        <a:xfrm>
          <a:off x="2435326" y="2993111"/>
          <a:ext cx="558020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батьківські консиліуми</a:t>
          </a:r>
        </a:p>
      </dgm:t>
    </dgm:pt>
    <dgm:pt modelId="{07BCD88A-B380-4FB8-B243-5CA73A30C87D}" type="parTrans" cxnId="{89B01CBF-CFB2-4C82-85DC-1DE1E6BD5F2C}">
      <dgm:prSet/>
      <dgm:spPr>
        <a:xfrm>
          <a:off x="1405825" y="3048000"/>
          <a:ext cx="1029501" cy="524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750" y="0"/>
              </a:lnTo>
              <a:lnTo>
                <a:pt x="514750" y="524231"/>
              </a:lnTo>
              <a:lnTo>
                <a:pt x="1029501" y="524231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CD28C4E6-3A86-4F77-B917-0A207A57CDE8}" type="sibTrans" cxnId="{89B01CBF-CFB2-4C82-85DC-1DE1E6BD5F2C}">
      <dgm:prSet/>
      <dgm:spPr/>
      <dgm:t>
        <a:bodyPr/>
        <a:lstStyle/>
        <a:p>
          <a:endParaRPr lang="uk-UA"/>
        </a:p>
      </dgm:t>
    </dgm:pt>
    <dgm:pt modelId="{0C6FDC02-586C-4696-AF50-CFD12CFE5189}">
      <dgm:prSet/>
      <dgm:spPr>
        <a:xfrm>
          <a:off x="2413216" y="4421128"/>
          <a:ext cx="560231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групові консультації</a:t>
          </a:r>
          <a:endParaRPr lang="uk-UA" dirty="0">
            <a:solidFill>
              <a:srgbClr val="99FF33"/>
            </a:solidFill>
            <a:latin typeface="Verdana"/>
            <a:ea typeface="+mn-ea"/>
            <a:cs typeface="+mn-cs"/>
          </a:endParaRPr>
        </a:p>
      </dgm:t>
    </dgm:pt>
    <dgm:pt modelId="{5BEF45C3-3760-476B-B862-930F6062DE59}" type="parTrans" cxnId="{1CEEF1B1-2D0F-400E-96F3-47276A94AC48}">
      <dgm:prSet/>
      <dgm:spPr>
        <a:xfrm>
          <a:off x="1405825" y="3048000"/>
          <a:ext cx="1007390" cy="1952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3695" y="0"/>
              </a:lnTo>
              <a:lnTo>
                <a:pt x="503695" y="1952248"/>
              </a:lnTo>
              <a:lnTo>
                <a:pt x="1007390" y="1952248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27D3CCEB-61CE-48F3-BBD2-CA191FE56524}" type="sibTrans" cxnId="{1CEEF1B1-2D0F-400E-96F3-47276A94AC48}">
      <dgm:prSet/>
      <dgm:spPr/>
      <dgm:t>
        <a:bodyPr/>
        <a:lstStyle/>
        <a:p>
          <a:endParaRPr lang="uk-UA"/>
        </a:p>
      </dgm:t>
    </dgm:pt>
    <dgm:pt modelId="{3734F5D4-6454-47A1-94B0-96D3E76C4E21}" type="pres">
      <dgm:prSet presAssocID="{38DA043E-581E-4853-8865-BB2276FF3A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DDCE1CF-330C-4911-90E2-2049C37146E3}" type="pres">
      <dgm:prSet presAssocID="{65651DD1-D0F0-4175-B66E-F98E3799F4C0}" presName="root1" presStyleCnt="0"/>
      <dgm:spPr/>
    </dgm:pt>
    <dgm:pt modelId="{A11DA371-081C-47A6-9036-DB98F99C946B}" type="pres">
      <dgm:prSet presAssocID="{65651DD1-D0F0-4175-B66E-F98E3799F4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E3757F7-52CC-4F16-96E1-55425FFBE843}" type="pres">
      <dgm:prSet presAssocID="{65651DD1-D0F0-4175-B66E-F98E3799F4C0}" presName="level2hierChild" presStyleCnt="0"/>
      <dgm:spPr/>
    </dgm:pt>
    <dgm:pt modelId="{C12F9AA4-FD22-406E-8308-095FBADC4DCB}" type="pres">
      <dgm:prSet presAssocID="{4AEE5492-BA6D-417B-AA9A-D1E38497D994}" presName="conn2-1" presStyleLbl="parChTrans1D2" presStyleIdx="0" presStyleCnt="4"/>
      <dgm:spPr/>
      <dgm:t>
        <a:bodyPr/>
        <a:lstStyle/>
        <a:p>
          <a:endParaRPr lang="uk-UA"/>
        </a:p>
      </dgm:t>
    </dgm:pt>
    <dgm:pt modelId="{0E7D486C-B8B3-4D65-9F2B-A260AB7DCC6A}" type="pres">
      <dgm:prSet presAssocID="{4AEE5492-BA6D-417B-AA9A-D1E38497D994}" presName="connTx" presStyleLbl="parChTrans1D2" presStyleIdx="0" presStyleCnt="4"/>
      <dgm:spPr/>
      <dgm:t>
        <a:bodyPr/>
        <a:lstStyle/>
        <a:p>
          <a:endParaRPr lang="uk-UA"/>
        </a:p>
      </dgm:t>
    </dgm:pt>
    <dgm:pt modelId="{F9CBB310-2573-4575-9EA9-159D3FB0327F}" type="pres">
      <dgm:prSet presAssocID="{95460A5C-D403-4C46-8619-3049AC639418}" presName="root2" presStyleCnt="0"/>
      <dgm:spPr/>
    </dgm:pt>
    <dgm:pt modelId="{31D28135-960E-48FA-B502-FA5712BE09EE}" type="pres">
      <dgm:prSet presAssocID="{95460A5C-D403-4C46-8619-3049AC639418}" presName="LevelTwoTextNode" presStyleLbl="node2" presStyleIdx="0" presStyleCnt="4" custScaleX="146885" custLinFactNeighborX="7480" custLinFactNeighborY="-8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D154C9A-151D-4DF9-AF6F-F88433187386}" type="pres">
      <dgm:prSet presAssocID="{95460A5C-D403-4C46-8619-3049AC639418}" presName="level3hierChild" presStyleCnt="0"/>
      <dgm:spPr/>
    </dgm:pt>
    <dgm:pt modelId="{0065CE83-9571-408B-94FA-CFD6AB43A28D}" type="pres">
      <dgm:prSet presAssocID="{A2B9FBF7-3850-4B41-B020-E343887BE384}" presName="conn2-1" presStyleLbl="parChTrans1D2" presStyleIdx="1" presStyleCnt="4"/>
      <dgm:spPr/>
      <dgm:t>
        <a:bodyPr/>
        <a:lstStyle/>
        <a:p>
          <a:endParaRPr lang="uk-UA"/>
        </a:p>
      </dgm:t>
    </dgm:pt>
    <dgm:pt modelId="{EFCF25EC-D750-4AE2-803C-8DECC9D7C7FA}" type="pres">
      <dgm:prSet presAssocID="{A2B9FBF7-3850-4B41-B020-E343887BE384}" presName="connTx" presStyleLbl="parChTrans1D2" presStyleIdx="1" presStyleCnt="4"/>
      <dgm:spPr/>
      <dgm:t>
        <a:bodyPr/>
        <a:lstStyle/>
        <a:p>
          <a:endParaRPr lang="uk-UA"/>
        </a:p>
      </dgm:t>
    </dgm:pt>
    <dgm:pt modelId="{66A80FEC-BE3F-42F6-A28D-FC2DAE21B3A1}" type="pres">
      <dgm:prSet presAssocID="{253C6A2A-B37C-4B9A-93CF-3DDE122FA0F6}" presName="root2" presStyleCnt="0"/>
      <dgm:spPr/>
    </dgm:pt>
    <dgm:pt modelId="{D62ADC0C-0CC2-4F05-81B6-3B816B14A598}" type="pres">
      <dgm:prSet presAssocID="{253C6A2A-B37C-4B9A-93CF-3DDE122FA0F6}" presName="LevelTwoTextNode" presStyleLbl="node2" presStyleIdx="1" presStyleCnt="4" custScaleX="146885" custLinFactNeighborX="7480" custLinFactNeighborY="-810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93AD509-16FA-4F76-97D7-1BA5B2F679B9}" type="pres">
      <dgm:prSet presAssocID="{253C6A2A-B37C-4B9A-93CF-3DDE122FA0F6}" presName="level3hierChild" presStyleCnt="0"/>
      <dgm:spPr/>
    </dgm:pt>
    <dgm:pt modelId="{F099581A-0AD7-4C4F-B9AA-14F3278FB11A}" type="pres">
      <dgm:prSet presAssocID="{5BEF45C3-3760-476B-B862-930F6062DE59}" presName="conn2-1" presStyleLbl="parChTrans1D2" presStyleIdx="2" presStyleCnt="4"/>
      <dgm:spPr/>
      <dgm:t>
        <a:bodyPr/>
        <a:lstStyle/>
        <a:p>
          <a:endParaRPr lang="uk-UA"/>
        </a:p>
      </dgm:t>
    </dgm:pt>
    <dgm:pt modelId="{CDC3F365-5FB2-413D-93FC-2688FD9396DD}" type="pres">
      <dgm:prSet presAssocID="{5BEF45C3-3760-476B-B862-930F6062DE59}" presName="connTx" presStyleLbl="parChTrans1D2" presStyleIdx="2" presStyleCnt="4"/>
      <dgm:spPr/>
      <dgm:t>
        <a:bodyPr/>
        <a:lstStyle/>
        <a:p>
          <a:endParaRPr lang="uk-UA"/>
        </a:p>
      </dgm:t>
    </dgm:pt>
    <dgm:pt modelId="{9D3D69F9-5463-454B-8DCE-80B074B45DAE}" type="pres">
      <dgm:prSet presAssocID="{0C6FDC02-586C-4696-AF50-CFD12CFE5189}" presName="root2" presStyleCnt="0"/>
      <dgm:spPr/>
    </dgm:pt>
    <dgm:pt modelId="{5674FF59-3FE7-4096-AC25-09EFB056C1E0}" type="pres">
      <dgm:prSet presAssocID="{0C6FDC02-586C-4696-AF50-CFD12CFE5189}" presName="LevelTwoTextNode" presStyleLbl="node2" presStyleIdx="2" presStyleCnt="4" custScaleX="147467" custLinFactY="6053" custLinFactNeighborX="10345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BF3FA87-AF82-40E8-A9FA-ABFCD51CD655}" type="pres">
      <dgm:prSet presAssocID="{0C6FDC02-586C-4696-AF50-CFD12CFE5189}" presName="level3hierChild" presStyleCnt="0"/>
      <dgm:spPr/>
    </dgm:pt>
    <dgm:pt modelId="{D4188786-B503-4BCF-B3B9-B999CD560A34}" type="pres">
      <dgm:prSet presAssocID="{07BCD88A-B380-4FB8-B243-5CA73A30C87D}" presName="conn2-1" presStyleLbl="parChTrans1D2" presStyleIdx="3" presStyleCnt="4"/>
      <dgm:spPr/>
      <dgm:t>
        <a:bodyPr/>
        <a:lstStyle/>
        <a:p>
          <a:endParaRPr lang="uk-UA"/>
        </a:p>
      </dgm:t>
    </dgm:pt>
    <dgm:pt modelId="{3EA8C94B-EE2E-4BC1-AE6E-51BF1A104A83}" type="pres">
      <dgm:prSet presAssocID="{07BCD88A-B380-4FB8-B243-5CA73A30C87D}" presName="connTx" presStyleLbl="parChTrans1D2" presStyleIdx="3" presStyleCnt="4"/>
      <dgm:spPr/>
      <dgm:t>
        <a:bodyPr/>
        <a:lstStyle/>
        <a:p>
          <a:endParaRPr lang="uk-UA"/>
        </a:p>
      </dgm:t>
    </dgm:pt>
    <dgm:pt modelId="{AC0CE82A-D32F-4BC8-B7FB-27F663D5264C}" type="pres">
      <dgm:prSet presAssocID="{5DD61628-2762-4DDF-A0DE-41B50C3018C6}" presName="root2" presStyleCnt="0"/>
      <dgm:spPr/>
    </dgm:pt>
    <dgm:pt modelId="{E6D3E360-8728-4B8E-B62A-92ED6D7AFC5C}" type="pres">
      <dgm:prSet presAssocID="{5DD61628-2762-4DDF-A0DE-41B50C3018C6}" presName="LevelTwoTextNode" presStyleLbl="node2" presStyleIdx="3" presStyleCnt="4" custScaleX="146885" custLinFactY="-42239" custLinFactNeighborX="7480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F65B772-503F-4429-A307-601553794F52}" type="pres">
      <dgm:prSet presAssocID="{5DD61628-2762-4DDF-A0DE-41B50C3018C6}" presName="level3hierChild" presStyleCnt="0"/>
      <dgm:spPr/>
    </dgm:pt>
  </dgm:ptLst>
  <dgm:cxnLst>
    <dgm:cxn modelId="{C003E050-A3E3-4FDD-A48B-A29CFD54EC53}" type="presOf" srcId="{4AEE5492-BA6D-417B-AA9A-D1E38497D994}" destId="{C12F9AA4-FD22-406E-8308-095FBADC4DCB}" srcOrd="0" destOrd="0" presId="urn:microsoft.com/office/officeart/2008/layout/HorizontalMultiLevelHierarchy"/>
    <dgm:cxn modelId="{89B01CBF-CFB2-4C82-85DC-1DE1E6BD5F2C}" srcId="{65651DD1-D0F0-4175-B66E-F98E3799F4C0}" destId="{5DD61628-2762-4DDF-A0DE-41B50C3018C6}" srcOrd="3" destOrd="0" parTransId="{07BCD88A-B380-4FB8-B243-5CA73A30C87D}" sibTransId="{CD28C4E6-3A86-4F77-B917-0A207A57CDE8}"/>
    <dgm:cxn modelId="{9CBFA0F6-FE51-44E2-93B7-A94509413BE6}" srcId="{65651DD1-D0F0-4175-B66E-F98E3799F4C0}" destId="{95460A5C-D403-4C46-8619-3049AC639418}" srcOrd="0" destOrd="0" parTransId="{4AEE5492-BA6D-417B-AA9A-D1E38497D994}" sibTransId="{D2C54018-8091-4D0E-8BD7-52379BD685E2}"/>
    <dgm:cxn modelId="{08AE98C1-CB55-40C0-AB7E-93E02E975C41}" type="presOf" srcId="{253C6A2A-B37C-4B9A-93CF-3DDE122FA0F6}" destId="{D62ADC0C-0CC2-4F05-81B6-3B816B14A598}" srcOrd="0" destOrd="0" presId="urn:microsoft.com/office/officeart/2008/layout/HorizontalMultiLevelHierarchy"/>
    <dgm:cxn modelId="{F4B34734-FC2D-4E1F-98AA-58FF7BB50C1D}" type="presOf" srcId="{A2B9FBF7-3850-4B41-B020-E343887BE384}" destId="{EFCF25EC-D750-4AE2-803C-8DECC9D7C7FA}" srcOrd="1" destOrd="0" presId="urn:microsoft.com/office/officeart/2008/layout/HorizontalMultiLevelHierarchy"/>
    <dgm:cxn modelId="{0D0E731C-D37C-42B7-879B-6ABC5F619E70}" type="presOf" srcId="{A2B9FBF7-3850-4B41-B020-E343887BE384}" destId="{0065CE83-9571-408B-94FA-CFD6AB43A28D}" srcOrd="0" destOrd="0" presId="urn:microsoft.com/office/officeart/2008/layout/HorizontalMultiLevelHierarchy"/>
    <dgm:cxn modelId="{917F41E9-DBE9-4913-92B0-10EB8F877E49}" srcId="{65651DD1-D0F0-4175-B66E-F98E3799F4C0}" destId="{253C6A2A-B37C-4B9A-93CF-3DDE122FA0F6}" srcOrd="1" destOrd="0" parTransId="{A2B9FBF7-3850-4B41-B020-E343887BE384}" sibTransId="{9D958A77-E117-4190-BA3D-C033EEBDE078}"/>
    <dgm:cxn modelId="{32BEBC71-DE2E-48C8-BBB5-EAF9F7360549}" type="presOf" srcId="{07BCD88A-B380-4FB8-B243-5CA73A30C87D}" destId="{D4188786-B503-4BCF-B3B9-B999CD560A34}" srcOrd="0" destOrd="0" presId="urn:microsoft.com/office/officeart/2008/layout/HorizontalMultiLevelHierarchy"/>
    <dgm:cxn modelId="{024A1C84-719C-4D7F-A9C3-9ECDA4802C3F}" type="presOf" srcId="{4AEE5492-BA6D-417B-AA9A-D1E38497D994}" destId="{0E7D486C-B8B3-4D65-9F2B-A260AB7DCC6A}" srcOrd="1" destOrd="0" presId="urn:microsoft.com/office/officeart/2008/layout/HorizontalMultiLevelHierarchy"/>
    <dgm:cxn modelId="{18E286AB-39CE-4BBB-A6A7-68D429A782AF}" type="presOf" srcId="{95460A5C-D403-4C46-8619-3049AC639418}" destId="{31D28135-960E-48FA-B502-FA5712BE09EE}" srcOrd="0" destOrd="0" presId="urn:microsoft.com/office/officeart/2008/layout/HorizontalMultiLevelHierarchy"/>
    <dgm:cxn modelId="{C38B057C-871E-42D2-8049-FE6695C6C171}" type="presOf" srcId="{5BEF45C3-3760-476B-B862-930F6062DE59}" destId="{CDC3F365-5FB2-413D-93FC-2688FD9396DD}" srcOrd="1" destOrd="0" presId="urn:microsoft.com/office/officeart/2008/layout/HorizontalMultiLevelHierarchy"/>
    <dgm:cxn modelId="{73DA905D-A7A1-4AB3-9AF3-478B51FBA489}" type="presOf" srcId="{65651DD1-D0F0-4175-B66E-F98E3799F4C0}" destId="{A11DA371-081C-47A6-9036-DB98F99C946B}" srcOrd="0" destOrd="0" presId="urn:microsoft.com/office/officeart/2008/layout/HorizontalMultiLevelHierarchy"/>
    <dgm:cxn modelId="{E0C0061C-7939-4273-9D1E-D248B6928E92}" type="presOf" srcId="{5DD61628-2762-4DDF-A0DE-41B50C3018C6}" destId="{E6D3E360-8728-4B8E-B62A-92ED6D7AFC5C}" srcOrd="0" destOrd="0" presId="urn:microsoft.com/office/officeart/2008/layout/HorizontalMultiLevelHierarchy"/>
    <dgm:cxn modelId="{9D5ADC22-3625-4B88-A0C3-81C227C66A1A}" type="presOf" srcId="{5BEF45C3-3760-476B-B862-930F6062DE59}" destId="{F099581A-0AD7-4C4F-B9AA-14F3278FB11A}" srcOrd="0" destOrd="0" presId="urn:microsoft.com/office/officeart/2008/layout/HorizontalMultiLevelHierarchy"/>
    <dgm:cxn modelId="{22257052-EFA5-4B29-8037-D260C5CE188E}" type="presOf" srcId="{07BCD88A-B380-4FB8-B243-5CA73A30C87D}" destId="{3EA8C94B-EE2E-4BC1-AE6E-51BF1A104A83}" srcOrd="1" destOrd="0" presId="urn:microsoft.com/office/officeart/2008/layout/HorizontalMultiLevelHierarchy"/>
    <dgm:cxn modelId="{AF72BF9D-6AA6-443D-9B59-4FD01D2000E3}" type="presOf" srcId="{38DA043E-581E-4853-8865-BB2276FF3AE9}" destId="{3734F5D4-6454-47A1-94B0-96D3E76C4E21}" srcOrd="0" destOrd="0" presId="urn:microsoft.com/office/officeart/2008/layout/HorizontalMultiLevelHierarchy"/>
    <dgm:cxn modelId="{55029133-89CD-4CEF-8BF5-AFE4503E3528}" srcId="{38DA043E-581E-4853-8865-BB2276FF3AE9}" destId="{65651DD1-D0F0-4175-B66E-F98E3799F4C0}" srcOrd="0" destOrd="0" parTransId="{199B7CC0-414D-4516-83FB-8263F774F534}" sibTransId="{0709E72B-C8C7-42F2-BB6E-214FB5B7E768}"/>
    <dgm:cxn modelId="{F15C2FB8-4E57-4D7B-9341-54AB138284FC}" type="presOf" srcId="{0C6FDC02-586C-4696-AF50-CFD12CFE5189}" destId="{5674FF59-3FE7-4096-AC25-09EFB056C1E0}" srcOrd="0" destOrd="0" presId="urn:microsoft.com/office/officeart/2008/layout/HorizontalMultiLevelHierarchy"/>
    <dgm:cxn modelId="{1CEEF1B1-2D0F-400E-96F3-47276A94AC48}" srcId="{65651DD1-D0F0-4175-B66E-F98E3799F4C0}" destId="{0C6FDC02-586C-4696-AF50-CFD12CFE5189}" srcOrd="2" destOrd="0" parTransId="{5BEF45C3-3760-476B-B862-930F6062DE59}" sibTransId="{27D3CCEB-61CE-48F3-BBD2-CA191FE56524}"/>
    <dgm:cxn modelId="{DF923DC7-64A4-491C-BFC2-DB5BED49329B}" type="presParOf" srcId="{3734F5D4-6454-47A1-94B0-96D3E76C4E21}" destId="{CDDCE1CF-330C-4911-90E2-2049C37146E3}" srcOrd="0" destOrd="0" presId="urn:microsoft.com/office/officeart/2008/layout/HorizontalMultiLevelHierarchy"/>
    <dgm:cxn modelId="{BB170842-8A97-43B1-BB17-2CD536C08A50}" type="presParOf" srcId="{CDDCE1CF-330C-4911-90E2-2049C37146E3}" destId="{A11DA371-081C-47A6-9036-DB98F99C946B}" srcOrd="0" destOrd="0" presId="urn:microsoft.com/office/officeart/2008/layout/HorizontalMultiLevelHierarchy"/>
    <dgm:cxn modelId="{34DF65E6-8488-4D5D-AF11-32A61DD4F277}" type="presParOf" srcId="{CDDCE1CF-330C-4911-90E2-2049C37146E3}" destId="{7E3757F7-52CC-4F16-96E1-55425FFBE843}" srcOrd="1" destOrd="0" presId="urn:microsoft.com/office/officeart/2008/layout/HorizontalMultiLevelHierarchy"/>
    <dgm:cxn modelId="{0813088B-ABB3-4C7D-AC33-704B4DB9CDF5}" type="presParOf" srcId="{7E3757F7-52CC-4F16-96E1-55425FFBE843}" destId="{C12F9AA4-FD22-406E-8308-095FBADC4DCB}" srcOrd="0" destOrd="0" presId="urn:microsoft.com/office/officeart/2008/layout/HorizontalMultiLevelHierarchy"/>
    <dgm:cxn modelId="{62A661B3-7F61-4A5D-BEB9-92F8E276532E}" type="presParOf" srcId="{C12F9AA4-FD22-406E-8308-095FBADC4DCB}" destId="{0E7D486C-B8B3-4D65-9F2B-A260AB7DCC6A}" srcOrd="0" destOrd="0" presId="urn:microsoft.com/office/officeart/2008/layout/HorizontalMultiLevelHierarchy"/>
    <dgm:cxn modelId="{876993A7-9A35-4FF3-8734-AAF586654049}" type="presParOf" srcId="{7E3757F7-52CC-4F16-96E1-55425FFBE843}" destId="{F9CBB310-2573-4575-9EA9-159D3FB0327F}" srcOrd="1" destOrd="0" presId="urn:microsoft.com/office/officeart/2008/layout/HorizontalMultiLevelHierarchy"/>
    <dgm:cxn modelId="{557CB1A3-2FCE-4308-BEF3-45CFD053049D}" type="presParOf" srcId="{F9CBB310-2573-4575-9EA9-159D3FB0327F}" destId="{31D28135-960E-48FA-B502-FA5712BE09EE}" srcOrd="0" destOrd="0" presId="urn:microsoft.com/office/officeart/2008/layout/HorizontalMultiLevelHierarchy"/>
    <dgm:cxn modelId="{0A3A832F-80E6-491F-9457-B1EE4992832E}" type="presParOf" srcId="{F9CBB310-2573-4575-9EA9-159D3FB0327F}" destId="{FD154C9A-151D-4DF9-AF6F-F88433187386}" srcOrd="1" destOrd="0" presId="urn:microsoft.com/office/officeart/2008/layout/HorizontalMultiLevelHierarchy"/>
    <dgm:cxn modelId="{59C25816-11B6-445C-ACF8-FB95AAEDFBB5}" type="presParOf" srcId="{7E3757F7-52CC-4F16-96E1-55425FFBE843}" destId="{0065CE83-9571-408B-94FA-CFD6AB43A28D}" srcOrd="2" destOrd="0" presId="urn:microsoft.com/office/officeart/2008/layout/HorizontalMultiLevelHierarchy"/>
    <dgm:cxn modelId="{2E0C09A7-A92F-4FB7-AD7A-A0BE8806004A}" type="presParOf" srcId="{0065CE83-9571-408B-94FA-CFD6AB43A28D}" destId="{EFCF25EC-D750-4AE2-803C-8DECC9D7C7FA}" srcOrd="0" destOrd="0" presId="urn:microsoft.com/office/officeart/2008/layout/HorizontalMultiLevelHierarchy"/>
    <dgm:cxn modelId="{ED284937-43E9-4AF2-A10E-24F3E4F6C480}" type="presParOf" srcId="{7E3757F7-52CC-4F16-96E1-55425FFBE843}" destId="{66A80FEC-BE3F-42F6-A28D-FC2DAE21B3A1}" srcOrd="3" destOrd="0" presId="urn:microsoft.com/office/officeart/2008/layout/HorizontalMultiLevelHierarchy"/>
    <dgm:cxn modelId="{0F3ABF56-F815-478A-AAF7-58C39EBF8FD8}" type="presParOf" srcId="{66A80FEC-BE3F-42F6-A28D-FC2DAE21B3A1}" destId="{D62ADC0C-0CC2-4F05-81B6-3B816B14A598}" srcOrd="0" destOrd="0" presId="urn:microsoft.com/office/officeart/2008/layout/HorizontalMultiLevelHierarchy"/>
    <dgm:cxn modelId="{8DDC7A20-7971-4851-8420-88F3439D29EF}" type="presParOf" srcId="{66A80FEC-BE3F-42F6-A28D-FC2DAE21B3A1}" destId="{093AD509-16FA-4F76-97D7-1BA5B2F679B9}" srcOrd="1" destOrd="0" presId="urn:microsoft.com/office/officeart/2008/layout/HorizontalMultiLevelHierarchy"/>
    <dgm:cxn modelId="{D34B168C-4C26-4A87-8DC2-D06AFAD0D79B}" type="presParOf" srcId="{7E3757F7-52CC-4F16-96E1-55425FFBE843}" destId="{F099581A-0AD7-4C4F-B9AA-14F3278FB11A}" srcOrd="4" destOrd="0" presId="urn:microsoft.com/office/officeart/2008/layout/HorizontalMultiLevelHierarchy"/>
    <dgm:cxn modelId="{740124F0-C112-4C7C-9652-B4DFEF67D67A}" type="presParOf" srcId="{F099581A-0AD7-4C4F-B9AA-14F3278FB11A}" destId="{CDC3F365-5FB2-413D-93FC-2688FD9396DD}" srcOrd="0" destOrd="0" presId="urn:microsoft.com/office/officeart/2008/layout/HorizontalMultiLevelHierarchy"/>
    <dgm:cxn modelId="{93DB79C5-8951-4138-9502-1224E4E5F067}" type="presParOf" srcId="{7E3757F7-52CC-4F16-96E1-55425FFBE843}" destId="{9D3D69F9-5463-454B-8DCE-80B074B45DAE}" srcOrd="5" destOrd="0" presId="urn:microsoft.com/office/officeart/2008/layout/HorizontalMultiLevelHierarchy"/>
    <dgm:cxn modelId="{601B0D78-72D1-4077-A155-C79F0D20BDDB}" type="presParOf" srcId="{9D3D69F9-5463-454B-8DCE-80B074B45DAE}" destId="{5674FF59-3FE7-4096-AC25-09EFB056C1E0}" srcOrd="0" destOrd="0" presId="urn:microsoft.com/office/officeart/2008/layout/HorizontalMultiLevelHierarchy"/>
    <dgm:cxn modelId="{76AFF700-2DE6-49BC-86E9-A7D21BAD46B9}" type="presParOf" srcId="{9D3D69F9-5463-454B-8DCE-80B074B45DAE}" destId="{ABF3FA87-AF82-40E8-A9FA-ABFCD51CD655}" srcOrd="1" destOrd="0" presId="urn:microsoft.com/office/officeart/2008/layout/HorizontalMultiLevelHierarchy"/>
    <dgm:cxn modelId="{793A046C-4132-46DF-B9C3-1ECDA216207C}" type="presParOf" srcId="{7E3757F7-52CC-4F16-96E1-55425FFBE843}" destId="{D4188786-B503-4BCF-B3B9-B999CD560A34}" srcOrd="6" destOrd="0" presId="urn:microsoft.com/office/officeart/2008/layout/HorizontalMultiLevelHierarchy"/>
    <dgm:cxn modelId="{5B4B02A7-B2F9-4CB4-9634-7739660343FD}" type="presParOf" srcId="{D4188786-B503-4BCF-B3B9-B999CD560A34}" destId="{3EA8C94B-EE2E-4BC1-AE6E-51BF1A104A83}" srcOrd="0" destOrd="0" presId="urn:microsoft.com/office/officeart/2008/layout/HorizontalMultiLevelHierarchy"/>
    <dgm:cxn modelId="{146150CD-FE80-4051-99BB-E8A911ECCA0A}" type="presParOf" srcId="{7E3757F7-52CC-4F16-96E1-55425FFBE843}" destId="{AC0CE82A-D32F-4BC8-B7FB-27F663D5264C}" srcOrd="7" destOrd="0" presId="urn:microsoft.com/office/officeart/2008/layout/HorizontalMultiLevelHierarchy"/>
    <dgm:cxn modelId="{F486BEE9-E3A0-4B2F-8FC4-7726A0CC73D7}" type="presParOf" srcId="{AC0CE82A-D32F-4BC8-B7FB-27F663D5264C}" destId="{E6D3E360-8728-4B8E-B62A-92ED6D7AFC5C}" srcOrd="0" destOrd="0" presId="urn:microsoft.com/office/officeart/2008/layout/HorizontalMultiLevelHierarchy"/>
    <dgm:cxn modelId="{C9C9B76F-BAF3-496F-904A-99994813B9A6}" type="presParOf" srcId="{AC0CE82A-D32F-4BC8-B7FB-27F663D5264C}" destId="{DF65B772-503F-4429-A307-601553794F5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DA043E-581E-4853-8865-BB2276FF3AE9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5651DD1-D0F0-4175-B66E-F98E3799F4C0}">
      <dgm:prSet phldrT="[Текст]"/>
      <dgm:spPr>
        <a:solidFill>
          <a:srgbClr val="FFCC00"/>
        </a:solidFill>
      </dgm:spPr>
      <dgm:t>
        <a:bodyPr/>
        <a:lstStyle/>
        <a:p>
          <a:r>
            <a:rPr lang="uk-UA" dirty="0" smtClean="0">
              <a:solidFill>
                <a:srgbClr val="FF00FF"/>
              </a:solidFill>
            </a:rPr>
            <a:t>КОЛЕКТИВНІ</a:t>
          </a:r>
          <a:endParaRPr lang="uk-UA" dirty="0">
            <a:solidFill>
              <a:srgbClr val="FF00FF"/>
            </a:solidFill>
          </a:endParaRPr>
        </a:p>
      </dgm:t>
    </dgm:pt>
    <dgm:pt modelId="{199B7CC0-414D-4516-83FB-8263F774F534}" type="parTrans" cxnId="{55029133-89CD-4CEF-8BF5-AFE4503E3528}">
      <dgm:prSet/>
      <dgm:spPr/>
      <dgm:t>
        <a:bodyPr/>
        <a:lstStyle/>
        <a:p>
          <a:endParaRPr lang="uk-UA"/>
        </a:p>
      </dgm:t>
    </dgm:pt>
    <dgm:pt modelId="{0709E72B-C8C7-42F2-BB6E-214FB5B7E768}" type="sibTrans" cxnId="{55029133-89CD-4CEF-8BF5-AFE4503E3528}">
      <dgm:prSet/>
      <dgm:spPr/>
      <dgm:t>
        <a:bodyPr/>
        <a:lstStyle/>
        <a:p>
          <a:endParaRPr lang="uk-UA"/>
        </a:p>
      </dgm:t>
    </dgm:pt>
    <dgm:pt modelId="{95460A5C-D403-4C46-8619-3049AC639418}">
      <dgm:prSet/>
      <dgm:spPr>
        <a:solidFill>
          <a:srgbClr val="41ED87"/>
        </a:solidFill>
      </dgm:spPr>
      <dgm:t>
        <a:bodyPr/>
        <a:lstStyle/>
        <a:p>
          <a:r>
            <a:rPr lang="uk-UA" b="1" dirty="0" smtClean="0">
              <a:solidFill>
                <a:srgbClr val="FF00FF"/>
              </a:solidFill>
              <a:effectLst/>
              <a:latin typeface="Times New Roman" pitchFamily="18" charset="0"/>
            </a:rPr>
            <a:t>загальношкільні збори</a:t>
          </a:r>
        </a:p>
      </dgm:t>
    </dgm:pt>
    <dgm:pt modelId="{4AEE5492-BA6D-417B-AA9A-D1E38497D994}" type="parTrans" cxnId="{9CBFA0F6-FE51-44E2-93B7-A94509413BE6}">
      <dgm:prSet/>
      <dgm:spPr/>
      <dgm:t>
        <a:bodyPr/>
        <a:lstStyle/>
        <a:p>
          <a:endParaRPr lang="uk-UA"/>
        </a:p>
      </dgm:t>
    </dgm:pt>
    <dgm:pt modelId="{D2C54018-8091-4D0E-8BD7-52379BD685E2}" type="sibTrans" cxnId="{9CBFA0F6-FE51-44E2-93B7-A94509413BE6}">
      <dgm:prSet/>
      <dgm:spPr/>
      <dgm:t>
        <a:bodyPr/>
        <a:lstStyle/>
        <a:p>
          <a:endParaRPr lang="uk-UA"/>
        </a:p>
      </dgm:t>
    </dgm:pt>
    <dgm:pt modelId="{253C6A2A-B37C-4B9A-93CF-3DDE122FA0F6}">
      <dgm:prSet/>
      <dgm:spPr>
        <a:solidFill>
          <a:srgbClr val="41ED87"/>
        </a:solidFill>
      </dgm:spPr>
      <dgm:t>
        <a:bodyPr/>
        <a:lstStyle/>
        <a:p>
          <a:r>
            <a:rPr lang="uk-UA" b="1" dirty="0" smtClean="0">
              <a:solidFill>
                <a:srgbClr val="FF00FF"/>
              </a:solidFill>
              <a:effectLst/>
              <a:latin typeface="Times New Roman" pitchFamily="18" charset="0"/>
            </a:rPr>
            <a:t>класні батьківські збори</a:t>
          </a:r>
        </a:p>
      </dgm:t>
    </dgm:pt>
    <dgm:pt modelId="{A2B9FBF7-3850-4B41-B020-E343887BE384}" type="parTrans" cxnId="{917F41E9-DBE9-4913-92B0-10EB8F877E49}">
      <dgm:prSet/>
      <dgm:spPr/>
      <dgm:t>
        <a:bodyPr/>
        <a:lstStyle/>
        <a:p>
          <a:endParaRPr lang="uk-UA"/>
        </a:p>
      </dgm:t>
    </dgm:pt>
    <dgm:pt modelId="{9D958A77-E117-4190-BA3D-C033EEBDE078}" type="sibTrans" cxnId="{917F41E9-DBE9-4913-92B0-10EB8F877E49}">
      <dgm:prSet/>
      <dgm:spPr/>
      <dgm:t>
        <a:bodyPr/>
        <a:lstStyle/>
        <a:p>
          <a:endParaRPr lang="uk-UA"/>
        </a:p>
      </dgm:t>
    </dgm:pt>
    <dgm:pt modelId="{5DD61628-2762-4DDF-A0DE-41B50C3018C6}">
      <dgm:prSet/>
      <dgm:spPr>
        <a:solidFill>
          <a:srgbClr val="41ED87"/>
        </a:solidFill>
      </dgm:spPr>
      <dgm:t>
        <a:bodyPr/>
        <a:lstStyle/>
        <a:p>
          <a:r>
            <a:rPr lang="uk-UA" b="1" dirty="0" smtClean="0">
              <a:solidFill>
                <a:srgbClr val="FF00FF"/>
              </a:solidFill>
              <a:effectLst/>
              <a:latin typeface="Times New Roman" pitchFamily="18" charset="0"/>
            </a:rPr>
            <a:t>конференції з обміну досвідом</a:t>
          </a:r>
        </a:p>
      </dgm:t>
    </dgm:pt>
    <dgm:pt modelId="{07BCD88A-B380-4FB8-B243-5CA73A30C87D}" type="parTrans" cxnId="{89B01CBF-CFB2-4C82-85DC-1DE1E6BD5F2C}">
      <dgm:prSet/>
      <dgm:spPr/>
      <dgm:t>
        <a:bodyPr/>
        <a:lstStyle/>
        <a:p>
          <a:endParaRPr lang="uk-UA"/>
        </a:p>
      </dgm:t>
    </dgm:pt>
    <dgm:pt modelId="{CD28C4E6-3A86-4F77-B917-0A207A57CDE8}" type="sibTrans" cxnId="{89B01CBF-CFB2-4C82-85DC-1DE1E6BD5F2C}">
      <dgm:prSet/>
      <dgm:spPr/>
      <dgm:t>
        <a:bodyPr/>
        <a:lstStyle/>
        <a:p>
          <a:endParaRPr lang="uk-UA"/>
        </a:p>
      </dgm:t>
    </dgm:pt>
    <dgm:pt modelId="{4332FC75-AC8B-4824-AB5F-BFEF0081538A}">
      <dgm:prSet/>
      <dgm:spPr>
        <a:solidFill>
          <a:srgbClr val="41ED87"/>
        </a:solidFill>
      </dgm:spPr>
      <dgm:t>
        <a:bodyPr/>
        <a:lstStyle/>
        <a:p>
          <a:r>
            <a:rPr lang="uk-UA" b="1" dirty="0" smtClean="0">
              <a:solidFill>
                <a:srgbClr val="FF00FF"/>
              </a:solidFill>
              <a:effectLst/>
              <a:latin typeface="Times New Roman" pitchFamily="18" charset="0"/>
            </a:rPr>
            <a:t>педагогічний всеобуч «Батьківська академія»</a:t>
          </a:r>
        </a:p>
      </dgm:t>
    </dgm:pt>
    <dgm:pt modelId="{9D86931F-72F2-4A31-980B-30677E73BAF0}" type="parTrans" cxnId="{A7D492B6-AB2F-45B6-B036-3AF120874E22}">
      <dgm:prSet/>
      <dgm:spPr/>
      <dgm:t>
        <a:bodyPr/>
        <a:lstStyle/>
        <a:p>
          <a:endParaRPr lang="uk-UA"/>
        </a:p>
      </dgm:t>
    </dgm:pt>
    <dgm:pt modelId="{B88D471A-7EF3-43E9-AD98-C14DE32FA438}" type="sibTrans" cxnId="{A7D492B6-AB2F-45B6-B036-3AF120874E22}">
      <dgm:prSet/>
      <dgm:spPr/>
      <dgm:t>
        <a:bodyPr/>
        <a:lstStyle/>
        <a:p>
          <a:endParaRPr lang="uk-UA"/>
        </a:p>
      </dgm:t>
    </dgm:pt>
    <dgm:pt modelId="{0C6FDC02-586C-4696-AF50-CFD12CFE5189}">
      <dgm:prSet/>
      <dgm:spPr>
        <a:solidFill>
          <a:srgbClr val="41ED87"/>
        </a:solidFill>
      </dgm:spPr>
      <dgm:t>
        <a:bodyPr/>
        <a:lstStyle/>
        <a:p>
          <a:r>
            <a:rPr lang="uk-UA" b="1" dirty="0" smtClean="0">
              <a:solidFill>
                <a:srgbClr val="FF00FF"/>
              </a:solidFill>
              <a:effectLst/>
              <a:latin typeface="Times New Roman" pitchFamily="18" charset="0"/>
            </a:rPr>
            <a:t>збори-концерти</a:t>
          </a:r>
          <a:endParaRPr lang="uk-UA" dirty="0">
            <a:solidFill>
              <a:srgbClr val="FF00FF"/>
            </a:solidFill>
          </a:endParaRPr>
        </a:p>
      </dgm:t>
    </dgm:pt>
    <dgm:pt modelId="{5BEF45C3-3760-476B-B862-930F6062DE59}" type="parTrans" cxnId="{1CEEF1B1-2D0F-400E-96F3-47276A94AC48}">
      <dgm:prSet/>
      <dgm:spPr/>
      <dgm:t>
        <a:bodyPr/>
        <a:lstStyle/>
        <a:p>
          <a:endParaRPr lang="uk-UA"/>
        </a:p>
      </dgm:t>
    </dgm:pt>
    <dgm:pt modelId="{27D3CCEB-61CE-48F3-BBD2-CA191FE56524}" type="sibTrans" cxnId="{1CEEF1B1-2D0F-400E-96F3-47276A94AC48}">
      <dgm:prSet/>
      <dgm:spPr/>
      <dgm:t>
        <a:bodyPr/>
        <a:lstStyle/>
        <a:p>
          <a:endParaRPr lang="uk-UA"/>
        </a:p>
      </dgm:t>
    </dgm:pt>
    <dgm:pt modelId="{3734F5D4-6454-47A1-94B0-96D3E76C4E21}" type="pres">
      <dgm:prSet presAssocID="{38DA043E-581E-4853-8865-BB2276FF3A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DDCE1CF-330C-4911-90E2-2049C37146E3}" type="pres">
      <dgm:prSet presAssocID="{65651DD1-D0F0-4175-B66E-F98E3799F4C0}" presName="root1" presStyleCnt="0"/>
      <dgm:spPr/>
    </dgm:pt>
    <dgm:pt modelId="{A11DA371-081C-47A6-9036-DB98F99C946B}" type="pres">
      <dgm:prSet presAssocID="{65651DD1-D0F0-4175-B66E-F98E3799F4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E3757F7-52CC-4F16-96E1-55425FFBE843}" type="pres">
      <dgm:prSet presAssocID="{65651DD1-D0F0-4175-B66E-F98E3799F4C0}" presName="level2hierChild" presStyleCnt="0"/>
      <dgm:spPr/>
    </dgm:pt>
    <dgm:pt modelId="{C12F9AA4-FD22-406E-8308-095FBADC4DCB}" type="pres">
      <dgm:prSet presAssocID="{4AEE5492-BA6D-417B-AA9A-D1E38497D994}" presName="conn2-1" presStyleLbl="parChTrans1D2" presStyleIdx="0" presStyleCnt="5"/>
      <dgm:spPr/>
      <dgm:t>
        <a:bodyPr/>
        <a:lstStyle/>
        <a:p>
          <a:endParaRPr lang="uk-UA"/>
        </a:p>
      </dgm:t>
    </dgm:pt>
    <dgm:pt modelId="{0E7D486C-B8B3-4D65-9F2B-A260AB7DCC6A}" type="pres">
      <dgm:prSet presAssocID="{4AEE5492-BA6D-417B-AA9A-D1E38497D994}" presName="connTx" presStyleLbl="parChTrans1D2" presStyleIdx="0" presStyleCnt="5"/>
      <dgm:spPr/>
      <dgm:t>
        <a:bodyPr/>
        <a:lstStyle/>
        <a:p>
          <a:endParaRPr lang="uk-UA"/>
        </a:p>
      </dgm:t>
    </dgm:pt>
    <dgm:pt modelId="{F9CBB310-2573-4575-9EA9-159D3FB0327F}" type="pres">
      <dgm:prSet presAssocID="{95460A5C-D403-4C46-8619-3049AC639418}" presName="root2" presStyleCnt="0"/>
      <dgm:spPr/>
    </dgm:pt>
    <dgm:pt modelId="{31D28135-960E-48FA-B502-FA5712BE09EE}" type="pres">
      <dgm:prSet presAssocID="{95460A5C-D403-4C46-8619-3049AC639418}" presName="LevelTwoTextNode" presStyleLbl="node2" presStyleIdx="0" presStyleCnt="5" custScaleX="146885" custLinFactNeighborX="7480" custLinFactNeighborY="-8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D154C9A-151D-4DF9-AF6F-F88433187386}" type="pres">
      <dgm:prSet presAssocID="{95460A5C-D403-4C46-8619-3049AC639418}" presName="level3hierChild" presStyleCnt="0"/>
      <dgm:spPr/>
    </dgm:pt>
    <dgm:pt modelId="{0065CE83-9571-408B-94FA-CFD6AB43A28D}" type="pres">
      <dgm:prSet presAssocID="{A2B9FBF7-3850-4B41-B020-E343887BE384}" presName="conn2-1" presStyleLbl="parChTrans1D2" presStyleIdx="1" presStyleCnt="5"/>
      <dgm:spPr/>
      <dgm:t>
        <a:bodyPr/>
        <a:lstStyle/>
        <a:p>
          <a:endParaRPr lang="uk-UA"/>
        </a:p>
      </dgm:t>
    </dgm:pt>
    <dgm:pt modelId="{EFCF25EC-D750-4AE2-803C-8DECC9D7C7FA}" type="pres">
      <dgm:prSet presAssocID="{A2B9FBF7-3850-4B41-B020-E343887BE384}" presName="connTx" presStyleLbl="parChTrans1D2" presStyleIdx="1" presStyleCnt="5"/>
      <dgm:spPr/>
      <dgm:t>
        <a:bodyPr/>
        <a:lstStyle/>
        <a:p>
          <a:endParaRPr lang="uk-UA"/>
        </a:p>
      </dgm:t>
    </dgm:pt>
    <dgm:pt modelId="{66A80FEC-BE3F-42F6-A28D-FC2DAE21B3A1}" type="pres">
      <dgm:prSet presAssocID="{253C6A2A-B37C-4B9A-93CF-3DDE122FA0F6}" presName="root2" presStyleCnt="0"/>
      <dgm:spPr/>
    </dgm:pt>
    <dgm:pt modelId="{D62ADC0C-0CC2-4F05-81B6-3B816B14A598}" type="pres">
      <dgm:prSet presAssocID="{253C6A2A-B37C-4B9A-93CF-3DDE122FA0F6}" presName="LevelTwoTextNode" presStyleLbl="node2" presStyleIdx="1" presStyleCnt="5" custScaleX="146885" custLinFactNeighborX="7480" custLinFactNeighborY="-810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93AD509-16FA-4F76-97D7-1BA5B2F679B9}" type="pres">
      <dgm:prSet presAssocID="{253C6A2A-B37C-4B9A-93CF-3DDE122FA0F6}" presName="level3hierChild" presStyleCnt="0"/>
      <dgm:spPr/>
    </dgm:pt>
    <dgm:pt modelId="{F099581A-0AD7-4C4F-B9AA-14F3278FB11A}" type="pres">
      <dgm:prSet presAssocID="{5BEF45C3-3760-476B-B862-930F6062DE59}" presName="conn2-1" presStyleLbl="parChTrans1D2" presStyleIdx="2" presStyleCnt="5"/>
      <dgm:spPr/>
      <dgm:t>
        <a:bodyPr/>
        <a:lstStyle/>
        <a:p>
          <a:endParaRPr lang="uk-UA"/>
        </a:p>
      </dgm:t>
    </dgm:pt>
    <dgm:pt modelId="{CDC3F365-5FB2-413D-93FC-2688FD9396DD}" type="pres">
      <dgm:prSet presAssocID="{5BEF45C3-3760-476B-B862-930F6062DE59}" presName="connTx" presStyleLbl="parChTrans1D2" presStyleIdx="2" presStyleCnt="5"/>
      <dgm:spPr/>
      <dgm:t>
        <a:bodyPr/>
        <a:lstStyle/>
        <a:p>
          <a:endParaRPr lang="uk-UA"/>
        </a:p>
      </dgm:t>
    </dgm:pt>
    <dgm:pt modelId="{9D3D69F9-5463-454B-8DCE-80B074B45DAE}" type="pres">
      <dgm:prSet presAssocID="{0C6FDC02-586C-4696-AF50-CFD12CFE5189}" presName="root2" presStyleCnt="0"/>
      <dgm:spPr/>
    </dgm:pt>
    <dgm:pt modelId="{5674FF59-3FE7-4096-AC25-09EFB056C1E0}" type="pres">
      <dgm:prSet presAssocID="{0C6FDC02-586C-4696-AF50-CFD12CFE5189}" presName="LevelTwoTextNode" presStyleLbl="node2" presStyleIdx="2" presStyleCnt="5" custScaleX="145389" custLinFactY="22549" custLinFactNeighborX="6045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BF3FA87-AF82-40E8-A9FA-ABFCD51CD655}" type="pres">
      <dgm:prSet presAssocID="{0C6FDC02-586C-4696-AF50-CFD12CFE5189}" presName="level3hierChild" presStyleCnt="0"/>
      <dgm:spPr/>
    </dgm:pt>
    <dgm:pt modelId="{D4188786-B503-4BCF-B3B9-B999CD560A34}" type="pres">
      <dgm:prSet presAssocID="{07BCD88A-B380-4FB8-B243-5CA73A30C87D}" presName="conn2-1" presStyleLbl="parChTrans1D2" presStyleIdx="3" presStyleCnt="5"/>
      <dgm:spPr/>
      <dgm:t>
        <a:bodyPr/>
        <a:lstStyle/>
        <a:p>
          <a:endParaRPr lang="uk-UA"/>
        </a:p>
      </dgm:t>
    </dgm:pt>
    <dgm:pt modelId="{3EA8C94B-EE2E-4BC1-AE6E-51BF1A104A83}" type="pres">
      <dgm:prSet presAssocID="{07BCD88A-B380-4FB8-B243-5CA73A30C87D}" presName="connTx" presStyleLbl="parChTrans1D2" presStyleIdx="3" presStyleCnt="5"/>
      <dgm:spPr/>
      <dgm:t>
        <a:bodyPr/>
        <a:lstStyle/>
        <a:p>
          <a:endParaRPr lang="uk-UA"/>
        </a:p>
      </dgm:t>
    </dgm:pt>
    <dgm:pt modelId="{AC0CE82A-D32F-4BC8-B7FB-27F663D5264C}" type="pres">
      <dgm:prSet presAssocID="{5DD61628-2762-4DDF-A0DE-41B50C3018C6}" presName="root2" presStyleCnt="0"/>
      <dgm:spPr/>
    </dgm:pt>
    <dgm:pt modelId="{E6D3E360-8728-4B8E-B62A-92ED6D7AFC5C}" type="pres">
      <dgm:prSet presAssocID="{5DD61628-2762-4DDF-A0DE-41B50C3018C6}" presName="LevelTwoTextNode" presStyleLbl="node2" presStyleIdx="3" presStyleCnt="5" custScaleX="146885" custLinFactY="-26748" custLinFactNeighborX="6045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F65B772-503F-4429-A307-601553794F52}" type="pres">
      <dgm:prSet presAssocID="{5DD61628-2762-4DDF-A0DE-41B50C3018C6}" presName="level3hierChild" presStyleCnt="0"/>
      <dgm:spPr/>
    </dgm:pt>
    <dgm:pt modelId="{5DED850C-5E5D-4F4E-8E55-FCFD3B64BCB2}" type="pres">
      <dgm:prSet presAssocID="{9D86931F-72F2-4A31-980B-30677E73BAF0}" presName="conn2-1" presStyleLbl="parChTrans1D2" presStyleIdx="4" presStyleCnt="5"/>
      <dgm:spPr/>
      <dgm:t>
        <a:bodyPr/>
        <a:lstStyle/>
        <a:p>
          <a:endParaRPr lang="uk-UA"/>
        </a:p>
      </dgm:t>
    </dgm:pt>
    <dgm:pt modelId="{689DE6C3-71E9-487C-B99C-B824D966B3F4}" type="pres">
      <dgm:prSet presAssocID="{9D86931F-72F2-4A31-980B-30677E73BAF0}" presName="connTx" presStyleLbl="parChTrans1D2" presStyleIdx="4" presStyleCnt="5"/>
      <dgm:spPr/>
      <dgm:t>
        <a:bodyPr/>
        <a:lstStyle/>
        <a:p>
          <a:endParaRPr lang="uk-UA"/>
        </a:p>
      </dgm:t>
    </dgm:pt>
    <dgm:pt modelId="{EFC663E5-8443-41AB-B708-2F81DCF2FD9F}" type="pres">
      <dgm:prSet presAssocID="{4332FC75-AC8B-4824-AB5F-BFEF0081538A}" presName="root2" presStyleCnt="0"/>
      <dgm:spPr/>
    </dgm:pt>
    <dgm:pt modelId="{D7C52D41-B148-47A1-A7E4-F80E0291315E}" type="pres">
      <dgm:prSet presAssocID="{4332FC75-AC8B-4824-AB5F-BFEF0081538A}" presName="LevelTwoTextNode" presStyleLbl="node2" presStyleIdx="4" presStyleCnt="5" custScaleX="145389" custLinFactNeighborX="6045" custLinFactNeighborY="-1091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3CDF14-65D9-449B-9B53-90AC188A5F6B}" type="pres">
      <dgm:prSet presAssocID="{4332FC75-AC8B-4824-AB5F-BFEF0081538A}" presName="level3hierChild" presStyleCnt="0"/>
      <dgm:spPr/>
    </dgm:pt>
  </dgm:ptLst>
  <dgm:cxnLst>
    <dgm:cxn modelId="{89B01CBF-CFB2-4C82-85DC-1DE1E6BD5F2C}" srcId="{65651DD1-D0F0-4175-B66E-F98E3799F4C0}" destId="{5DD61628-2762-4DDF-A0DE-41B50C3018C6}" srcOrd="3" destOrd="0" parTransId="{07BCD88A-B380-4FB8-B243-5CA73A30C87D}" sibTransId="{CD28C4E6-3A86-4F77-B917-0A207A57CDE8}"/>
    <dgm:cxn modelId="{55029133-89CD-4CEF-8BF5-AFE4503E3528}" srcId="{38DA043E-581E-4853-8865-BB2276FF3AE9}" destId="{65651DD1-D0F0-4175-B66E-F98E3799F4C0}" srcOrd="0" destOrd="0" parTransId="{199B7CC0-414D-4516-83FB-8263F774F534}" sibTransId="{0709E72B-C8C7-42F2-BB6E-214FB5B7E768}"/>
    <dgm:cxn modelId="{2230494A-BDCA-4028-A732-640F45A7D21D}" type="presOf" srcId="{5BEF45C3-3760-476B-B862-930F6062DE59}" destId="{CDC3F365-5FB2-413D-93FC-2688FD9396DD}" srcOrd="1" destOrd="0" presId="urn:microsoft.com/office/officeart/2008/layout/HorizontalMultiLevelHierarchy"/>
    <dgm:cxn modelId="{17E3BD0F-AB59-4A32-BF37-2AF9770520A2}" type="presOf" srcId="{A2B9FBF7-3850-4B41-B020-E343887BE384}" destId="{EFCF25EC-D750-4AE2-803C-8DECC9D7C7FA}" srcOrd="1" destOrd="0" presId="urn:microsoft.com/office/officeart/2008/layout/HorizontalMultiLevelHierarchy"/>
    <dgm:cxn modelId="{4082803C-9D62-4A5F-BC2B-3445D39CDE83}" type="presOf" srcId="{9D86931F-72F2-4A31-980B-30677E73BAF0}" destId="{689DE6C3-71E9-487C-B99C-B824D966B3F4}" srcOrd="1" destOrd="0" presId="urn:microsoft.com/office/officeart/2008/layout/HorizontalMultiLevelHierarchy"/>
    <dgm:cxn modelId="{95AC9163-E269-477B-B4AF-E4674F7B50C1}" type="presOf" srcId="{38DA043E-581E-4853-8865-BB2276FF3AE9}" destId="{3734F5D4-6454-47A1-94B0-96D3E76C4E21}" srcOrd="0" destOrd="0" presId="urn:microsoft.com/office/officeart/2008/layout/HorizontalMultiLevelHierarchy"/>
    <dgm:cxn modelId="{B62CC3FE-3C92-4A57-AA41-C66D3505EEFE}" type="presOf" srcId="{0C6FDC02-586C-4696-AF50-CFD12CFE5189}" destId="{5674FF59-3FE7-4096-AC25-09EFB056C1E0}" srcOrd="0" destOrd="0" presId="urn:microsoft.com/office/officeart/2008/layout/HorizontalMultiLevelHierarchy"/>
    <dgm:cxn modelId="{B28F9EE1-71F7-464B-82CB-4F231AEB4AE5}" type="presOf" srcId="{4332FC75-AC8B-4824-AB5F-BFEF0081538A}" destId="{D7C52D41-B148-47A1-A7E4-F80E0291315E}" srcOrd="0" destOrd="0" presId="urn:microsoft.com/office/officeart/2008/layout/HorizontalMultiLevelHierarchy"/>
    <dgm:cxn modelId="{A7D492B6-AB2F-45B6-B036-3AF120874E22}" srcId="{65651DD1-D0F0-4175-B66E-F98E3799F4C0}" destId="{4332FC75-AC8B-4824-AB5F-BFEF0081538A}" srcOrd="4" destOrd="0" parTransId="{9D86931F-72F2-4A31-980B-30677E73BAF0}" sibTransId="{B88D471A-7EF3-43E9-AD98-C14DE32FA438}"/>
    <dgm:cxn modelId="{1CEEF1B1-2D0F-400E-96F3-47276A94AC48}" srcId="{65651DD1-D0F0-4175-B66E-F98E3799F4C0}" destId="{0C6FDC02-586C-4696-AF50-CFD12CFE5189}" srcOrd="2" destOrd="0" parTransId="{5BEF45C3-3760-476B-B862-930F6062DE59}" sibTransId="{27D3CCEB-61CE-48F3-BBD2-CA191FE56524}"/>
    <dgm:cxn modelId="{B5922EF9-F819-492B-B55F-1BF0AE345123}" type="presOf" srcId="{9D86931F-72F2-4A31-980B-30677E73BAF0}" destId="{5DED850C-5E5D-4F4E-8E55-FCFD3B64BCB2}" srcOrd="0" destOrd="0" presId="urn:microsoft.com/office/officeart/2008/layout/HorizontalMultiLevelHierarchy"/>
    <dgm:cxn modelId="{9177D734-E43B-490C-A42F-24E5AC5A3AE8}" type="presOf" srcId="{4AEE5492-BA6D-417B-AA9A-D1E38497D994}" destId="{C12F9AA4-FD22-406E-8308-095FBADC4DCB}" srcOrd="0" destOrd="0" presId="urn:microsoft.com/office/officeart/2008/layout/HorizontalMultiLevelHierarchy"/>
    <dgm:cxn modelId="{D7F9D678-6965-4ED3-AC8D-9DAC5B9E1519}" type="presOf" srcId="{65651DD1-D0F0-4175-B66E-F98E3799F4C0}" destId="{A11DA371-081C-47A6-9036-DB98F99C946B}" srcOrd="0" destOrd="0" presId="urn:microsoft.com/office/officeart/2008/layout/HorizontalMultiLevelHierarchy"/>
    <dgm:cxn modelId="{917F41E9-DBE9-4913-92B0-10EB8F877E49}" srcId="{65651DD1-D0F0-4175-B66E-F98E3799F4C0}" destId="{253C6A2A-B37C-4B9A-93CF-3DDE122FA0F6}" srcOrd="1" destOrd="0" parTransId="{A2B9FBF7-3850-4B41-B020-E343887BE384}" sibTransId="{9D958A77-E117-4190-BA3D-C033EEBDE078}"/>
    <dgm:cxn modelId="{B6F80A67-7CEF-4F4F-AFF9-1F8973B6E72F}" type="presOf" srcId="{5BEF45C3-3760-476B-B862-930F6062DE59}" destId="{F099581A-0AD7-4C4F-B9AA-14F3278FB11A}" srcOrd="0" destOrd="0" presId="urn:microsoft.com/office/officeart/2008/layout/HorizontalMultiLevelHierarchy"/>
    <dgm:cxn modelId="{34416CD8-01CE-43EF-A5B7-360A49369575}" type="presOf" srcId="{4AEE5492-BA6D-417B-AA9A-D1E38497D994}" destId="{0E7D486C-B8B3-4D65-9F2B-A260AB7DCC6A}" srcOrd="1" destOrd="0" presId="urn:microsoft.com/office/officeart/2008/layout/HorizontalMultiLevelHierarchy"/>
    <dgm:cxn modelId="{49AB6722-D9AF-4FE1-B735-A1FEA17BA838}" type="presOf" srcId="{95460A5C-D403-4C46-8619-3049AC639418}" destId="{31D28135-960E-48FA-B502-FA5712BE09EE}" srcOrd="0" destOrd="0" presId="urn:microsoft.com/office/officeart/2008/layout/HorizontalMultiLevelHierarchy"/>
    <dgm:cxn modelId="{5BE6CE46-9F9E-43B0-86CF-5E7DD432ED7B}" type="presOf" srcId="{07BCD88A-B380-4FB8-B243-5CA73A30C87D}" destId="{D4188786-B503-4BCF-B3B9-B999CD560A34}" srcOrd="0" destOrd="0" presId="urn:microsoft.com/office/officeart/2008/layout/HorizontalMultiLevelHierarchy"/>
    <dgm:cxn modelId="{90181C11-C158-41D4-8D0C-61C503A6E27F}" type="presOf" srcId="{253C6A2A-B37C-4B9A-93CF-3DDE122FA0F6}" destId="{D62ADC0C-0CC2-4F05-81B6-3B816B14A598}" srcOrd="0" destOrd="0" presId="urn:microsoft.com/office/officeart/2008/layout/HorizontalMultiLevelHierarchy"/>
    <dgm:cxn modelId="{9CBFA0F6-FE51-44E2-93B7-A94509413BE6}" srcId="{65651DD1-D0F0-4175-B66E-F98E3799F4C0}" destId="{95460A5C-D403-4C46-8619-3049AC639418}" srcOrd="0" destOrd="0" parTransId="{4AEE5492-BA6D-417B-AA9A-D1E38497D994}" sibTransId="{D2C54018-8091-4D0E-8BD7-52379BD685E2}"/>
    <dgm:cxn modelId="{4C50511C-05B1-4A20-A949-3519DA3EBBCE}" type="presOf" srcId="{07BCD88A-B380-4FB8-B243-5CA73A30C87D}" destId="{3EA8C94B-EE2E-4BC1-AE6E-51BF1A104A83}" srcOrd="1" destOrd="0" presId="urn:microsoft.com/office/officeart/2008/layout/HorizontalMultiLevelHierarchy"/>
    <dgm:cxn modelId="{29BCFC88-728B-40F9-86D5-AB448337E58C}" type="presOf" srcId="{A2B9FBF7-3850-4B41-B020-E343887BE384}" destId="{0065CE83-9571-408B-94FA-CFD6AB43A28D}" srcOrd="0" destOrd="0" presId="urn:microsoft.com/office/officeart/2008/layout/HorizontalMultiLevelHierarchy"/>
    <dgm:cxn modelId="{5433A867-D713-4837-9227-FB295F02142F}" type="presOf" srcId="{5DD61628-2762-4DDF-A0DE-41B50C3018C6}" destId="{E6D3E360-8728-4B8E-B62A-92ED6D7AFC5C}" srcOrd="0" destOrd="0" presId="urn:microsoft.com/office/officeart/2008/layout/HorizontalMultiLevelHierarchy"/>
    <dgm:cxn modelId="{B2EEFD26-AD98-4AAA-B8EA-D8578AEEDA13}" type="presParOf" srcId="{3734F5D4-6454-47A1-94B0-96D3E76C4E21}" destId="{CDDCE1CF-330C-4911-90E2-2049C37146E3}" srcOrd="0" destOrd="0" presId="urn:microsoft.com/office/officeart/2008/layout/HorizontalMultiLevelHierarchy"/>
    <dgm:cxn modelId="{37875ECF-C5DF-4B8A-8A41-F823FE47674B}" type="presParOf" srcId="{CDDCE1CF-330C-4911-90E2-2049C37146E3}" destId="{A11DA371-081C-47A6-9036-DB98F99C946B}" srcOrd="0" destOrd="0" presId="urn:microsoft.com/office/officeart/2008/layout/HorizontalMultiLevelHierarchy"/>
    <dgm:cxn modelId="{29E72396-9420-4C11-85B9-C6E95611043D}" type="presParOf" srcId="{CDDCE1CF-330C-4911-90E2-2049C37146E3}" destId="{7E3757F7-52CC-4F16-96E1-55425FFBE843}" srcOrd="1" destOrd="0" presId="urn:microsoft.com/office/officeart/2008/layout/HorizontalMultiLevelHierarchy"/>
    <dgm:cxn modelId="{35997BE2-60B7-42E5-848A-B2CEA1A28222}" type="presParOf" srcId="{7E3757F7-52CC-4F16-96E1-55425FFBE843}" destId="{C12F9AA4-FD22-406E-8308-095FBADC4DCB}" srcOrd="0" destOrd="0" presId="urn:microsoft.com/office/officeart/2008/layout/HorizontalMultiLevelHierarchy"/>
    <dgm:cxn modelId="{60DE5FDB-784A-4625-BBC3-2920C5EC10D8}" type="presParOf" srcId="{C12F9AA4-FD22-406E-8308-095FBADC4DCB}" destId="{0E7D486C-B8B3-4D65-9F2B-A260AB7DCC6A}" srcOrd="0" destOrd="0" presId="urn:microsoft.com/office/officeart/2008/layout/HorizontalMultiLevelHierarchy"/>
    <dgm:cxn modelId="{BEE9EDB1-178A-441D-9045-FE374C09E17A}" type="presParOf" srcId="{7E3757F7-52CC-4F16-96E1-55425FFBE843}" destId="{F9CBB310-2573-4575-9EA9-159D3FB0327F}" srcOrd="1" destOrd="0" presId="urn:microsoft.com/office/officeart/2008/layout/HorizontalMultiLevelHierarchy"/>
    <dgm:cxn modelId="{A3ECD30A-C506-4DCA-9819-331888FBE668}" type="presParOf" srcId="{F9CBB310-2573-4575-9EA9-159D3FB0327F}" destId="{31D28135-960E-48FA-B502-FA5712BE09EE}" srcOrd="0" destOrd="0" presId="urn:microsoft.com/office/officeart/2008/layout/HorizontalMultiLevelHierarchy"/>
    <dgm:cxn modelId="{A4F62C6A-0C2E-43E9-B1A9-CF3A3758ACE6}" type="presParOf" srcId="{F9CBB310-2573-4575-9EA9-159D3FB0327F}" destId="{FD154C9A-151D-4DF9-AF6F-F88433187386}" srcOrd="1" destOrd="0" presId="urn:microsoft.com/office/officeart/2008/layout/HorizontalMultiLevelHierarchy"/>
    <dgm:cxn modelId="{7F6F8C9C-95C2-4EC2-BE79-A2A3C2CBDECB}" type="presParOf" srcId="{7E3757F7-52CC-4F16-96E1-55425FFBE843}" destId="{0065CE83-9571-408B-94FA-CFD6AB43A28D}" srcOrd="2" destOrd="0" presId="urn:microsoft.com/office/officeart/2008/layout/HorizontalMultiLevelHierarchy"/>
    <dgm:cxn modelId="{002EFB6A-DAFE-48D0-A99F-827D0014D5F9}" type="presParOf" srcId="{0065CE83-9571-408B-94FA-CFD6AB43A28D}" destId="{EFCF25EC-D750-4AE2-803C-8DECC9D7C7FA}" srcOrd="0" destOrd="0" presId="urn:microsoft.com/office/officeart/2008/layout/HorizontalMultiLevelHierarchy"/>
    <dgm:cxn modelId="{938142C0-CE10-4300-BDD4-27412FC9B3E1}" type="presParOf" srcId="{7E3757F7-52CC-4F16-96E1-55425FFBE843}" destId="{66A80FEC-BE3F-42F6-A28D-FC2DAE21B3A1}" srcOrd="3" destOrd="0" presId="urn:microsoft.com/office/officeart/2008/layout/HorizontalMultiLevelHierarchy"/>
    <dgm:cxn modelId="{4914A4B0-58F0-41A4-9414-DDAFAB55F204}" type="presParOf" srcId="{66A80FEC-BE3F-42F6-A28D-FC2DAE21B3A1}" destId="{D62ADC0C-0CC2-4F05-81B6-3B816B14A598}" srcOrd="0" destOrd="0" presId="urn:microsoft.com/office/officeart/2008/layout/HorizontalMultiLevelHierarchy"/>
    <dgm:cxn modelId="{FD22B361-068F-408D-B21F-705315A9C18A}" type="presParOf" srcId="{66A80FEC-BE3F-42F6-A28D-FC2DAE21B3A1}" destId="{093AD509-16FA-4F76-97D7-1BA5B2F679B9}" srcOrd="1" destOrd="0" presId="urn:microsoft.com/office/officeart/2008/layout/HorizontalMultiLevelHierarchy"/>
    <dgm:cxn modelId="{2DD18D14-F6E5-4BF8-B464-C9B84C0F6E22}" type="presParOf" srcId="{7E3757F7-52CC-4F16-96E1-55425FFBE843}" destId="{F099581A-0AD7-4C4F-B9AA-14F3278FB11A}" srcOrd="4" destOrd="0" presId="urn:microsoft.com/office/officeart/2008/layout/HorizontalMultiLevelHierarchy"/>
    <dgm:cxn modelId="{B93D8150-5893-428A-B478-1EFBAA986333}" type="presParOf" srcId="{F099581A-0AD7-4C4F-B9AA-14F3278FB11A}" destId="{CDC3F365-5FB2-413D-93FC-2688FD9396DD}" srcOrd="0" destOrd="0" presId="urn:microsoft.com/office/officeart/2008/layout/HorizontalMultiLevelHierarchy"/>
    <dgm:cxn modelId="{1AA92DBB-B265-4C38-9BF3-8C6A4D63E955}" type="presParOf" srcId="{7E3757F7-52CC-4F16-96E1-55425FFBE843}" destId="{9D3D69F9-5463-454B-8DCE-80B074B45DAE}" srcOrd="5" destOrd="0" presId="urn:microsoft.com/office/officeart/2008/layout/HorizontalMultiLevelHierarchy"/>
    <dgm:cxn modelId="{1596D48C-B606-4EFA-A200-296732220BD4}" type="presParOf" srcId="{9D3D69F9-5463-454B-8DCE-80B074B45DAE}" destId="{5674FF59-3FE7-4096-AC25-09EFB056C1E0}" srcOrd="0" destOrd="0" presId="urn:microsoft.com/office/officeart/2008/layout/HorizontalMultiLevelHierarchy"/>
    <dgm:cxn modelId="{9B0E778E-222D-4100-A51F-38C6AF20EA9C}" type="presParOf" srcId="{9D3D69F9-5463-454B-8DCE-80B074B45DAE}" destId="{ABF3FA87-AF82-40E8-A9FA-ABFCD51CD655}" srcOrd="1" destOrd="0" presId="urn:microsoft.com/office/officeart/2008/layout/HorizontalMultiLevelHierarchy"/>
    <dgm:cxn modelId="{18FB627E-88D5-4897-877E-9DDB846173D1}" type="presParOf" srcId="{7E3757F7-52CC-4F16-96E1-55425FFBE843}" destId="{D4188786-B503-4BCF-B3B9-B999CD560A34}" srcOrd="6" destOrd="0" presId="urn:microsoft.com/office/officeart/2008/layout/HorizontalMultiLevelHierarchy"/>
    <dgm:cxn modelId="{38DBAC63-3253-48DF-858A-BE586ECFAE6C}" type="presParOf" srcId="{D4188786-B503-4BCF-B3B9-B999CD560A34}" destId="{3EA8C94B-EE2E-4BC1-AE6E-51BF1A104A83}" srcOrd="0" destOrd="0" presId="urn:microsoft.com/office/officeart/2008/layout/HorizontalMultiLevelHierarchy"/>
    <dgm:cxn modelId="{4368457C-5A9D-4181-996C-C1AAE3303361}" type="presParOf" srcId="{7E3757F7-52CC-4F16-96E1-55425FFBE843}" destId="{AC0CE82A-D32F-4BC8-B7FB-27F663D5264C}" srcOrd="7" destOrd="0" presId="urn:microsoft.com/office/officeart/2008/layout/HorizontalMultiLevelHierarchy"/>
    <dgm:cxn modelId="{8CDAB752-A8D0-43E7-9822-774F0A9043EA}" type="presParOf" srcId="{AC0CE82A-D32F-4BC8-B7FB-27F663D5264C}" destId="{E6D3E360-8728-4B8E-B62A-92ED6D7AFC5C}" srcOrd="0" destOrd="0" presId="urn:microsoft.com/office/officeart/2008/layout/HorizontalMultiLevelHierarchy"/>
    <dgm:cxn modelId="{54C8D5B4-BC89-4E4F-AD3D-13C7DF84CB2F}" type="presParOf" srcId="{AC0CE82A-D32F-4BC8-B7FB-27F663D5264C}" destId="{DF65B772-503F-4429-A307-601553794F52}" srcOrd="1" destOrd="0" presId="urn:microsoft.com/office/officeart/2008/layout/HorizontalMultiLevelHierarchy"/>
    <dgm:cxn modelId="{437DC586-AE38-4E9B-AD4D-90E99CCD3D97}" type="presParOf" srcId="{7E3757F7-52CC-4F16-96E1-55425FFBE843}" destId="{5DED850C-5E5D-4F4E-8E55-FCFD3B64BCB2}" srcOrd="8" destOrd="0" presId="urn:microsoft.com/office/officeart/2008/layout/HorizontalMultiLevelHierarchy"/>
    <dgm:cxn modelId="{13641D19-64B0-489E-8B01-879602DC3AB8}" type="presParOf" srcId="{5DED850C-5E5D-4F4E-8E55-FCFD3B64BCB2}" destId="{689DE6C3-71E9-487C-B99C-B824D966B3F4}" srcOrd="0" destOrd="0" presId="urn:microsoft.com/office/officeart/2008/layout/HorizontalMultiLevelHierarchy"/>
    <dgm:cxn modelId="{CEE34AA4-C150-4D61-BB1A-3F2B6502AC8A}" type="presParOf" srcId="{7E3757F7-52CC-4F16-96E1-55425FFBE843}" destId="{EFC663E5-8443-41AB-B708-2F81DCF2FD9F}" srcOrd="9" destOrd="0" presId="urn:microsoft.com/office/officeart/2008/layout/HorizontalMultiLevelHierarchy"/>
    <dgm:cxn modelId="{4562B534-CD24-4C7D-BFAA-E299ADAFBF5D}" type="presParOf" srcId="{EFC663E5-8443-41AB-B708-2F81DCF2FD9F}" destId="{D7C52D41-B148-47A1-A7E4-F80E0291315E}" srcOrd="0" destOrd="0" presId="urn:microsoft.com/office/officeart/2008/layout/HorizontalMultiLevelHierarchy"/>
    <dgm:cxn modelId="{0C0AAD37-BCAF-49FA-8A4A-0890E4CED6D7}" type="presParOf" srcId="{EFC663E5-8443-41AB-B708-2F81DCF2FD9F}" destId="{213CDF14-65D9-449B-9B53-90AC188A5F6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89991E-CDE7-4239-969F-AA2CD3232B47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DD238A9-4B68-4D75-9949-080C6657AFAC}">
      <dgm:prSet phldrT="[Текст]"/>
      <dgm:spPr>
        <a:xfrm rot="5400000">
          <a:off x="-648071" y="648071"/>
          <a:ext cx="4320480" cy="3024336"/>
        </a:xfrm>
        <a:prstGeom prst="chevron">
          <a:avLst/>
        </a:prstGeom>
        <a:solidFill>
          <a:srgbClr val="FFFFCC">
            <a:lumMod val="50000"/>
          </a:srgbClr>
        </a:solidFill>
        <a:ln w="9525" cap="flat" cmpd="sng" algn="ctr">
          <a:solidFill>
            <a:srgbClr val="33996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b="1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ТРАДИЦІЙНІ МЕТОДИ І ПРИЙОМИ РОБОТИ З БАТЬКАМИ</a:t>
          </a:r>
          <a:endParaRPr lang="uk-UA" b="1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gm:t>
    </dgm:pt>
    <dgm:pt modelId="{C2E6D891-1116-4EDB-A59C-7FD73B5D31CB}" type="parTrans" cxnId="{DEF53DB6-04D9-4E76-B7BC-679807FAC1CA}">
      <dgm:prSet/>
      <dgm:spPr/>
      <dgm:t>
        <a:bodyPr/>
        <a:lstStyle/>
        <a:p>
          <a:endParaRPr lang="uk-UA"/>
        </a:p>
      </dgm:t>
    </dgm:pt>
    <dgm:pt modelId="{E266F5D8-8771-4FF5-AC34-B866B1D3B2DA}" type="sibTrans" cxnId="{DEF53DB6-04D9-4E76-B7BC-679807FAC1CA}">
      <dgm:prSet/>
      <dgm:spPr/>
      <dgm:t>
        <a:bodyPr/>
        <a:lstStyle/>
        <a:p>
          <a:endParaRPr lang="uk-UA"/>
        </a:p>
      </dgm:t>
    </dgm:pt>
    <dgm:pt modelId="{F8C59B42-9800-4246-8A02-EE501E02521C}">
      <dgm:prSet phldrT="[Текст]" custT="1"/>
      <dgm:spPr>
        <a:xfrm rot="5400000">
          <a:off x="4482094" y="-1457757"/>
          <a:ext cx="2808312" cy="5723827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33996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uk-UA" sz="3200" b="1" dirty="0" smtClean="0">
              <a:solidFill>
                <a:srgbClr val="7030A0"/>
              </a:solidFill>
              <a:latin typeface="Verdana"/>
              <a:ea typeface="+mn-ea"/>
              <a:cs typeface="+mn-cs"/>
            </a:rPr>
            <a:t>спостереження</a:t>
          </a:r>
          <a:endParaRPr lang="uk-UA" sz="3200" b="1" dirty="0">
            <a:solidFill>
              <a:srgbClr val="7030A0"/>
            </a:solidFill>
            <a:latin typeface="Verdana"/>
            <a:ea typeface="+mn-ea"/>
            <a:cs typeface="+mn-cs"/>
          </a:endParaRPr>
        </a:p>
      </dgm:t>
    </dgm:pt>
    <dgm:pt modelId="{00B962B8-1B60-4CCE-A2A4-BA7812C8A44E}" type="parTrans" cxnId="{6E3F0F37-E325-4433-8455-D07BD60494F9}">
      <dgm:prSet/>
      <dgm:spPr/>
      <dgm:t>
        <a:bodyPr/>
        <a:lstStyle/>
        <a:p>
          <a:endParaRPr lang="uk-UA"/>
        </a:p>
      </dgm:t>
    </dgm:pt>
    <dgm:pt modelId="{93B65816-1265-4B0C-A8A3-1933B7CE3BC6}" type="sibTrans" cxnId="{6E3F0F37-E325-4433-8455-D07BD60494F9}">
      <dgm:prSet/>
      <dgm:spPr/>
      <dgm:t>
        <a:bodyPr/>
        <a:lstStyle/>
        <a:p>
          <a:endParaRPr lang="uk-UA"/>
        </a:p>
      </dgm:t>
    </dgm:pt>
    <dgm:pt modelId="{CA4B436C-6B4A-4C41-A872-5D70F1EE8AD0}">
      <dgm:prSet phldrT="[Текст]" custT="1"/>
      <dgm:spPr>
        <a:xfrm rot="5400000">
          <a:off x="4482094" y="-1457757"/>
          <a:ext cx="2808312" cy="5723827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33996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uk-UA" sz="3200" b="1" dirty="0" smtClean="0">
              <a:solidFill>
                <a:srgbClr val="FF00FF"/>
              </a:solidFill>
              <a:latin typeface="Verdana"/>
              <a:ea typeface="+mn-ea"/>
              <a:cs typeface="+mn-cs"/>
            </a:rPr>
            <a:t>бесіди</a:t>
          </a:r>
          <a:endParaRPr lang="uk-UA" sz="3200" b="1" dirty="0">
            <a:solidFill>
              <a:srgbClr val="FF00FF"/>
            </a:solidFill>
            <a:latin typeface="Verdana"/>
            <a:ea typeface="+mn-ea"/>
            <a:cs typeface="+mn-cs"/>
          </a:endParaRPr>
        </a:p>
      </dgm:t>
    </dgm:pt>
    <dgm:pt modelId="{627FAC50-FB4F-451B-8758-EFE86AC33281}" type="parTrans" cxnId="{45D14231-B005-411E-AEEF-9B960368A157}">
      <dgm:prSet/>
      <dgm:spPr/>
      <dgm:t>
        <a:bodyPr/>
        <a:lstStyle/>
        <a:p>
          <a:endParaRPr lang="uk-UA"/>
        </a:p>
      </dgm:t>
    </dgm:pt>
    <dgm:pt modelId="{824C0A58-E7F0-45F6-A0D7-10D6B6AD852A}" type="sibTrans" cxnId="{45D14231-B005-411E-AEEF-9B960368A157}">
      <dgm:prSet/>
      <dgm:spPr/>
      <dgm:t>
        <a:bodyPr/>
        <a:lstStyle/>
        <a:p>
          <a:endParaRPr lang="uk-UA"/>
        </a:p>
      </dgm:t>
    </dgm:pt>
    <dgm:pt modelId="{797BFF2B-C775-4B39-B1AE-47B71F6D1617}">
      <dgm:prSet phldrT="[Текст]" custT="1"/>
      <dgm:spPr>
        <a:xfrm rot="5400000">
          <a:off x="4482094" y="-1457757"/>
          <a:ext cx="2808312" cy="5723827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33996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uk-UA" sz="3200" b="1" dirty="0" smtClean="0">
              <a:solidFill>
                <a:srgbClr val="00B83D"/>
              </a:solidFill>
              <a:latin typeface="Verdana"/>
              <a:ea typeface="+mn-ea"/>
              <a:cs typeface="+mn-cs"/>
            </a:rPr>
            <a:t>анкетування</a:t>
          </a:r>
          <a:endParaRPr lang="uk-UA" sz="3200" b="1" dirty="0">
            <a:solidFill>
              <a:srgbClr val="00B83D"/>
            </a:solidFill>
            <a:latin typeface="Verdana"/>
            <a:ea typeface="+mn-ea"/>
            <a:cs typeface="+mn-cs"/>
          </a:endParaRPr>
        </a:p>
      </dgm:t>
    </dgm:pt>
    <dgm:pt modelId="{E46AB206-53DA-4A42-B86D-8DA8C6072406}" type="parTrans" cxnId="{CE23953B-BBBE-4743-ACBD-CBBBBDA0EE97}">
      <dgm:prSet/>
      <dgm:spPr/>
      <dgm:t>
        <a:bodyPr/>
        <a:lstStyle/>
        <a:p>
          <a:endParaRPr lang="uk-UA"/>
        </a:p>
      </dgm:t>
    </dgm:pt>
    <dgm:pt modelId="{BBA26234-4DB5-4831-AF47-ECFCC8D4B5B8}" type="sibTrans" cxnId="{CE23953B-BBBE-4743-ACBD-CBBBBDA0EE97}">
      <dgm:prSet/>
      <dgm:spPr/>
      <dgm:t>
        <a:bodyPr/>
        <a:lstStyle/>
        <a:p>
          <a:endParaRPr lang="uk-UA"/>
        </a:p>
      </dgm:t>
    </dgm:pt>
    <dgm:pt modelId="{BF22AD6F-EEFB-4542-BB5E-ADF351EC2492}">
      <dgm:prSet phldrT="[Текст]" custT="1"/>
      <dgm:spPr>
        <a:xfrm rot="5400000">
          <a:off x="4482094" y="-1457757"/>
          <a:ext cx="2808312" cy="5723827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33996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uk-UA" sz="3200" b="1" dirty="0" smtClean="0">
              <a:solidFill>
                <a:srgbClr val="00B0F0"/>
              </a:solidFill>
              <a:latin typeface="Verdana"/>
              <a:ea typeface="+mn-ea"/>
              <a:cs typeface="+mn-cs"/>
            </a:rPr>
            <a:t>учнівські твори-роздуми</a:t>
          </a:r>
          <a:endParaRPr lang="uk-UA" sz="3200" b="1" dirty="0">
            <a:solidFill>
              <a:srgbClr val="00B0F0"/>
            </a:solidFill>
            <a:latin typeface="Verdana"/>
            <a:ea typeface="+mn-ea"/>
            <a:cs typeface="+mn-cs"/>
          </a:endParaRPr>
        </a:p>
      </dgm:t>
    </dgm:pt>
    <dgm:pt modelId="{5159FAD3-CD73-4A60-909A-34F2956E2FD4}" type="parTrans" cxnId="{3AE6A735-FAB3-4B1C-87F4-77BB8964DCFC}">
      <dgm:prSet/>
      <dgm:spPr/>
      <dgm:t>
        <a:bodyPr/>
        <a:lstStyle/>
        <a:p>
          <a:endParaRPr lang="uk-UA"/>
        </a:p>
      </dgm:t>
    </dgm:pt>
    <dgm:pt modelId="{F9740C6B-14A5-4938-9683-D04EAE436E11}" type="sibTrans" cxnId="{3AE6A735-FAB3-4B1C-87F4-77BB8964DCFC}">
      <dgm:prSet/>
      <dgm:spPr/>
      <dgm:t>
        <a:bodyPr/>
        <a:lstStyle/>
        <a:p>
          <a:endParaRPr lang="uk-UA"/>
        </a:p>
      </dgm:t>
    </dgm:pt>
    <dgm:pt modelId="{406A9B07-C7EC-48EF-A13A-3C2401D7C7E6}" type="pres">
      <dgm:prSet presAssocID="{C989991E-CDE7-4239-969F-AA2CD3232B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DA1025F-F809-4162-B2DF-3DB36B40F7A5}" type="pres">
      <dgm:prSet presAssocID="{FDD238A9-4B68-4D75-9949-080C6657AFAC}" presName="composite" presStyleCnt="0"/>
      <dgm:spPr/>
    </dgm:pt>
    <dgm:pt modelId="{AACB42CE-343B-4E25-85DD-DCC0BC06A1E1}" type="pres">
      <dgm:prSet presAssocID="{FDD238A9-4B68-4D75-9949-080C6657AFAC}" presName="parentText" presStyleLbl="alignNode1" presStyleIdx="0" presStyleCnt="1" custLinFactNeighborX="-16119" custLinFactNeighborY="-244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B359C1-B186-484E-BE63-B11C2E3159BB}" type="pres">
      <dgm:prSet presAssocID="{FDD238A9-4B68-4D75-9949-080C6657AFAC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5D14231-B005-411E-AEEF-9B960368A157}" srcId="{FDD238A9-4B68-4D75-9949-080C6657AFAC}" destId="{CA4B436C-6B4A-4C41-A872-5D70F1EE8AD0}" srcOrd="1" destOrd="0" parTransId="{627FAC50-FB4F-451B-8758-EFE86AC33281}" sibTransId="{824C0A58-E7F0-45F6-A0D7-10D6B6AD852A}"/>
    <dgm:cxn modelId="{DEF53DB6-04D9-4E76-B7BC-679807FAC1CA}" srcId="{C989991E-CDE7-4239-969F-AA2CD3232B47}" destId="{FDD238A9-4B68-4D75-9949-080C6657AFAC}" srcOrd="0" destOrd="0" parTransId="{C2E6D891-1116-4EDB-A59C-7FD73B5D31CB}" sibTransId="{E266F5D8-8771-4FF5-AC34-B866B1D3B2DA}"/>
    <dgm:cxn modelId="{CD5255FF-F1A5-4D07-ABF4-2977C9CEFF29}" type="presOf" srcId="{C989991E-CDE7-4239-969F-AA2CD3232B47}" destId="{406A9B07-C7EC-48EF-A13A-3C2401D7C7E6}" srcOrd="0" destOrd="0" presId="urn:microsoft.com/office/officeart/2005/8/layout/chevron2"/>
    <dgm:cxn modelId="{3AE6A735-FAB3-4B1C-87F4-77BB8964DCFC}" srcId="{FDD238A9-4B68-4D75-9949-080C6657AFAC}" destId="{BF22AD6F-EEFB-4542-BB5E-ADF351EC2492}" srcOrd="3" destOrd="0" parTransId="{5159FAD3-CD73-4A60-909A-34F2956E2FD4}" sibTransId="{F9740C6B-14A5-4938-9683-D04EAE436E11}"/>
    <dgm:cxn modelId="{6E3F0F37-E325-4433-8455-D07BD60494F9}" srcId="{FDD238A9-4B68-4D75-9949-080C6657AFAC}" destId="{F8C59B42-9800-4246-8A02-EE501E02521C}" srcOrd="0" destOrd="0" parTransId="{00B962B8-1B60-4CCE-A2A4-BA7812C8A44E}" sibTransId="{93B65816-1265-4B0C-A8A3-1933B7CE3BC6}"/>
    <dgm:cxn modelId="{18EC6001-7402-4C49-8485-B7896D44AD76}" type="presOf" srcId="{BF22AD6F-EEFB-4542-BB5E-ADF351EC2492}" destId="{76B359C1-B186-484E-BE63-B11C2E3159BB}" srcOrd="0" destOrd="3" presId="urn:microsoft.com/office/officeart/2005/8/layout/chevron2"/>
    <dgm:cxn modelId="{CE23953B-BBBE-4743-ACBD-CBBBBDA0EE97}" srcId="{FDD238A9-4B68-4D75-9949-080C6657AFAC}" destId="{797BFF2B-C775-4B39-B1AE-47B71F6D1617}" srcOrd="2" destOrd="0" parTransId="{E46AB206-53DA-4A42-B86D-8DA8C6072406}" sibTransId="{BBA26234-4DB5-4831-AF47-ECFCC8D4B5B8}"/>
    <dgm:cxn modelId="{9FEE471E-601A-426B-A062-3F8A1801FEB2}" type="presOf" srcId="{FDD238A9-4B68-4D75-9949-080C6657AFAC}" destId="{AACB42CE-343B-4E25-85DD-DCC0BC06A1E1}" srcOrd="0" destOrd="0" presId="urn:microsoft.com/office/officeart/2005/8/layout/chevron2"/>
    <dgm:cxn modelId="{22F7F93F-5F5A-4A1A-9EC7-1F787226EB83}" type="presOf" srcId="{797BFF2B-C775-4B39-B1AE-47B71F6D1617}" destId="{76B359C1-B186-484E-BE63-B11C2E3159BB}" srcOrd="0" destOrd="2" presId="urn:microsoft.com/office/officeart/2005/8/layout/chevron2"/>
    <dgm:cxn modelId="{7BD46427-F8D4-4F6C-AF50-C40E5E30BC32}" type="presOf" srcId="{CA4B436C-6B4A-4C41-A872-5D70F1EE8AD0}" destId="{76B359C1-B186-484E-BE63-B11C2E3159BB}" srcOrd="0" destOrd="1" presId="urn:microsoft.com/office/officeart/2005/8/layout/chevron2"/>
    <dgm:cxn modelId="{0CBAFBC0-5EAE-4247-9672-1C7E9E7BEA49}" type="presOf" srcId="{F8C59B42-9800-4246-8A02-EE501E02521C}" destId="{76B359C1-B186-484E-BE63-B11C2E3159BB}" srcOrd="0" destOrd="0" presId="urn:microsoft.com/office/officeart/2005/8/layout/chevron2"/>
    <dgm:cxn modelId="{7B93425F-03BD-4962-B18D-93DFF0A2BDBF}" type="presParOf" srcId="{406A9B07-C7EC-48EF-A13A-3C2401D7C7E6}" destId="{6DA1025F-F809-4162-B2DF-3DB36B40F7A5}" srcOrd="0" destOrd="0" presId="urn:microsoft.com/office/officeart/2005/8/layout/chevron2"/>
    <dgm:cxn modelId="{7549A273-7AF2-46AE-9B44-42DDBDB9DEFA}" type="presParOf" srcId="{6DA1025F-F809-4162-B2DF-3DB36B40F7A5}" destId="{AACB42CE-343B-4E25-85DD-DCC0BC06A1E1}" srcOrd="0" destOrd="0" presId="urn:microsoft.com/office/officeart/2005/8/layout/chevron2"/>
    <dgm:cxn modelId="{3E2643AC-FE11-40B0-835B-E72E001304F4}" type="presParOf" srcId="{6DA1025F-F809-4162-B2DF-3DB36B40F7A5}" destId="{76B359C1-B186-484E-BE63-B11C2E3159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A7381A-CE51-433E-85B3-434CE458E802}" type="doc">
      <dgm:prSet loTypeId="urn:microsoft.com/office/officeart/2005/8/layout/chevron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A07C7985-5E2C-4432-9FC5-7BBDFE730E51}">
      <dgm:prSet phldrT="[Текст]" custT="1"/>
      <dgm:spPr>
        <a:xfrm rot="5400000">
          <a:off x="6655905" y="-5764205"/>
          <a:ext cx="823621" cy="12361479"/>
        </a:xfrm>
        <a:prstGeom prst="round2SameRect">
          <a:avLst/>
        </a:prstGeom>
        <a:solidFill>
          <a:srgbClr val="FFFFCC">
            <a:lumMod val="75000"/>
            <a:alpha val="90000"/>
          </a:srgbClr>
        </a:solidFill>
        <a:ln w="9525" cap="flat" cmpd="sng" algn="ctr">
          <a:solidFill>
            <a:srgbClr val="C8C8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rgbClr val="009999">
                  <a:hueOff val="0"/>
                  <a:satOff val="0"/>
                  <a:lumOff val="0"/>
                  <a:alphaOff val="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Налагодити</a:t>
          </a:r>
          <a:r>
            <a:rPr lang="ru-RU" sz="2000" b="1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тісний</a:t>
          </a:r>
          <a:r>
            <a:rPr lang="ru-RU" sz="2000" b="1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зв'язок</a:t>
          </a:r>
          <a:r>
            <a:rPr lang="ru-RU" sz="2000" b="1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 закладу з батьками.</a:t>
          </a:r>
          <a:br>
            <a:rPr lang="ru-RU" sz="2000" b="1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</a:br>
          <a:endParaRPr lang="uk-UA" sz="2000" b="1" dirty="0">
            <a:solidFill>
              <a:srgbClr val="003B3A"/>
            </a:solidFill>
            <a:latin typeface="Verdana"/>
            <a:ea typeface="+mn-ea"/>
            <a:cs typeface="+mn-cs"/>
          </a:endParaRPr>
        </a:p>
      </dgm:t>
    </dgm:pt>
    <dgm:pt modelId="{3896564C-4E45-4921-B2DB-545350EF8066}" type="parTrans" cxnId="{5EB7AB31-A8A2-41D8-9387-A7037120F735}">
      <dgm:prSet/>
      <dgm:spPr/>
      <dgm:t>
        <a:bodyPr/>
        <a:lstStyle/>
        <a:p>
          <a:endParaRPr lang="uk-UA"/>
        </a:p>
      </dgm:t>
    </dgm:pt>
    <dgm:pt modelId="{81758DD0-1E41-4ADD-9406-E353625FB6AD}" type="sibTrans" cxnId="{5EB7AB31-A8A2-41D8-9387-A7037120F735}">
      <dgm:prSet/>
      <dgm:spPr/>
      <dgm:t>
        <a:bodyPr/>
        <a:lstStyle/>
        <a:p>
          <a:endParaRPr lang="uk-UA"/>
        </a:p>
      </dgm:t>
    </dgm:pt>
    <dgm:pt modelId="{51263C6E-B9CB-4139-9334-64FB7BCC7BED}">
      <dgm:prSet phldrT="[Текст]"/>
      <dgm:spPr>
        <a:xfrm rot="5400000">
          <a:off x="-190066" y="1346532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2141358"/>
                <a:satOff val="5370"/>
                <a:lumOff val="-1225"/>
                <a:alphaOff val="0"/>
                <a:shade val="51000"/>
                <a:satMod val="130000"/>
              </a:srgbClr>
            </a:gs>
            <a:gs pos="80000">
              <a:srgbClr val="C8C8C8">
                <a:hueOff val="2141358"/>
                <a:satOff val="5370"/>
                <a:lumOff val="-1225"/>
                <a:alphaOff val="0"/>
                <a:shade val="93000"/>
                <a:satMod val="130000"/>
              </a:srgbClr>
            </a:gs>
            <a:gs pos="100000">
              <a:srgbClr val="C8C8C8">
                <a:hueOff val="2141358"/>
                <a:satOff val="5370"/>
                <a:lumOff val="-122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2141358"/>
              <a:satOff val="5370"/>
              <a:lumOff val="-12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 dirty="0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FF7F555A-F591-4DE6-A643-56CFFD8BE4D0}" type="parTrans" cxnId="{156BFE98-525E-425D-97C0-52870D16AF36}">
      <dgm:prSet/>
      <dgm:spPr/>
      <dgm:t>
        <a:bodyPr/>
        <a:lstStyle/>
        <a:p>
          <a:endParaRPr lang="uk-UA"/>
        </a:p>
      </dgm:t>
    </dgm:pt>
    <dgm:pt modelId="{128C54D9-1CC2-45C7-A27B-AF223694C69E}" type="sibTrans" cxnId="{156BFE98-525E-425D-97C0-52870D16AF36}">
      <dgm:prSet/>
      <dgm:spPr/>
      <dgm:t>
        <a:bodyPr/>
        <a:lstStyle/>
        <a:p>
          <a:endParaRPr lang="uk-UA"/>
        </a:p>
      </dgm:t>
    </dgm:pt>
    <dgm:pt modelId="{08BD74DA-37FC-4960-8244-86A04F76339B}">
      <dgm:prSet phldrT="[Текст]" custT="1"/>
      <dgm:spPr>
        <a:xfrm rot="5400000">
          <a:off x="6655905" y="-4612462"/>
          <a:ext cx="823621" cy="12361479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C8C8C8">
              <a:hueOff val="2141358"/>
              <a:satOff val="5370"/>
              <a:lumOff val="-12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uk-UA" sz="20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52142579-2576-44D5-9623-1EA4F4CEC05E}" type="parTrans" cxnId="{D44F8F5E-67C7-4FA2-ABC0-CB3A55784C59}">
      <dgm:prSet/>
      <dgm:spPr/>
      <dgm:t>
        <a:bodyPr/>
        <a:lstStyle/>
        <a:p>
          <a:endParaRPr lang="uk-UA"/>
        </a:p>
      </dgm:t>
    </dgm:pt>
    <dgm:pt modelId="{E1DAF7FF-0072-4DE8-B0AC-80F1C326FCC2}" type="sibTrans" cxnId="{D44F8F5E-67C7-4FA2-ABC0-CB3A55784C59}">
      <dgm:prSet/>
      <dgm:spPr/>
      <dgm:t>
        <a:bodyPr/>
        <a:lstStyle/>
        <a:p>
          <a:endParaRPr lang="uk-UA"/>
        </a:p>
      </dgm:t>
    </dgm:pt>
    <dgm:pt modelId="{1D9844A5-47BE-4D2C-BFCE-D897011B515C}">
      <dgm:prSet phldrT="[Текст]" custT="1"/>
      <dgm:spPr>
        <a:xfrm rot="5400000">
          <a:off x="6655905" y="-3460720"/>
          <a:ext cx="823621" cy="12361479"/>
        </a:xfrm>
        <a:prstGeom prst="round2SameRect">
          <a:avLst/>
        </a:prstGeom>
        <a:solidFill>
          <a:srgbClr val="CC99FF">
            <a:alpha val="90000"/>
          </a:srgbClr>
        </a:solidFill>
        <a:ln w="9525" cap="flat" cmpd="sng" algn="ctr">
          <a:solidFill>
            <a:srgbClr val="C8C8C8">
              <a:hueOff val="4282716"/>
              <a:satOff val="10740"/>
              <a:lumOff val="-245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Аналізувати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стан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навчальних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досягнень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учнів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і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виявити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причини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байдужого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ставлення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батьків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до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навчання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і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виховання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власних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дітей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endParaRPr lang="uk-UA" sz="2000" b="1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</dgm:t>
    </dgm:pt>
    <dgm:pt modelId="{FD803918-B2F4-4FC0-BD4B-1417B106A859}" type="parTrans" cxnId="{24113E72-6619-4FA6-8E59-1CDE4DB3012F}">
      <dgm:prSet/>
      <dgm:spPr/>
      <dgm:t>
        <a:bodyPr/>
        <a:lstStyle/>
        <a:p>
          <a:endParaRPr lang="uk-UA"/>
        </a:p>
      </dgm:t>
    </dgm:pt>
    <dgm:pt modelId="{311464A7-4630-4821-BBF2-6552725AFA8B}" type="sibTrans" cxnId="{24113E72-6619-4FA6-8E59-1CDE4DB3012F}">
      <dgm:prSet/>
      <dgm:spPr/>
      <dgm:t>
        <a:bodyPr/>
        <a:lstStyle/>
        <a:p>
          <a:endParaRPr lang="uk-UA"/>
        </a:p>
      </dgm:t>
    </dgm:pt>
    <dgm:pt modelId="{DFF7B3AD-58BD-47AB-A250-B7D945AF6A03}">
      <dgm:prSet phldrT="[Текст]"/>
      <dgm:spPr>
        <a:xfrm rot="5400000">
          <a:off x="-190066" y="4801760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8565432"/>
                <a:satOff val="21481"/>
                <a:lumOff val="-4901"/>
                <a:alphaOff val="0"/>
                <a:shade val="51000"/>
                <a:satMod val="130000"/>
              </a:srgbClr>
            </a:gs>
            <a:gs pos="80000">
              <a:srgbClr val="C8C8C8">
                <a:hueOff val="8565432"/>
                <a:satOff val="21481"/>
                <a:lumOff val="-4901"/>
                <a:alphaOff val="0"/>
                <a:shade val="93000"/>
                <a:satMod val="130000"/>
              </a:srgbClr>
            </a:gs>
            <a:gs pos="100000">
              <a:srgbClr val="C8C8C8">
                <a:hueOff val="8565432"/>
                <a:satOff val="21481"/>
                <a:lumOff val="-490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8565432"/>
              <a:satOff val="21481"/>
              <a:lumOff val="-49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 dirty="0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C0A2504F-5292-4131-9C9A-CC4719EA0DA4}" type="parTrans" cxnId="{4B0390CE-8A99-49D7-959D-6033242E0923}">
      <dgm:prSet/>
      <dgm:spPr/>
      <dgm:t>
        <a:bodyPr/>
        <a:lstStyle/>
        <a:p>
          <a:endParaRPr lang="uk-UA"/>
        </a:p>
      </dgm:t>
    </dgm:pt>
    <dgm:pt modelId="{5E8EEBC5-6F3F-4F68-A75C-32C733F11A8C}" type="sibTrans" cxnId="{4B0390CE-8A99-49D7-959D-6033242E0923}">
      <dgm:prSet/>
      <dgm:spPr/>
      <dgm:t>
        <a:bodyPr/>
        <a:lstStyle/>
        <a:p>
          <a:endParaRPr lang="uk-UA"/>
        </a:p>
      </dgm:t>
    </dgm:pt>
    <dgm:pt modelId="{4E27B1D0-29C5-4664-AAE8-09326155DDB4}">
      <dgm:prSet/>
      <dgm:spPr>
        <a:xfrm rot="5400000">
          <a:off x="6655905" y="-3460720"/>
          <a:ext cx="823621" cy="12361479"/>
        </a:xfrm>
        <a:prstGeom prst="round2SameRect">
          <a:avLst/>
        </a:prstGeom>
        <a:solidFill>
          <a:srgbClr val="CC99FF">
            <a:alpha val="90000"/>
          </a:srgbClr>
        </a:solidFill>
        <a:ln w="9525" cap="flat" cmpd="sng" algn="ctr">
          <a:solidFill>
            <a:srgbClr val="C8C8C8">
              <a:hueOff val="4282716"/>
              <a:satOff val="10740"/>
              <a:lumOff val="-245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ru-RU" sz="1100" dirty="0" smtClean="0">
            <a:solidFill>
              <a:srgbClr val="009999">
                <a:lumMod val="50000"/>
              </a:srgbClr>
            </a:solidFill>
            <a:effectLst/>
            <a:latin typeface="Times New Roman" pitchFamily="18" charset="0"/>
            <a:ea typeface="+mn-ea"/>
            <a:cs typeface="+mn-cs"/>
          </a:endParaRPr>
        </a:p>
      </dgm:t>
    </dgm:pt>
    <dgm:pt modelId="{6A1A4AA3-0790-4B16-A6F1-9116D1941B9C}" type="parTrans" cxnId="{CF7E16F8-C255-4C12-A2BD-DCCAE2FB5B9B}">
      <dgm:prSet/>
      <dgm:spPr/>
      <dgm:t>
        <a:bodyPr/>
        <a:lstStyle/>
        <a:p>
          <a:endParaRPr lang="uk-UA"/>
        </a:p>
      </dgm:t>
    </dgm:pt>
    <dgm:pt modelId="{6697FD66-A031-431F-92D8-6FF4743E81EA}" type="sibTrans" cxnId="{CF7E16F8-C255-4C12-A2BD-DCCAE2FB5B9B}">
      <dgm:prSet/>
      <dgm:spPr/>
      <dgm:t>
        <a:bodyPr/>
        <a:lstStyle/>
        <a:p>
          <a:endParaRPr lang="uk-UA"/>
        </a:p>
      </dgm:t>
    </dgm:pt>
    <dgm:pt modelId="{D979F9A5-57B2-4C39-AC38-852855CA9503}">
      <dgm:prSet phldrT="[Текст]"/>
      <dgm:spPr>
        <a:xfrm rot="5400000">
          <a:off x="-190066" y="2498275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4282716"/>
                <a:satOff val="10740"/>
                <a:lumOff val="-2450"/>
                <a:alphaOff val="0"/>
                <a:shade val="51000"/>
                <a:satMod val="130000"/>
              </a:srgbClr>
            </a:gs>
            <a:gs pos="80000">
              <a:srgbClr val="C8C8C8">
                <a:hueOff val="4282716"/>
                <a:satOff val="10740"/>
                <a:lumOff val="-2450"/>
                <a:alphaOff val="0"/>
                <a:shade val="93000"/>
                <a:satMod val="130000"/>
              </a:srgbClr>
            </a:gs>
            <a:gs pos="100000">
              <a:srgbClr val="C8C8C8">
                <a:hueOff val="4282716"/>
                <a:satOff val="10740"/>
                <a:lumOff val="-245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4282716"/>
              <a:satOff val="10740"/>
              <a:lumOff val="-245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 dirty="0" smtClean="0">
            <a:solidFill>
              <a:srgbClr val="EAEAEA"/>
            </a:solidFill>
            <a:latin typeface="Verdana"/>
            <a:ea typeface="+mn-ea"/>
            <a:cs typeface="+mn-cs"/>
          </a:endParaRPr>
        </a:p>
        <a:p>
          <a:endParaRPr lang="uk-UA" dirty="0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29DBB9E4-548C-4E86-B0CA-FC873C637561}" type="sibTrans" cxnId="{A8955407-E6BD-4515-ADCA-A3E90E9CEED7}">
      <dgm:prSet/>
      <dgm:spPr/>
      <dgm:t>
        <a:bodyPr/>
        <a:lstStyle/>
        <a:p>
          <a:endParaRPr lang="uk-UA"/>
        </a:p>
      </dgm:t>
    </dgm:pt>
    <dgm:pt modelId="{7A508BC4-2C44-4F0B-8164-1DDB1C8AB000}" type="parTrans" cxnId="{A8955407-E6BD-4515-ADCA-A3E90E9CEED7}">
      <dgm:prSet/>
      <dgm:spPr/>
      <dgm:t>
        <a:bodyPr/>
        <a:lstStyle/>
        <a:p>
          <a:endParaRPr lang="uk-UA"/>
        </a:p>
      </dgm:t>
    </dgm:pt>
    <dgm:pt modelId="{E06F3320-E861-425A-B23C-375BD371AE52}">
      <dgm:prSet phldrT="[Текст]"/>
      <dgm:spPr>
        <a:xfrm rot="5400000">
          <a:off x="-190066" y="3650017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6424074"/>
                <a:satOff val="16111"/>
                <a:lumOff val="-3676"/>
                <a:alphaOff val="0"/>
                <a:shade val="51000"/>
                <a:satMod val="130000"/>
              </a:srgbClr>
            </a:gs>
            <a:gs pos="80000">
              <a:srgbClr val="C8C8C8">
                <a:hueOff val="6424074"/>
                <a:satOff val="16111"/>
                <a:lumOff val="-3676"/>
                <a:alphaOff val="0"/>
                <a:shade val="93000"/>
                <a:satMod val="130000"/>
              </a:srgbClr>
            </a:gs>
            <a:gs pos="100000">
              <a:srgbClr val="C8C8C8">
                <a:hueOff val="6424074"/>
                <a:satOff val="16111"/>
                <a:lumOff val="-367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6424074"/>
              <a:satOff val="16111"/>
              <a:lumOff val="-367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 dirty="0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C2F1DEB1-1345-433A-ADDB-547D32ADF8CC}" type="parTrans" cxnId="{47BD269C-0372-4144-BB4E-2AD1175E494E}">
      <dgm:prSet/>
      <dgm:spPr/>
      <dgm:t>
        <a:bodyPr/>
        <a:lstStyle/>
        <a:p>
          <a:endParaRPr lang="uk-UA"/>
        </a:p>
      </dgm:t>
    </dgm:pt>
    <dgm:pt modelId="{FFECA470-7AF2-4F2F-A3C9-0F46E83BA7B3}" type="sibTrans" cxnId="{47BD269C-0372-4144-BB4E-2AD1175E494E}">
      <dgm:prSet/>
      <dgm:spPr/>
      <dgm:t>
        <a:bodyPr/>
        <a:lstStyle/>
        <a:p>
          <a:endParaRPr lang="uk-UA"/>
        </a:p>
      </dgm:t>
    </dgm:pt>
    <dgm:pt modelId="{35CE3203-D1CD-451A-BEE6-6583031874B5}">
      <dgm:prSet custT="1"/>
      <dgm:spPr>
        <a:xfrm rot="5400000">
          <a:off x="6655905" y="-1267961"/>
          <a:ext cx="823621" cy="12361479"/>
        </a:xfrm>
        <a:prstGeom prst="round2SameRect">
          <a:avLst/>
        </a:prstGeom>
        <a:solidFill>
          <a:srgbClr val="339966">
            <a:lumMod val="60000"/>
            <a:lumOff val="40000"/>
            <a:alpha val="90000"/>
          </a:srgbClr>
        </a:solidFill>
        <a:ln w="9525" cap="flat" cmpd="sng" algn="ctr">
          <a:solidFill>
            <a:srgbClr val="C8C8C8">
              <a:hueOff val="6424074"/>
              <a:satOff val="16111"/>
              <a:lumOff val="-367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Допомагати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батькам в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оволодінні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системою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умінь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,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необхідних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для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організації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діяльності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дитини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вдома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.</a:t>
          </a:r>
          <a:b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</a:br>
          <a:r>
            <a:rPr lang="ru-RU" sz="12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/>
          </a:r>
          <a:br>
            <a:rPr lang="ru-RU" sz="12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</a:br>
          <a:endParaRPr lang="uk-UA" sz="1200" b="1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</dgm:t>
    </dgm:pt>
    <dgm:pt modelId="{4F75ABF8-AE55-4C86-90BD-C2AEB364E174}" type="parTrans" cxnId="{0F11442C-2A39-4EBC-9586-17EF3313A874}">
      <dgm:prSet/>
      <dgm:spPr/>
      <dgm:t>
        <a:bodyPr/>
        <a:lstStyle/>
        <a:p>
          <a:endParaRPr lang="uk-UA"/>
        </a:p>
      </dgm:t>
    </dgm:pt>
    <dgm:pt modelId="{46F7E5F7-2C74-47DF-97F8-C895090CD047}" type="sibTrans" cxnId="{0F11442C-2A39-4EBC-9586-17EF3313A874}">
      <dgm:prSet/>
      <dgm:spPr/>
      <dgm:t>
        <a:bodyPr/>
        <a:lstStyle/>
        <a:p>
          <a:endParaRPr lang="uk-UA"/>
        </a:p>
      </dgm:t>
    </dgm:pt>
    <dgm:pt modelId="{44A19AFD-3F1C-4F87-9872-141CE0BF11F9}">
      <dgm:prSet phldrT="[Текст]"/>
      <dgm:spPr>
        <a:xfrm rot="5400000">
          <a:off x="-190066" y="194790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8C8C8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8C8C8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 dirty="0">
            <a:solidFill>
              <a:srgbClr val="EAEAEA"/>
            </a:solidFill>
            <a:latin typeface="Verdana"/>
            <a:ea typeface="+mn-ea"/>
            <a:cs typeface="+mn-cs"/>
          </a:endParaRPr>
        </a:p>
      </dgm:t>
    </dgm:pt>
    <dgm:pt modelId="{E03B0943-57C9-450D-B88A-46EF68B2E5D8}" type="sibTrans" cxnId="{E1F7CDB2-2B3B-4F89-B382-5DDB08163391}">
      <dgm:prSet/>
      <dgm:spPr/>
      <dgm:t>
        <a:bodyPr/>
        <a:lstStyle/>
        <a:p>
          <a:endParaRPr lang="uk-UA"/>
        </a:p>
      </dgm:t>
    </dgm:pt>
    <dgm:pt modelId="{F6674083-4A79-4F70-8630-3C5EDAACAE9E}" type="parTrans" cxnId="{E1F7CDB2-2B3B-4F89-B382-5DDB08163391}">
      <dgm:prSet/>
      <dgm:spPr/>
      <dgm:t>
        <a:bodyPr/>
        <a:lstStyle/>
        <a:p>
          <a:endParaRPr lang="uk-UA"/>
        </a:p>
      </dgm:t>
    </dgm:pt>
    <dgm:pt modelId="{15340287-98C7-4CC3-89E0-0E2FF122E5A7}">
      <dgm:prSet phldrT="[Текст]" custT="1"/>
      <dgm:spPr>
        <a:xfrm rot="5400000">
          <a:off x="6655905" y="-5764205"/>
          <a:ext cx="823621" cy="12361479"/>
        </a:xfrm>
        <a:prstGeom prst="round2SameRect">
          <a:avLst/>
        </a:prstGeom>
        <a:solidFill>
          <a:srgbClr val="FFFFCC">
            <a:lumMod val="75000"/>
            <a:alpha val="90000"/>
          </a:srgbClr>
        </a:solidFill>
        <a:ln w="9525" cap="flat" cmpd="sng" algn="ctr">
          <a:solidFill>
            <a:srgbClr val="C8C8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uk-UA" sz="20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54ABD1BE-C832-417C-9ECE-91C48749013A}" type="parTrans" cxnId="{C8E561FD-2CAC-44B0-B62F-F4AAC91AF758}">
      <dgm:prSet/>
      <dgm:spPr/>
      <dgm:t>
        <a:bodyPr/>
        <a:lstStyle/>
        <a:p>
          <a:endParaRPr lang="uk-UA"/>
        </a:p>
      </dgm:t>
    </dgm:pt>
    <dgm:pt modelId="{B9D0EA58-6F43-48B5-B0FF-5689F24BD310}" type="sibTrans" cxnId="{C8E561FD-2CAC-44B0-B62F-F4AAC91AF758}">
      <dgm:prSet/>
      <dgm:spPr/>
      <dgm:t>
        <a:bodyPr/>
        <a:lstStyle/>
        <a:p>
          <a:endParaRPr lang="uk-UA"/>
        </a:p>
      </dgm:t>
    </dgm:pt>
    <dgm:pt modelId="{1A7BB701-3E1C-4A1F-BF9B-FB014DF4326A}">
      <dgm:prSet phldrT="[Текст]" custT="1"/>
      <dgm:spPr>
        <a:xfrm rot="5400000">
          <a:off x="6655905" y="-4612462"/>
          <a:ext cx="823621" cy="12361479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C8C8C8">
              <a:hueOff val="2141358"/>
              <a:satOff val="5370"/>
              <a:lumOff val="-12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Активізувати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роботу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батьківського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сектора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щодо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роз'яснення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законодавства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України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з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питань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освіти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.</a:t>
          </a:r>
          <a:b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</a:br>
          <a:endParaRPr lang="uk-UA" sz="2000" b="1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</dgm:t>
    </dgm:pt>
    <dgm:pt modelId="{8BACA9D8-8EDD-47B4-9AFE-948F0495E8D5}" type="parTrans" cxnId="{7FE064DB-0D34-4BE8-BE64-732A84A3DE56}">
      <dgm:prSet/>
      <dgm:spPr/>
      <dgm:t>
        <a:bodyPr/>
        <a:lstStyle/>
        <a:p>
          <a:endParaRPr lang="uk-UA"/>
        </a:p>
      </dgm:t>
    </dgm:pt>
    <dgm:pt modelId="{1634A391-BAF3-4C96-99A2-65E1088C48BF}" type="sibTrans" cxnId="{7FE064DB-0D34-4BE8-BE64-732A84A3DE56}">
      <dgm:prSet/>
      <dgm:spPr/>
      <dgm:t>
        <a:bodyPr/>
        <a:lstStyle/>
        <a:p>
          <a:endParaRPr lang="uk-UA"/>
        </a:p>
      </dgm:t>
    </dgm:pt>
    <dgm:pt modelId="{3D2C3670-1324-492A-A379-8E9EBE0A2904}">
      <dgm:prSet phldrT="[Текст]" custT="1"/>
      <dgm:spPr>
        <a:xfrm rot="5400000">
          <a:off x="6655905" y="-3460720"/>
          <a:ext cx="823621" cy="12361479"/>
        </a:xfrm>
        <a:prstGeom prst="round2SameRect">
          <a:avLst/>
        </a:prstGeom>
        <a:solidFill>
          <a:srgbClr val="CC99FF">
            <a:alpha val="90000"/>
          </a:srgbClr>
        </a:solidFill>
        <a:ln w="9525" cap="flat" cmpd="sng" algn="ctr">
          <a:solidFill>
            <a:srgbClr val="C8C8C8">
              <a:hueOff val="4282716"/>
              <a:satOff val="10740"/>
              <a:lumOff val="-245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uk-UA" sz="20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D0DE6F71-FA76-4E7A-AC1C-02C858B65B20}" type="parTrans" cxnId="{77929EF9-32AF-4C77-BE22-7B61742424B0}">
      <dgm:prSet/>
      <dgm:spPr/>
      <dgm:t>
        <a:bodyPr/>
        <a:lstStyle/>
        <a:p>
          <a:endParaRPr lang="uk-UA"/>
        </a:p>
      </dgm:t>
    </dgm:pt>
    <dgm:pt modelId="{F6DDE211-0F54-4B97-8BCC-E47E144B0A96}" type="sibTrans" cxnId="{77929EF9-32AF-4C77-BE22-7B61742424B0}">
      <dgm:prSet/>
      <dgm:spPr/>
      <dgm:t>
        <a:bodyPr/>
        <a:lstStyle/>
        <a:p>
          <a:endParaRPr lang="uk-UA"/>
        </a:p>
      </dgm:t>
    </dgm:pt>
    <dgm:pt modelId="{50FB45FD-B424-44F5-8C45-5F8B095A7138}">
      <dgm:prSet custT="1"/>
      <dgm:spPr>
        <a:xfrm rot="5400000">
          <a:off x="6655905" y="-2217334"/>
          <a:ext cx="823621" cy="12361479"/>
        </a:xfrm>
        <a:prstGeom prst="round2SameRect">
          <a:avLst/>
        </a:prstGeom>
        <a:solidFill>
          <a:srgbClr val="99FF33">
            <a:alpha val="90000"/>
          </a:srgbClr>
        </a:solidFill>
        <a:ln w="9525" cap="flat" cmpd="sng" algn="ctr">
          <a:solidFill>
            <a:srgbClr val="C8C8C8">
              <a:hueOff val="8565432"/>
              <a:satOff val="21481"/>
              <a:lumOff val="-49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Пропагувати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педагогічні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знання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,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що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зумовлять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підвищення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педагогічної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грамотності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батьків</a:t>
          </a:r>
          <a:r>
            <a:rPr lang="ru-RU" sz="2000" b="1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.</a:t>
          </a:r>
          <a:endParaRPr lang="uk-UA" sz="2000" b="1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</dgm:t>
    </dgm:pt>
    <dgm:pt modelId="{F6F77826-A1E9-47DC-8817-8FFF80414BB9}" type="parTrans" cxnId="{17F67715-7588-4510-A1DB-25D7BFE63890}">
      <dgm:prSet/>
      <dgm:spPr/>
      <dgm:t>
        <a:bodyPr/>
        <a:lstStyle/>
        <a:p>
          <a:endParaRPr lang="uk-UA"/>
        </a:p>
      </dgm:t>
    </dgm:pt>
    <dgm:pt modelId="{43E3ED88-2FAB-413F-BB26-E926B7A2EAB8}" type="sibTrans" cxnId="{17F67715-7588-4510-A1DB-25D7BFE63890}">
      <dgm:prSet/>
      <dgm:spPr/>
      <dgm:t>
        <a:bodyPr/>
        <a:lstStyle/>
        <a:p>
          <a:endParaRPr lang="uk-UA"/>
        </a:p>
      </dgm:t>
    </dgm:pt>
    <dgm:pt modelId="{B66B7779-9AE3-4D11-8357-0954CF6382EC}">
      <dgm:prSet custT="1"/>
      <dgm:spPr>
        <a:xfrm rot="5400000">
          <a:off x="6655905" y="-1267961"/>
          <a:ext cx="823621" cy="12361479"/>
        </a:xfrm>
        <a:prstGeom prst="round2SameRect">
          <a:avLst/>
        </a:prstGeom>
        <a:solidFill>
          <a:srgbClr val="339966">
            <a:lumMod val="60000"/>
            <a:lumOff val="40000"/>
            <a:alpha val="90000"/>
          </a:srgbClr>
        </a:solidFill>
        <a:ln w="9525" cap="flat" cmpd="sng" algn="ctr">
          <a:solidFill>
            <a:srgbClr val="C8C8C8">
              <a:hueOff val="6424074"/>
              <a:satOff val="16111"/>
              <a:lumOff val="-367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uk-UA" sz="12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CB7CBDD8-E7C0-4971-909E-217217A1D7E6}" type="parTrans" cxnId="{47CD90B0-0A72-4451-BE9A-F2DA65C6FE6A}">
      <dgm:prSet/>
      <dgm:spPr/>
      <dgm:t>
        <a:bodyPr/>
        <a:lstStyle/>
        <a:p>
          <a:endParaRPr lang="uk-UA"/>
        </a:p>
      </dgm:t>
    </dgm:pt>
    <dgm:pt modelId="{D79F61A0-1AE8-4801-88F0-3F49D60497D0}" type="sibTrans" cxnId="{47CD90B0-0A72-4451-BE9A-F2DA65C6FE6A}">
      <dgm:prSet/>
      <dgm:spPr/>
      <dgm:t>
        <a:bodyPr/>
        <a:lstStyle/>
        <a:p>
          <a:endParaRPr lang="uk-UA"/>
        </a:p>
      </dgm:t>
    </dgm:pt>
    <dgm:pt modelId="{85639EEB-1C32-4FF5-86BF-0C3058D4F8F4}" type="pres">
      <dgm:prSet presAssocID="{74A7381A-CE51-433E-85B3-434CE458E80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9EF70B7-41A3-4EB4-ACBA-D6B1DDA1ED9B}" type="pres">
      <dgm:prSet presAssocID="{44A19AFD-3F1C-4F87-9872-141CE0BF11F9}" presName="composite" presStyleCnt="0"/>
      <dgm:spPr/>
    </dgm:pt>
    <dgm:pt modelId="{BFD7E7A0-2142-4D99-B1BF-E51BEFACF42F}" type="pres">
      <dgm:prSet presAssocID="{44A19AFD-3F1C-4F87-9872-141CE0BF11F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44209C-7592-43A9-A97C-7B9729AEDABC}" type="pres">
      <dgm:prSet presAssocID="{44A19AFD-3F1C-4F87-9872-141CE0BF11F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70D9718-C71C-4D1D-8DB6-D6176E50DD25}" type="pres">
      <dgm:prSet presAssocID="{E03B0943-57C9-450D-B88A-46EF68B2E5D8}" presName="sp" presStyleCnt="0"/>
      <dgm:spPr/>
    </dgm:pt>
    <dgm:pt modelId="{9F5050E1-542E-49BE-A089-6FDE799F6598}" type="pres">
      <dgm:prSet presAssocID="{51263C6E-B9CB-4139-9334-64FB7BCC7BED}" presName="composite" presStyleCnt="0"/>
      <dgm:spPr/>
    </dgm:pt>
    <dgm:pt modelId="{17D00FF2-AA71-4EFB-BA43-111B62AD19A1}" type="pres">
      <dgm:prSet presAssocID="{51263C6E-B9CB-4139-9334-64FB7BCC7BE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892DCA-9BE1-4F36-BE69-3D92626F823C}" type="pres">
      <dgm:prSet presAssocID="{51263C6E-B9CB-4139-9334-64FB7BCC7BE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8B5D0A-AC71-44E2-A683-872B3074F3F9}" type="pres">
      <dgm:prSet presAssocID="{128C54D9-1CC2-45C7-A27B-AF223694C69E}" presName="sp" presStyleCnt="0"/>
      <dgm:spPr/>
    </dgm:pt>
    <dgm:pt modelId="{FA20E404-640F-45B0-913E-E97E171CA062}" type="pres">
      <dgm:prSet presAssocID="{D979F9A5-57B2-4C39-AC38-852855CA9503}" presName="composite" presStyleCnt="0"/>
      <dgm:spPr/>
    </dgm:pt>
    <dgm:pt modelId="{5DD9DE07-EA78-4F47-A880-BAB3C1A607D1}" type="pres">
      <dgm:prSet presAssocID="{D979F9A5-57B2-4C39-AC38-852855CA95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F2BFCB-A8B7-4F1A-A88A-B9D33C4E52AD}" type="pres">
      <dgm:prSet presAssocID="{D979F9A5-57B2-4C39-AC38-852855CA95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F16780-B405-46B8-8AD5-76E864CD37A1}" type="pres">
      <dgm:prSet presAssocID="{29DBB9E4-548C-4E86-B0CA-FC873C637561}" presName="sp" presStyleCnt="0"/>
      <dgm:spPr/>
    </dgm:pt>
    <dgm:pt modelId="{10808880-1758-49B5-B277-DF8F5AB43A79}" type="pres">
      <dgm:prSet presAssocID="{E06F3320-E861-425A-B23C-375BD371AE52}" presName="composite" presStyleCnt="0"/>
      <dgm:spPr/>
    </dgm:pt>
    <dgm:pt modelId="{A9ACEF50-D233-4E41-8EF1-DC21B6050E0D}" type="pres">
      <dgm:prSet presAssocID="{E06F3320-E861-425A-B23C-375BD371AE5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06A933-FD79-4930-9EFB-D0F1212238B2}" type="pres">
      <dgm:prSet presAssocID="{E06F3320-E861-425A-B23C-375BD371AE52}" presName="descendantText" presStyleLbl="alignAcc1" presStyleIdx="3" presStyleCnt="5" custLinFactY="26395" custLinFactNeighborX="66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51CD97-A56F-426D-BB90-D3ED8F78289C}" type="pres">
      <dgm:prSet presAssocID="{FFECA470-7AF2-4F2F-A3C9-0F46E83BA7B3}" presName="sp" presStyleCnt="0"/>
      <dgm:spPr/>
    </dgm:pt>
    <dgm:pt modelId="{4E0953F9-D9CD-42C4-9240-DFD7616A073A}" type="pres">
      <dgm:prSet presAssocID="{DFF7B3AD-58BD-47AB-A250-B7D945AF6A03}" presName="composite" presStyleCnt="0"/>
      <dgm:spPr/>
    </dgm:pt>
    <dgm:pt modelId="{E25D1E96-CE4B-4896-A860-F745C26B0D3D}" type="pres">
      <dgm:prSet presAssocID="{DFF7B3AD-58BD-47AB-A250-B7D945AF6A0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A3B0CC-50FA-4613-A1D8-D2909C7E17B8}" type="pres">
      <dgm:prSet presAssocID="{DFF7B3AD-58BD-47AB-A250-B7D945AF6A03}" presName="descendantText" presStyleLbl="alignAcc1" presStyleIdx="4" presStyleCnt="5" custLinFactY="-28712" custLinFactNeighborX="397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3C81F30-CE3C-4B1E-A199-5ACD94A6D01D}" type="presOf" srcId="{15340287-98C7-4CC3-89E0-0E2FF122E5A7}" destId="{CB44209C-7592-43A9-A97C-7B9729AEDABC}" srcOrd="0" destOrd="0" presId="urn:microsoft.com/office/officeart/2005/8/layout/chevron2"/>
    <dgm:cxn modelId="{2FB24CDE-C047-4B8D-B6DA-A0FDB834A334}" type="presOf" srcId="{E06F3320-E861-425A-B23C-375BD371AE52}" destId="{A9ACEF50-D233-4E41-8EF1-DC21B6050E0D}" srcOrd="0" destOrd="0" presId="urn:microsoft.com/office/officeart/2005/8/layout/chevron2"/>
    <dgm:cxn modelId="{50289C2A-F599-4D86-A4E2-432E816E5631}" type="presOf" srcId="{D979F9A5-57B2-4C39-AC38-852855CA9503}" destId="{5DD9DE07-EA78-4F47-A880-BAB3C1A607D1}" srcOrd="0" destOrd="0" presId="urn:microsoft.com/office/officeart/2005/8/layout/chevron2"/>
    <dgm:cxn modelId="{595CD2ED-8B69-4E07-ABAB-9C750EC44D29}" type="presOf" srcId="{DFF7B3AD-58BD-47AB-A250-B7D945AF6A03}" destId="{E25D1E96-CE4B-4896-A860-F745C26B0D3D}" srcOrd="0" destOrd="0" presId="urn:microsoft.com/office/officeart/2005/8/layout/chevron2"/>
    <dgm:cxn modelId="{9A6870DE-35A0-42FC-8005-30AE78933605}" type="presOf" srcId="{B66B7779-9AE3-4D11-8357-0954CF6382EC}" destId="{8F06A933-FD79-4930-9EFB-D0F1212238B2}" srcOrd="0" destOrd="0" presId="urn:microsoft.com/office/officeart/2005/8/layout/chevron2"/>
    <dgm:cxn modelId="{47BD269C-0372-4144-BB4E-2AD1175E494E}" srcId="{74A7381A-CE51-433E-85B3-434CE458E802}" destId="{E06F3320-E861-425A-B23C-375BD371AE52}" srcOrd="3" destOrd="0" parTransId="{C2F1DEB1-1345-433A-ADDB-547D32ADF8CC}" sibTransId="{FFECA470-7AF2-4F2F-A3C9-0F46E83BA7B3}"/>
    <dgm:cxn modelId="{CF7E16F8-C255-4C12-A2BD-DCCAE2FB5B9B}" srcId="{D979F9A5-57B2-4C39-AC38-852855CA9503}" destId="{4E27B1D0-29C5-4664-AAE8-09326155DDB4}" srcOrd="2" destOrd="0" parTransId="{6A1A4AA3-0790-4B16-A6F1-9116D1941B9C}" sibTransId="{6697FD66-A031-431F-92D8-6FF4743E81EA}"/>
    <dgm:cxn modelId="{CB630980-1A20-4D16-AC8C-D9E738E82D66}" type="presOf" srcId="{3D2C3670-1324-492A-A379-8E9EBE0A2904}" destId="{35F2BFCB-A8B7-4F1A-A88A-B9D33C4E52AD}" srcOrd="0" destOrd="0" presId="urn:microsoft.com/office/officeart/2005/8/layout/chevron2"/>
    <dgm:cxn modelId="{24113E72-6619-4FA6-8E59-1CDE4DB3012F}" srcId="{D979F9A5-57B2-4C39-AC38-852855CA9503}" destId="{1D9844A5-47BE-4D2C-BFCE-D897011B515C}" srcOrd="1" destOrd="0" parTransId="{FD803918-B2F4-4FC0-BD4B-1417B106A859}" sibTransId="{311464A7-4630-4821-BBF2-6552725AFA8B}"/>
    <dgm:cxn modelId="{2A258BA1-8D09-4174-9B1F-BA862E1CC093}" type="presOf" srcId="{4E27B1D0-29C5-4664-AAE8-09326155DDB4}" destId="{35F2BFCB-A8B7-4F1A-A88A-B9D33C4E52AD}" srcOrd="0" destOrd="2" presId="urn:microsoft.com/office/officeart/2005/8/layout/chevron2"/>
    <dgm:cxn modelId="{47CD90B0-0A72-4451-BE9A-F2DA65C6FE6A}" srcId="{E06F3320-E861-425A-B23C-375BD371AE52}" destId="{B66B7779-9AE3-4D11-8357-0954CF6382EC}" srcOrd="0" destOrd="0" parTransId="{CB7CBDD8-E7C0-4971-909E-217217A1D7E6}" sibTransId="{D79F61A0-1AE8-4801-88F0-3F49D60497D0}"/>
    <dgm:cxn modelId="{C8E561FD-2CAC-44B0-B62F-F4AAC91AF758}" srcId="{44A19AFD-3F1C-4F87-9872-141CE0BF11F9}" destId="{15340287-98C7-4CC3-89E0-0E2FF122E5A7}" srcOrd="0" destOrd="0" parTransId="{54ABD1BE-C832-417C-9ECE-91C48749013A}" sibTransId="{B9D0EA58-6F43-48B5-B0FF-5689F24BD310}"/>
    <dgm:cxn modelId="{EE6E7A68-BE27-4D22-9BA4-DD95D3701A26}" type="presOf" srcId="{1A7BB701-3E1C-4A1F-BF9B-FB014DF4326A}" destId="{CC892DCA-9BE1-4F36-BE69-3D92626F823C}" srcOrd="0" destOrd="1" presId="urn:microsoft.com/office/officeart/2005/8/layout/chevron2"/>
    <dgm:cxn modelId="{D44F8F5E-67C7-4FA2-ABC0-CB3A55784C59}" srcId="{51263C6E-B9CB-4139-9334-64FB7BCC7BED}" destId="{08BD74DA-37FC-4960-8244-86A04F76339B}" srcOrd="0" destOrd="0" parTransId="{52142579-2576-44D5-9623-1EA4F4CEC05E}" sibTransId="{E1DAF7FF-0072-4DE8-B0AC-80F1C326FCC2}"/>
    <dgm:cxn modelId="{E27C4EA8-F8C6-46E1-8333-BA0E54D49B0C}" type="presOf" srcId="{50FB45FD-B424-44F5-8C45-5F8B095A7138}" destId="{2CA3B0CC-50FA-4613-A1D8-D2909C7E17B8}" srcOrd="0" destOrd="0" presId="urn:microsoft.com/office/officeart/2005/8/layout/chevron2"/>
    <dgm:cxn modelId="{4B0390CE-8A99-49D7-959D-6033242E0923}" srcId="{74A7381A-CE51-433E-85B3-434CE458E802}" destId="{DFF7B3AD-58BD-47AB-A250-B7D945AF6A03}" srcOrd="4" destOrd="0" parTransId="{C0A2504F-5292-4131-9C9A-CC4719EA0DA4}" sibTransId="{5E8EEBC5-6F3F-4F68-A75C-32C733F11A8C}"/>
    <dgm:cxn modelId="{A8955407-E6BD-4515-ADCA-A3E90E9CEED7}" srcId="{74A7381A-CE51-433E-85B3-434CE458E802}" destId="{D979F9A5-57B2-4C39-AC38-852855CA9503}" srcOrd="2" destOrd="0" parTransId="{7A508BC4-2C44-4F0B-8164-1DDB1C8AB000}" sibTransId="{29DBB9E4-548C-4E86-B0CA-FC873C637561}"/>
    <dgm:cxn modelId="{17F67715-7588-4510-A1DB-25D7BFE63890}" srcId="{DFF7B3AD-58BD-47AB-A250-B7D945AF6A03}" destId="{50FB45FD-B424-44F5-8C45-5F8B095A7138}" srcOrd="0" destOrd="0" parTransId="{F6F77826-A1E9-47DC-8817-8FFF80414BB9}" sibTransId="{43E3ED88-2FAB-413F-BB26-E926B7A2EAB8}"/>
    <dgm:cxn modelId="{456979F6-0F3B-4F96-BBD9-6913EB7EF786}" type="presOf" srcId="{08BD74DA-37FC-4960-8244-86A04F76339B}" destId="{CC892DCA-9BE1-4F36-BE69-3D92626F823C}" srcOrd="0" destOrd="0" presId="urn:microsoft.com/office/officeart/2005/8/layout/chevron2"/>
    <dgm:cxn modelId="{77929EF9-32AF-4C77-BE22-7B61742424B0}" srcId="{D979F9A5-57B2-4C39-AC38-852855CA9503}" destId="{3D2C3670-1324-492A-A379-8E9EBE0A2904}" srcOrd="0" destOrd="0" parTransId="{D0DE6F71-FA76-4E7A-AC1C-02C858B65B20}" sibTransId="{F6DDE211-0F54-4B97-8BCC-E47E144B0A96}"/>
    <dgm:cxn modelId="{156BFE98-525E-425D-97C0-52870D16AF36}" srcId="{74A7381A-CE51-433E-85B3-434CE458E802}" destId="{51263C6E-B9CB-4139-9334-64FB7BCC7BED}" srcOrd="1" destOrd="0" parTransId="{FF7F555A-F591-4DE6-A643-56CFFD8BE4D0}" sibTransId="{128C54D9-1CC2-45C7-A27B-AF223694C69E}"/>
    <dgm:cxn modelId="{CE2C3C58-B892-4CFB-8975-3B490DBCC42A}" type="presOf" srcId="{A07C7985-5E2C-4432-9FC5-7BBDFE730E51}" destId="{CB44209C-7592-43A9-A97C-7B9729AEDABC}" srcOrd="0" destOrd="1" presId="urn:microsoft.com/office/officeart/2005/8/layout/chevron2"/>
    <dgm:cxn modelId="{BE8FC3EF-92F5-4924-8868-E8FD24E81D95}" type="presOf" srcId="{35CE3203-D1CD-451A-BEE6-6583031874B5}" destId="{8F06A933-FD79-4930-9EFB-D0F1212238B2}" srcOrd="0" destOrd="1" presId="urn:microsoft.com/office/officeart/2005/8/layout/chevron2"/>
    <dgm:cxn modelId="{9DDF6730-23F4-4169-84A3-83C5FCEBD639}" type="presOf" srcId="{44A19AFD-3F1C-4F87-9872-141CE0BF11F9}" destId="{BFD7E7A0-2142-4D99-B1BF-E51BEFACF42F}" srcOrd="0" destOrd="0" presId="urn:microsoft.com/office/officeart/2005/8/layout/chevron2"/>
    <dgm:cxn modelId="{B3EF0754-158D-4671-B2FB-52B3480B09EE}" type="presOf" srcId="{1D9844A5-47BE-4D2C-BFCE-D897011B515C}" destId="{35F2BFCB-A8B7-4F1A-A88A-B9D33C4E52AD}" srcOrd="0" destOrd="1" presId="urn:microsoft.com/office/officeart/2005/8/layout/chevron2"/>
    <dgm:cxn modelId="{5EB7AB31-A8A2-41D8-9387-A7037120F735}" srcId="{44A19AFD-3F1C-4F87-9872-141CE0BF11F9}" destId="{A07C7985-5E2C-4432-9FC5-7BBDFE730E51}" srcOrd="1" destOrd="0" parTransId="{3896564C-4E45-4921-B2DB-545350EF8066}" sibTransId="{81758DD0-1E41-4ADD-9406-E353625FB6AD}"/>
    <dgm:cxn modelId="{0F11442C-2A39-4EBC-9586-17EF3313A874}" srcId="{E06F3320-E861-425A-B23C-375BD371AE52}" destId="{35CE3203-D1CD-451A-BEE6-6583031874B5}" srcOrd="1" destOrd="0" parTransId="{4F75ABF8-AE55-4C86-90BD-C2AEB364E174}" sibTransId="{46F7E5F7-2C74-47DF-97F8-C895090CD047}"/>
    <dgm:cxn modelId="{846DE8CA-5986-4449-9AD3-CF07BC2034E1}" type="presOf" srcId="{74A7381A-CE51-433E-85B3-434CE458E802}" destId="{85639EEB-1C32-4FF5-86BF-0C3058D4F8F4}" srcOrd="0" destOrd="0" presId="urn:microsoft.com/office/officeart/2005/8/layout/chevron2"/>
    <dgm:cxn modelId="{15DC6A0A-461A-4E32-95F8-922B7550C748}" type="presOf" srcId="{51263C6E-B9CB-4139-9334-64FB7BCC7BED}" destId="{17D00FF2-AA71-4EFB-BA43-111B62AD19A1}" srcOrd="0" destOrd="0" presId="urn:microsoft.com/office/officeart/2005/8/layout/chevron2"/>
    <dgm:cxn modelId="{7FE064DB-0D34-4BE8-BE64-732A84A3DE56}" srcId="{51263C6E-B9CB-4139-9334-64FB7BCC7BED}" destId="{1A7BB701-3E1C-4A1F-BF9B-FB014DF4326A}" srcOrd="1" destOrd="0" parTransId="{8BACA9D8-8EDD-47B4-9AFE-948F0495E8D5}" sibTransId="{1634A391-BAF3-4C96-99A2-65E1088C48BF}"/>
    <dgm:cxn modelId="{E1F7CDB2-2B3B-4F89-B382-5DDB08163391}" srcId="{74A7381A-CE51-433E-85B3-434CE458E802}" destId="{44A19AFD-3F1C-4F87-9872-141CE0BF11F9}" srcOrd="0" destOrd="0" parTransId="{F6674083-4A79-4F70-8630-3C5EDAACAE9E}" sibTransId="{E03B0943-57C9-450D-B88A-46EF68B2E5D8}"/>
    <dgm:cxn modelId="{3B6F50D6-1739-491C-983E-64A89629CCDF}" type="presParOf" srcId="{85639EEB-1C32-4FF5-86BF-0C3058D4F8F4}" destId="{59EF70B7-41A3-4EB4-ACBA-D6B1DDA1ED9B}" srcOrd="0" destOrd="0" presId="urn:microsoft.com/office/officeart/2005/8/layout/chevron2"/>
    <dgm:cxn modelId="{246D38CF-4172-48D4-ADB0-AC856423FADC}" type="presParOf" srcId="{59EF70B7-41A3-4EB4-ACBA-D6B1DDA1ED9B}" destId="{BFD7E7A0-2142-4D99-B1BF-E51BEFACF42F}" srcOrd="0" destOrd="0" presId="urn:microsoft.com/office/officeart/2005/8/layout/chevron2"/>
    <dgm:cxn modelId="{B8022193-1D1A-4993-9D5C-D2C5337433BE}" type="presParOf" srcId="{59EF70B7-41A3-4EB4-ACBA-D6B1DDA1ED9B}" destId="{CB44209C-7592-43A9-A97C-7B9729AEDABC}" srcOrd="1" destOrd="0" presId="urn:microsoft.com/office/officeart/2005/8/layout/chevron2"/>
    <dgm:cxn modelId="{E68A1DA6-7F8D-4D36-8484-EA7F13C68E1E}" type="presParOf" srcId="{85639EEB-1C32-4FF5-86BF-0C3058D4F8F4}" destId="{370D9718-C71C-4D1D-8DB6-D6176E50DD25}" srcOrd="1" destOrd="0" presId="urn:microsoft.com/office/officeart/2005/8/layout/chevron2"/>
    <dgm:cxn modelId="{B7251F08-6A51-4930-AAAF-2F0AB0A53AB6}" type="presParOf" srcId="{85639EEB-1C32-4FF5-86BF-0C3058D4F8F4}" destId="{9F5050E1-542E-49BE-A089-6FDE799F6598}" srcOrd="2" destOrd="0" presId="urn:microsoft.com/office/officeart/2005/8/layout/chevron2"/>
    <dgm:cxn modelId="{30C146BA-7DF9-49D9-88FB-E3F051433DCB}" type="presParOf" srcId="{9F5050E1-542E-49BE-A089-6FDE799F6598}" destId="{17D00FF2-AA71-4EFB-BA43-111B62AD19A1}" srcOrd="0" destOrd="0" presId="urn:microsoft.com/office/officeart/2005/8/layout/chevron2"/>
    <dgm:cxn modelId="{9482CF11-BC4B-4044-B6B1-3BCC8312380F}" type="presParOf" srcId="{9F5050E1-542E-49BE-A089-6FDE799F6598}" destId="{CC892DCA-9BE1-4F36-BE69-3D92626F823C}" srcOrd="1" destOrd="0" presId="urn:microsoft.com/office/officeart/2005/8/layout/chevron2"/>
    <dgm:cxn modelId="{AB5A538D-E2D8-425E-9D30-03DCAD7EC3A2}" type="presParOf" srcId="{85639EEB-1C32-4FF5-86BF-0C3058D4F8F4}" destId="{4C8B5D0A-AC71-44E2-A683-872B3074F3F9}" srcOrd="3" destOrd="0" presId="urn:microsoft.com/office/officeart/2005/8/layout/chevron2"/>
    <dgm:cxn modelId="{9B6BA1B3-8739-4725-A61E-CB20A000FDBF}" type="presParOf" srcId="{85639EEB-1C32-4FF5-86BF-0C3058D4F8F4}" destId="{FA20E404-640F-45B0-913E-E97E171CA062}" srcOrd="4" destOrd="0" presId="urn:microsoft.com/office/officeart/2005/8/layout/chevron2"/>
    <dgm:cxn modelId="{8F3765AE-22FD-4685-87A4-B990E080A900}" type="presParOf" srcId="{FA20E404-640F-45B0-913E-E97E171CA062}" destId="{5DD9DE07-EA78-4F47-A880-BAB3C1A607D1}" srcOrd="0" destOrd="0" presId="urn:microsoft.com/office/officeart/2005/8/layout/chevron2"/>
    <dgm:cxn modelId="{4326916F-8EEA-45B9-B6CA-4E7D948183F6}" type="presParOf" srcId="{FA20E404-640F-45B0-913E-E97E171CA062}" destId="{35F2BFCB-A8B7-4F1A-A88A-B9D33C4E52AD}" srcOrd="1" destOrd="0" presId="urn:microsoft.com/office/officeart/2005/8/layout/chevron2"/>
    <dgm:cxn modelId="{D062F88C-5997-43CF-9DD9-504A1CF27EBE}" type="presParOf" srcId="{85639EEB-1C32-4FF5-86BF-0C3058D4F8F4}" destId="{B6F16780-B405-46B8-8AD5-76E864CD37A1}" srcOrd="5" destOrd="0" presId="urn:microsoft.com/office/officeart/2005/8/layout/chevron2"/>
    <dgm:cxn modelId="{59531895-017C-475E-855D-016ED3D2C536}" type="presParOf" srcId="{85639EEB-1C32-4FF5-86BF-0C3058D4F8F4}" destId="{10808880-1758-49B5-B277-DF8F5AB43A79}" srcOrd="6" destOrd="0" presId="urn:microsoft.com/office/officeart/2005/8/layout/chevron2"/>
    <dgm:cxn modelId="{E3CD678F-3FC6-47A7-8837-8D36589B690E}" type="presParOf" srcId="{10808880-1758-49B5-B277-DF8F5AB43A79}" destId="{A9ACEF50-D233-4E41-8EF1-DC21B6050E0D}" srcOrd="0" destOrd="0" presId="urn:microsoft.com/office/officeart/2005/8/layout/chevron2"/>
    <dgm:cxn modelId="{5B7AE126-0EFF-49C6-B256-71CAF24CD3A0}" type="presParOf" srcId="{10808880-1758-49B5-B277-DF8F5AB43A79}" destId="{8F06A933-FD79-4930-9EFB-D0F1212238B2}" srcOrd="1" destOrd="0" presId="urn:microsoft.com/office/officeart/2005/8/layout/chevron2"/>
    <dgm:cxn modelId="{85C44497-81A7-45AA-B3FE-F5141A6D4B39}" type="presParOf" srcId="{85639EEB-1C32-4FF5-86BF-0C3058D4F8F4}" destId="{CC51CD97-A56F-426D-BB90-D3ED8F78289C}" srcOrd="7" destOrd="0" presId="urn:microsoft.com/office/officeart/2005/8/layout/chevron2"/>
    <dgm:cxn modelId="{76C9AA32-E323-4E7E-859E-00BE5747466A}" type="presParOf" srcId="{85639EEB-1C32-4FF5-86BF-0C3058D4F8F4}" destId="{4E0953F9-D9CD-42C4-9240-DFD7616A073A}" srcOrd="8" destOrd="0" presId="urn:microsoft.com/office/officeart/2005/8/layout/chevron2"/>
    <dgm:cxn modelId="{7FC1D9FB-0F7C-4119-87A9-3B93F3BCA7A4}" type="presParOf" srcId="{4E0953F9-D9CD-42C4-9240-DFD7616A073A}" destId="{E25D1E96-CE4B-4896-A860-F745C26B0D3D}" srcOrd="0" destOrd="0" presId="urn:microsoft.com/office/officeart/2005/8/layout/chevron2"/>
    <dgm:cxn modelId="{B57D1216-B862-4992-9DCB-FB41014AE200}" type="presParOf" srcId="{4E0953F9-D9CD-42C4-9240-DFD7616A073A}" destId="{2CA3B0CC-50FA-4613-A1D8-D2909C7E17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BF54A-27EA-440B-98F8-0850ACC3F4D5}">
      <dsp:nvSpPr>
        <dsp:cNvPr id="0" name=""/>
        <dsp:cNvSpPr/>
      </dsp:nvSpPr>
      <dsp:spPr>
        <a:xfrm>
          <a:off x="1938980" y="44268"/>
          <a:ext cx="3200395" cy="19977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Нову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структуру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школи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яка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дає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змогу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добре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засвоїти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новий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зміст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набути компетентностей для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7667" y="336835"/>
        <a:ext cx="2263021" cy="1412638"/>
      </dsp:txXfrm>
    </dsp:sp>
    <dsp:sp modelId="{5B950A6C-8D54-4D49-88C4-7C88CB4937A8}">
      <dsp:nvSpPr>
        <dsp:cNvPr id="0" name=""/>
        <dsp:cNvSpPr/>
      </dsp:nvSpPr>
      <dsp:spPr>
        <a:xfrm rot="3600000">
          <a:off x="4060159" y="2033726"/>
          <a:ext cx="508027" cy="70351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4098261" y="2108434"/>
        <a:ext cx="355619" cy="422108"/>
      </dsp:txXfrm>
    </dsp:sp>
    <dsp:sp modelId="{ADC89AFF-5252-4EAC-A08A-1351FD89D243}">
      <dsp:nvSpPr>
        <dsp:cNvPr id="0" name=""/>
        <dsp:cNvSpPr/>
      </dsp:nvSpPr>
      <dsp:spPr>
        <a:xfrm>
          <a:off x="3841587" y="2711611"/>
          <a:ext cx="2525230" cy="2084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Профільна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освіта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готуватиме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учня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майбутньої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професії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1398" y="3016877"/>
        <a:ext cx="1785608" cy="1473954"/>
      </dsp:txXfrm>
    </dsp:sp>
    <dsp:sp modelId="{678AA8E3-2658-48E5-A5B8-9502C1C88C8C}">
      <dsp:nvSpPr>
        <dsp:cNvPr id="0" name=""/>
        <dsp:cNvSpPr/>
      </dsp:nvSpPr>
      <dsp:spPr>
        <a:xfrm rot="10800000">
          <a:off x="3324642" y="3402097"/>
          <a:ext cx="365307" cy="70351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10800000">
        <a:off x="3434234" y="3542800"/>
        <a:ext cx="255715" cy="422108"/>
      </dsp:txXfrm>
    </dsp:sp>
    <dsp:sp modelId="{7ABCFF20-843F-4CC2-8428-53859688E693}">
      <dsp:nvSpPr>
        <dsp:cNvPr id="0" name=""/>
        <dsp:cNvSpPr/>
      </dsp:nvSpPr>
      <dsp:spPr>
        <a:xfrm>
          <a:off x="795982" y="2711611"/>
          <a:ext cx="2356345" cy="20844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років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6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років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1061" y="3016877"/>
        <a:ext cx="1666187" cy="1473954"/>
      </dsp:txXfrm>
    </dsp:sp>
    <dsp:sp modelId="{0090C37A-D005-47B2-9A21-382EF304A8E6}">
      <dsp:nvSpPr>
        <dsp:cNvPr id="0" name=""/>
        <dsp:cNvSpPr/>
      </dsp:nvSpPr>
      <dsp:spPr>
        <a:xfrm rot="18000000">
          <a:off x="2488149" y="2065154"/>
          <a:ext cx="515780" cy="70351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2526833" y="2272859"/>
        <a:ext cx="361046" cy="4221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13048-A503-4EC0-9D7B-D475C4318788}">
      <dsp:nvSpPr>
        <dsp:cNvPr id="0" name=""/>
        <dsp:cNvSpPr/>
      </dsp:nvSpPr>
      <dsp:spPr>
        <a:xfrm>
          <a:off x="144847" y="0"/>
          <a:ext cx="6194917" cy="6194917"/>
        </a:xfrm>
        <a:prstGeom prst="triangle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CDEF13-FF07-4AC0-8BB5-E0E0D97F2132}">
      <dsp:nvSpPr>
        <dsp:cNvPr id="0" name=""/>
        <dsp:cNvSpPr/>
      </dsp:nvSpPr>
      <dsp:spPr>
        <a:xfrm>
          <a:off x="3387153" y="1037414"/>
          <a:ext cx="4026696" cy="1466453"/>
        </a:xfrm>
        <a:prstGeom prst="roundRect">
          <a:avLst/>
        </a:prstGeom>
        <a:solidFill>
          <a:srgbClr val="99FF33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rgbClr val="7030A0"/>
              </a:solidFill>
            </a:rPr>
            <a:t>Учень</a:t>
          </a:r>
          <a:endParaRPr lang="ru-RU" sz="4800" b="1" kern="1200" dirty="0">
            <a:solidFill>
              <a:srgbClr val="7030A0"/>
            </a:solidFill>
          </a:endParaRPr>
        </a:p>
      </dsp:txBody>
      <dsp:txXfrm>
        <a:off x="3458739" y="1109000"/>
        <a:ext cx="3883524" cy="1323281"/>
      </dsp:txXfrm>
    </dsp:sp>
    <dsp:sp modelId="{4C6CEA03-8F9D-4C09-A58D-673EAF14910A}">
      <dsp:nvSpPr>
        <dsp:cNvPr id="0" name=""/>
        <dsp:cNvSpPr/>
      </dsp:nvSpPr>
      <dsp:spPr>
        <a:xfrm>
          <a:off x="0" y="2795325"/>
          <a:ext cx="4026696" cy="1466453"/>
        </a:xfrm>
        <a:prstGeom prst="roundRect">
          <a:avLst/>
        </a:prstGeom>
        <a:solidFill>
          <a:srgbClr val="FFFF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rgbClr val="00B0F0"/>
              </a:solidFill>
            </a:rPr>
            <a:t>Батьки</a:t>
          </a:r>
          <a:endParaRPr lang="ru-RU" sz="6100" b="1" kern="1200" dirty="0">
            <a:solidFill>
              <a:srgbClr val="00B0F0"/>
            </a:solidFill>
          </a:endParaRPr>
        </a:p>
      </dsp:txBody>
      <dsp:txXfrm>
        <a:off x="71586" y="2866911"/>
        <a:ext cx="3883524" cy="1323281"/>
      </dsp:txXfrm>
    </dsp:sp>
    <dsp:sp modelId="{C1263655-F228-415E-87D6-87186EB0A26C}">
      <dsp:nvSpPr>
        <dsp:cNvPr id="0" name=""/>
        <dsp:cNvSpPr/>
      </dsp:nvSpPr>
      <dsp:spPr>
        <a:xfrm>
          <a:off x="3387153" y="4728463"/>
          <a:ext cx="4026696" cy="1466453"/>
        </a:xfrm>
        <a:prstGeom prst="roundRect">
          <a:avLst/>
        </a:prstGeom>
        <a:solidFill>
          <a:schemeClr val="bg2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rgbClr val="FF0000"/>
              </a:solidFill>
            </a:rPr>
            <a:t>Вчитель</a:t>
          </a:r>
          <a:endParaRPr lang="ru-RU" sz="4800" b="1" kern="1200" dirty="0">
            <a:solidFill>
              <a:srgbClr val="FF0000"/>
            </a:solidFill>
          </a:endParaRPr>
        </a:p>
      </dsp:txBody>
      <dsp:txXfrm>
        <a:off x="3458739" y="4800049"/>
        <a:ext cx="3883524" cy="1323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8B8F6-3A5F-4DCE-8D24-B00425B8C7C1}">
      <dsp:nvSpPr>
        <dsp:cNvPr id="0" name=""/>
        <dsp:cNvSpPr/>
      </dsp:nvSpPr>
      <dsp:spPr>
        <a:xfrm>
          <a:off x="1408101" y="0"/>
          <a:ext cx="6891784" cy="689178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B57B3-F270-40C2-A591-439C7E7D1FC5}">
      <dsp:nvSpPr>
        <dsp:cNvPr id="0" name=""/>
        <dsp:cNvSpPr/>
      </dsp:nvSpPr>
      <dsp:spPr>
        <a:xfrm>
          <a:off x="3832250" y="689472"/>
          <a:ext cx="6523145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виховання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фізично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й морально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здорової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дитини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8829" y="716051"/>
        <a:ext cx="6469987" cy="491319"/>
      </dsp:txXfrm>
    </dsp:sp>
    <dsp:sp modelId="{7748BEB5-B7CC-4677-B6C1-FFC5618D1824}">
      <dsp:nvSpPr>
        <dsp:cNvPr id="0" name=""/>
        <dsp:cNvSpPr/>
      </dsp:nvSpPr>
      <dsp:spPr>
        <a:xfrm>
          <a:off x="3780891" y="1302010"/>
          <a:ext cx="6625864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необхідних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умов для 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дитини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7470" y="1328589"/>
        <a:ext cx="6572706" cy="491319"/>
      </dsp:txXfrm>
    </dsp:sp>
    <dsp:sp modelId="{175FA4AE-565C-4F52-84C4-E36AC5FAFE89}">
      <dsp:nvSpPr>
        <dsp:cNvPr id="0" name=""/>
        <dsp:cNvSpPr/>
      </dsp:nvSpPr>
      <dsp:spPr>
        <a:xfrm>
          <a:off x="3786759" y="1914548"/>
          <a:ext cx="6614127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атмосфери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емоційної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захищеності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тепла,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любові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3338" y="1941127"/>
        <a:ext cx="6560969" cy="491319"/>
      </dsp:txXfrm>
    </dsp:sp>
    <dsp:sp modelId="{5F10F00B-9FE8-4FA7-B034-3F60DC36870A}">
      <dsp:nvSpPr>
        <dsp:cNvPr id="0" name=""/>
        <dsp:cNvSpPr/>
      </dsp:nvSpPr>
      <dsp:spPr>
        <a:xfrm>
          <a:off x="3780868" y="2527085"/>
          <a:ext cx="6625909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засвоєння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моральних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цінностей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ідеалів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7447" y="2553664"/>
        <a:ext cx="6572751" cy="491319"/>
      </dsp:txXfrm>
    </dsp:sp>
    <dsp:sp modelId="{AD3BBE44-181D-4C1B-BF6B-1B9866BCF50C}">
      <dsp:nvSpPr>
        <dsp:cNvPr id="0" name=""/>
        <dsp:cNvSpPr/>
      </dsp:nvSpPr>
      <dsp:spPr>
        <a:xfrm>
          <a:off x="3758896" y="3139623"/>
          <a:ext cx="6669854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виховання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культури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поведінки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5475" y="3166202"/>
        <a:ext cx="6616696" cy="491319"/>
      </dsp:txXfrm>
    </dsp:sp>
    <dsp:sp modelId="{10DFD0F9-0EB1-43C4-A440-5ED9ECB6EC77}">
      <dsp:nvSpPr>
        <dsp:cNvPr id="0" name=""/>
        <dsp:cNvSpPr/>
      </dsp:nvSpPr>
      <dsp:spPr>
        <a:xfrm>
          <a:off x="3780868" y="3752160"/>
          <a:ext cx="6625909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виховання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поваги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школи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вчителя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прагнення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й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творчого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самовдосконалення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7447" y="3778739"/>
        <a:ext cx="6572751" cy="491319"/>
      </dsp:txXfrm>
    </dsp:sp>
    <dsp:sp modelId="{6DC09CCA-5B7F-4936-87C8-3E499F45A752}">
      <dsp:nvSpPr>
        <dsp:cNvPr id="0" name=""/>
        <dsp:cNvSpPr/>
      </dsp:nvSpPr>
      <dsp:spPr>
        <a:xfrm>
          <a:off x="3753207" y="4364698"/>
          <a:ext cx="6681233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розвиток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працелюбності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творчої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особистості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9786" y="4391277"/>
        <a:ext cx="6628075" cy="491319"/>
      </dsp:txXfrm>
    </dsp:sp>
    <dsp:sp modelId="{5E005B35-DAC2-4DC5-8230-1CFA732EDFE0}">
      <dsp:nvSpPr>
        <dsp:cNvPr id="0" name=""/>
        <dsp:cNvSpPr/>
      </dsp:nvSpPr>
      <dsp:spPr>
        <a:xfrm>
          <a:off x="3802192" y="4977235"/>
          <a:ext cx="6583262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дорослого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771" y="5003814"/>
        <a:ext cx="6530104" cy="491319"/>
      </dsp:txXfrm>
    </dsp:sp>
    <dsp:sp modelId="{60B7BB20-24B7-436A-82C1-20E90240111D}">
      <dsp:nvSpPr>
        <dsp:cNvPr id="0" name=""/>
        <dsp:cNvSpPr/>
      </dsp:nvSpPr>
      <dsp:spPr>
        <a:xfrm>
          <a:off x="3802214" y="5589773"/>
          <a:ext cx="6583218" cy="544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формування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естетичних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смаків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b="1" i="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почуттів</a:t>
          </a:r>
          <a:r>
            <a:rPr lang="ru-RU" sz="2000" b="1" i="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793" y="5616352"/>
        <a:ext cx="6530060" cy="4913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6AF2D-CFEB-4825-956F-5C128E32A36C}">
      <dsp:nvSpPr>
        <dsp:cNvPr id="0" name=""/>
        <dsp:cNvSpPr/>
      </dsp:nvSpPr>
      <dsp:spPr>
        <a:xfrm>
          <a:off x="-7939582" y="-1212974"/>
          <a:ext cx="9446728" cy="9446728"/>
        </a:xfrm>
        <a:prstGeom prst="blockArc">
          <a:avLst>
            <a:gd name="adj1" fmla="val 18900000"/>
            <a:gd name="adj2" fmla="val 2700000"/>
            <a:gd name="adj3" fmla="val 22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7E939-03CA-41BC-9331-28FD1BC45E20}">
      <dsp:nvSpPr>
        <dsp:cNvPr id="0" name=""/>
        <dsp:cNvSpPr/>
      </dsp:nvSpPr>
      <dsp:spPr>
        <a:xfrm>
          <a:off x="788349" y="539757"/>
          <a:ext cx="7825437" cy="108007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31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Отримання від батьків додаткової інформації про дітей</a:t>
          </a:r>
          <a:endParaRPr lang="ru-RU" sz="2300" b="1" kern="1200" dirty="0"/>
        </a:p>
      </dsp:txBody>
      <dsp:txXfrm>
        <a:off x="788349" y="539757"/>
        <a:ext cx="7825437" cy="1080076"/>
      </dsp:txXfrm>
    </dsp:sp>
    <dsp:sp modelId="{BC0F0156-6A66-4BB9-ABE8-058807836F99}">
      <dsp:nvSpPr>
        <dsp:cNvPr id="0" name=""/>
        <dsp:cNvSpPr/>
      </dsp:nvSpPr>
      <dsp:spPr>
        <a:xfrm>
          <a:off x="113301" y="404747"/>
          <a:ext cx="1350095" cy="13500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F6BC2B-E4C1-4C13-BF9F-75F4FD8CEE16}">
      <dsp:nvSpPr>
        <dsp:cNvPr id="0" name=""/>
        <dsp:cNvSpPr/>
      </dsp:nvSpPr>
      <dsp:spPr>
        <a:xfrm>
          <a:off x="1407581" y="2160153"/>
          <a:ext cx="7206204" cy="108007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31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smtClean="0"/>
            <a:t>Надання батьками допомоги в організації освітнього середовища, виготовленні навчальних матеріалів</a:t>
          </a:r>
          <a:endParaRPr lang="ru-RU" sz="2300" b="1" kern="1200" dirty="0"/>
        </a:p>
      </dsp:txBody>
      <dsp:txXfrm>
        <a:off x="1407581" y="2160153"/>
        <a:ext cx="7206204" cy="1080076"/>
      </dsp:txXfrm>
    </dsp:sp>
    <dsp:sp modelId="{31F94D1F-183B-48BD-A85B-10B039203200}">
      <dsp:nvSpPr>
        <dsp:cNvPr id="0" name=""/>
        <dsp:cNvSpPr/>
      </dsp:nvSpPr>
      <dsp:spPr>
        <a:xfrm>
          <a:off x="732533" y="2025143"/>
          <a:ext cx="1350095" cy="13500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3B0C64-893D-4A3A-B98E-D0B38BFD546D}">
      <dsp:nvSpPr>
        <dsp:cNvPr id="0" name=""/>
        <dsp:cNvSpPr/>
      </dsp:nvSpPr>
      <dsp:spPr>
        <a:xfrm>
          <a:off x="1407581" y="3780549"/>
          <a:ext cx="7206204" cy="108007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31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smtClean="0"/>
            <a:t>Надання допомоги у проведенні окремих навчальних занять – проведенні екскурсій, проектної діяльності</a:t>
          </a:r>
          <a:endParaRPr lang="ru-RU" sz="2300" b="1" kern="1200" dirty="0"/>
        </a:p>
      </dsp:txBody>
      <dsp:txXfrm>
        <a:off x="1407581" y="3780549"/>
        <a:ext cx="7206204" cy="1080076"/>
      </dsp:txXfrm>
    </dsp:sp>
    <dsp:sp modelId="{C9F7432F-47D4-4127-9A12-6F4AC3021273}">
      <dsp:nvSpPr>
        <dsp:cNvPr id="0" name=""/>
        <dsp:cNvSpPr/>
      </dsp:nvSpPr>
      <dsp:spPr>
        <a:xfrm>
          <a:off x="732533" y="3645540"/>
          <a:ext cx="1350095" cy="13500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BDC2C8-1546-4C44-99AD-0599EBDFB01D}">
      <dsp:nvSpPr>
        <dsp:cNvPr id="0" name=""/>
        <dsp:cNvSpPr/>
      </dsp:nvSpPr>
      <dsp:spPr>
        <a:xfrm>
          <a:off x="788349" y="5400945"/>
          <a:ext cx="7825437" cy="108007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31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smtClean="0"/>
            <a:t>Участь батьків у навчальному процесі збільшує їхню повагу до роботи вчителя</a:t>
          </a:r>
          <a:endParaRPr lang="ru-RU" sz="2300" b="1" kern="1200" dirty="0"/>
        </a:p>
      </dsp:txBody>
      <dsp:txXfrm>
        <a:off x="788349" y="5400945"/>
        <a:ext cx="7825437" cy="1080076"/>
      </dsp:txXfrm>
    </dsp:sp>
    <dsp:sp modelId="{3F884F12-EB2F-4773-89DD-3D1424FA8B3E}">
      <dsp:nvSpPr>
        <dsp:cNvPr id="0" name=""/>
        <dsp:cNvSpPr/>
      </dsp:nvSpPr>
      <dsp:spPr>
        <a:xfrm>
          <a:off x="113301" y="5265936"/>
          <a:ext cx="1350095" cy="13500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49510-CD28-4F48-9304-F809BEE1C19C}">
      <dsp:nvSpPr>
        <dsp:cNvPr id="0" name=""/>
        <dsp:cNvSpPr/>
      </dsp:nvSpPr>
      <dsp:spPr>
        <a:xfrm>
          <a:off x="3169573" y="1637"/>
          <a:ext cx="3185852" cy="159292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FFFF00"/>
              </a:solidFill>
              <a:latin typeface="Verdana"/>
              <a:ea typeface="+mn-ea"/>
              <a:cs typeface="+mn-cs"/>
            </a:rPr>
            <a:t>ШЛЯХИ ВЗАЄМОДІЇ:</a:t>
          </a:r>
          <a:endParaRPr lang="uk-UA" sz="2800" b="1" kern="1200" dirty="0">
            <a:solidFill>
              <a:srgbClr val="FFFF00"/>
            </a:solidFill>
            <a:latin typeface="Verdana"/>
            <a:ea typeface="+mn-ea"/>
            <a:cs typeface="+mn-cs"/>
          </a:endParaRPr>
        </a:p>
      </dsp:txBody>
      <dsp:txXfrm>
        <a:off x="3216228" y="48292"/>
        <a:ext cx="3092542" cy="1499616"/>
      </dsp:txXfrm>
    </dsp:sp>
    <dsp:sp modelId="{96B9D0C9-093B-4C63-96AE-F5540D6704EC}">
      <dsp:nvSpPr>
        <dsp:cNvPr id="0" name=""/>
        <dsp:cNvSpPr/>
      </dsp:nvSpPr>
      <dsp:spPr>
        <a:xfrm rot="3600000">
          <a:off x="5247813" y="2797064"/>
          <a:ext cx="1659464" cy="557524"/>
        </a:xfrm>
        <a:prstGeom prst="left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>
        <a:off x="5415070" y="2908569"/>
        <a:ext cx="1324950" cy="334514"/>
      </dsp:txXfrm>
    </dsp:sp>
    <dsp:sp modelId="{C4D7D9C3-39D5-4193-9397-77812199EF56}">
      <dsp:nvSpPr>
        <dsp:cNvPr id="0" name=""/>
        <dsp:cNvSpPr/>
      </dsp:nvSpPr>
      <dsp:spPr>
        <a:xfrm>
          <a:off x="5799665" y="4557089"/>
          <a:ext cx="3185852" cy="1592926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>
              <a:solidFill>
                <a:srgbClr val="FFFF00"/>
              </a:solidFill>
              <a:latin typeface="Verdana"/>
              <a:ea typeface="+mn-ea"/>
              <a:cs typeface="+mn-cs"/>
            </a:rPr>
            <a:t>ТРАДИЦІЙНІ</a:t>
          </a:r>
          <a:endParaRPr lang="uk-UA" sz="2700" b="1" kern="1200" dirty="0">
            <a:solidFill>
              <a:srgbClr val="FFFF00"/>
            </a:solidFill>
            <a:latin typeface="Verdana"/>
            <a:ea typeface="+mn-ea"/>
            <a:cs typeface="+mn-cs"/>
          </a:endParaRPr>
        </a:p>
      </dsp:txBody>
      <dsp:txXfrm>
        <a:off x="5846320" y="4603744"/>
        <a:ext cx="3092542" cy="1499616"/>
      </dsp:txXfrm>
    </dsp:sp>
    <dsp:sp modelId="{184D1807-C62C-432E-89B7-24A4A0FADB19}">
      <dsp:nvSpPr>
        <dsp:cNvPr id="0" name=""/>
        <dsp:cNvSpPr/>
      </dsp:nvSpPr>
      <dsp:spPr>
        <a:xfrm rot="10800000">
          <a:off x="3932767" y="5074790"/>
          <a:ext cx="1659464" cy="557524"/>
        </a:xfrm>
        <a:prstGeom prst="leftRightArrow">
          <a:avLst>
            <a:gd name="adj1" fmla="val 60000"/>
            <a:gd name="adj2" fmla="val 5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 rot="10800000">
        <a:off x="4100024" y="5186295"/>
        <a:ext cx="1324950" cy="334514"/>
      </dsp:txXfrm>
    </dsp:sp>
    <dsp:sp modelId="{750BF3C0-02AE-4687-82C4-EB35890CA058}">
      <dsp:nvSpPr>
        <dsp:cNvPr id="0" name=""/>
        <dsp:cNvSpPr/>
      </dsp:nvSpPr>
      <dsp:spPr>
        <a:xfrm>
          <a:off x="539482" y="4557089"/>
          <a:ext cx="3185852" cy="1592926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>
              <a:solidFill>
                <a:srgbClr val="FFFF00"/>
              </a:solidFill>
              <a:latin typeface="Verdana"/>
              <a:ea typeface="+mn-ea"/>
              <a:cs typeface="+mn-cs"/>
            </a:rPr>
            <a:t>НОВАТОРСЬКІ</a:t>
          </a:r>
          <a:endParaRPr lang="uk-UA" sz="2700" b="1" kern="1200" dirty="0">
            <a:solidFill>
              <a:srgbClr val="FFFF00"/>
            </a:solidFill>
            <a:latin typeface="Verdana"/>
            <a:ea typeface="+mn-ea"/>
            <a:cs typeface="+mn-cs"/>
          </a:endParaRPr>
        </a:p>
      </dsp:txBody>
      <dsp:txXfrm>
        <a:off x="586137" y="4603744"/>
        <a:ext cx="3092542" cy="1499616"/>
      </dsp:txXfrm>
    </dsp:sp>
    <dsp:sp modelId="{7E5B4D54-F0DF-4787-8D52-F7AC5D7433B2}">
      <dsp:nvSpPr>
        <dsp:cNvPr id="0" name=""/>
        <dsp:cNvSpPr/>
      </dsp:nvSpPr>
      <dsp:spPr>
        <a:xfrm rot="18000000">
          <a:off x="2617721" y="2797064"/>
          <a:ext cx="1659464" cy="557524"/>
        </a:xfrm>
        <a:prstGeom prst="leftRightArrow">
          <a:avLst>
            <a:gd name="adj1" fmla="val 60000"/>
            <a:gd name="adj2" fmla="val 50000"/>
          </a:avLst>
        </a:prstGeom>
        <a:solidFill>
          <a:srgbClr val="00B83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>
        <a:off x="2784978" y="2908569"/>
        <a:ext cx="1324950" cy="3345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D850C-5E5D-4F4E-8E55-FCFD3B64BCB2}">
      <dsp:nvSpPr>
        <dsp:cNvPr id="0" name=""/>
        <dsp:cNvSpPr/>
      </dsp:nvSpPr>
      <dsp:spPr>
        <a:xfrm>
          <a:off x="1480952" y="3048000"/>
          <a:ext cx="915515" cy="1132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7757" y="0"/>
              </a:lnTo>
              <a:lnTo>
                <a:pt x="457757" y="1132266"/>
              </a:lnTo>
              <a:lnTo>
                <a:pt x="915515" y="1132266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902308" y="3577730"/>
        <a:ext cx="0" cy="0"/>
      </dsp:txXfrm>
    </dsp:sp>
    <dsp:sp modelId="{D4188786-B503-4BCF-B3B9-B999CD560A34}">
      <dsp:nvSpPr>
        <dsp:cNvPr id="0" name=""/>
        <dsp:cNvSpPr/>
      </dsp:nvSpPr>
      <dsp:spPr>
        <a:xfrm>
          <a:off x="1480952" y="2872899"/>
          <a:ext cx="915515" cy="175100"/>
        </a:xfrm>
        <a:custGeom>
          <a:avLst/>
          <a:gdLst/>
          <a:ahLst/>
          <a:cxnLst/>
          <a:rect l="0" t="0" r="0" b="0"/>
          <a:pathLst>
            <a:path>
              <a:moveTo>
                <a:pt x="0" y="175100"/>
              </a:moveTo>
              <a:lnTo>
                <a:pt x="457757" y="175100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915407" y="2937147"/>
        <a:ext cx="0" cy="0"/>
      </dsp:txXfrm>
    </dsp:sp>
    <dsp:sp modelId="{F099581A-0AD7-4C4F-B9AA-14F3278FB11A}">
      <dsp:nvSpPr>
        <dsp:cNvPr id="0" name=""/>
        <dsp:cNvSpPr/>
      </dsp:nvSpPr>
      <dsp:spPr>
        <a:xfrm>
          <a:off x="1480952" y="3048000"/>
          <a:ext cx="915515" cy="2320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7757" y="0"/>
              </a:lnTo>
              <a:lnTo>
                <a:pt x="457757" y="2320397"/>
              </a:lnTo>
              <a:lnTo>
                <a:pt x="915515" y="2320397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876348" y="4145836"/>
        <a:ext cx="0" cy="0"/>
      </dsp:txXfrm>
    </dsp:sp>
    <dsp:sp modelId="{0065CE83-9571-408B-94FA-CFD6AB43A28D}">
      <dsp:nvSpPr>
        <dsp:cNvPr id="0" name=""/>
        <dsp:cNvSpPr/>
      </dsp:nvSpPr>
      <dsp:spPr>
        <a:xfrm>
          <a:off x="1480952" y="1695992"/>
          <a:ext cx="915515" cy="1352007"/>
        </a:xfrm>
        <a:custGeom>
          <a:avLst/>
          <a:gdLst/>
          <a:ahLst/>
          <a:cxnLst/>
          <a:rect l="0" t="0" r="0" b="0"/>
          <a:pathLst>
            <a:path>
              <a:moveTo>
                <a:pt x="0" y="1352007"/>
              </a:moveTo>
              <a:lnTo>
                <a:pt x="457757" y="1352007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897889" y="2331175"/>
        <a:ext cx="0" cy="0"/>
      </dsp:txXfrm>
    </dsp:sp>
    <dsp:sp modelId="{C12F9AA4-FD22-406E-8308-095FBADC4DCB}">
      <dsp:nvSpPr>
        <dsp:cNvPr id="0" name=""/>
        <dsp:cNvSpPr/>
      </dsp:nvSpPr>
      <dsp:spPr>
        <a:xfrm>
          <a:off x="1480952" y="507861"/>
          <a:ext cx="915515" cy="2540138"/>
        </a:xfrm>
        <a:custGeom>
          <a:avLst/>
          <a:gdLst/>
          <a:ahLst/>
          <a:cxnLst/>
          <a:rect l="0" t="0" r="0" b="0"/>
          <a:pathLst>
            <a:path>
              <a:moveTo>
                <a:pt x="0" y="2540138"/>
              </a:moveTo>
              <a:lnTo>
                <a:pt x="457757" y="2540138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871208" y="1710428"/>
        <a:ext cx="0" cy="0"/>
      </dsp:txXfrm>
    </dsp:sp>
    <dsp:sp modelId="{A11DA371-081C-47A6-9036-DB98F99C946B}">
      <dsp:nvSpPr>
        <dsp:cNvPr id="0" name=""/>
        <dsp:cNvSpPr/>
      </dsp:nvSpPr>
      <dsp:spPr>
        <a:xfrm rot="16200000">
          <a:off x="-1699861" y="2540138"/>
          <a:ext cx="5345906" cy="1015722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900" kern="1200" dirty="0" smtClean="0">
              <a:solidFill>
                <a:srgbClr val="7030A0"/>
              </a:solidFill>
              <a:latin typeface="Verdana"/>
              <a:ea typeface="+mn-ea"/>
              <a:cs typeface="+mn-cs"/>
            </a:rPr>
            <a:t>ІНДИВІДУАЛЬНІ</a:t>
          </a:r>
          <a:endParaRPr lang="uk-UA" sz="4900" kern="1200" dirty="0">
            <a:solidFill>
              <a:srgbClr val="7030A0"/>
            </a:solidFill>
            <a:latin typeface="Verdana"/>
            <a:ea typeface="+mn-ea"/>
            <a:cs typeface="+mn-cs"/>
          </a:endParaRPr>
        </a:p>
      </dsp:txBody>
      <dsp:txXfrm>
        <a:off x="-1699861" y="2540138"/>
        <a:ext cx="5345906" cy="1015722"/>
      </dsp:txXfrm>
    </dsp:sp>
    <dsp:sp modelId="{31D28135-960E-48FA-B502-FA5712BE09EE}">
      <dsp:nvSpPr>
        <dsp:cNvPr id="0" name=""/>
        <dsp:cNvSpPr/>
      </dsp:nvSpPr>
      <dsp:spPr>
        <a:xfrm>
          <a:off x="2396467" y="0"/>
          <a:ext cx="489357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відвідування сім'ї</a:t>
          </a:r>
        </a:p>
      </dsp:txBody>
      <dsp:txXfrm>
        <a:off x="2396467" y="0"/>
        <a:ext cx="4893574" cy="1015722"/>
      </dsp:txXfrm>
    </dsp:sp>
    <dsp:sp modelId="{D62ADC0C-0CC2-4F05-81B6-3B816B14A598}">
      <dsp:nvSpPr>
        <dsp:cNvPr id="0" name=""/>
        <dsp:cNvSpPr/>
      </dsp:nvSpPr>
      <dsp:spPr>
        <a:xfrm>
          <a:off x="2396467" y="1188131"/>
          <a:ext cx="489357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запрошення до школи</a:t>
          </a:r>
        </a:p>
      </dsp:txBody>
      <dsp:txXfrm>
        <a:off x="2396467" y="1188131"/>
        <a:ext cx="4893574" cy="1015722"/>
      </dsp:txXfrm>
    </dsp:sp>
    <dsp:sp modelId="{5674FF59-3FE7-4096-AC25-09EFB056C1E0}">
      <dsp:nvSpPr>
        <dsp:cNvPr id="0" name=""/>
        <dsp:cNvSpPr/>
      </dsp:nvSpPr>
      <dsp:spPr>
        <a:xfrm>
          <a:off x="2396467" y="4860535"/>
          <a:ext cx="484373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дні відкритих дверей</a:t>
          </a:r>
          <a:endParaRPr lang="uk-UA" sz="3500" kern="1200" dirty="0">
            <a:solidFill>
              <a:srgbClr val="00B0F0"/>
            </a:solidFill>
            <a:latin typeface="Verdana"/>
            <a:ea typeface="+mn-ea"/>
            <a:cs typeface="+mn-cs"/>
          </a:endParaRPr>
        </a:p>
      </dsp:txBody>
      <dsp:txXfrm>
        <a:off x="2396467" y="4860535"/>
        <a:ext cx="4843734" cy="1015722"/>
      </dsp:txXfrm>
    </dsp:sp>
    <dsp:sp modelId="{E6D3E360-8728-4B8E-B62A-92ED6D7AFC5C}">
      <dsp:nvSpPr>
        <dsp:cNvPr id="0" name=""/>
        <dsp:cNvSpPr/>
      </dsp:nvSpPr>
      <dsp:spPr>
        <a:xfrm>
          <a:off x="2396467" y="2365038"/>
          <a:ext cx="489357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індивідуальна педагогічна  допомога  </a:t>
          </a:r>
        </a:p>
      </dsp:txBody>
      <dsp:txXfrm>
        <a:off x="2396467" y="2365038"/>
        <a:ext cx="4893574" cy="1015722"/>
      </dsp:txXfrm>
    </dsp:sp>
    <dsp:sp modelId="{D7C52D41-B148-47A1-A7E4-F80E0291315E}">
      <dsp:nvSpPr>
        <dsp:cNvPr id="0" name=""/>
        <dsp:cNvSpPr/>
      </dsp:nvSpPr>
      <dsp:spPr>
        <a:xfrm>
          <a:off x="2396467" y="3672405"/>
          <a:ext cx="4843734" cy="101572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dirty="0" smtClean="0">
              <a:solidFill>
                <a:srgbClr val="00B0F0"/>
              </a:solidFill>
              <a:effectLst/>
              <a:latin typeface="Times New Roman" pitchFamily="18" charset="0"/>
              <a:ea typeface="+mn-ea"/>
              <a:cs typeface="+mn-cs"/>
            </a:rPr>
            <a:t>листування з батьками</a:t>
          </a:r>
        </a:p>
      </dsp:txBody>
      <dsp:txXfrm>
        <a:off x="2396467" y="3672405"/>
        <a:ext cx="4843734" cy="1015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88786-B503-4BCF-B3B9-B999CD560A34}">
      <dsp:nvSpPr>
        <dsp:cNvPr id="0" name=""/>
        <dsp:cNvSpPr/>
      </dsp:nvSpPr>
      <dsp:spPr>
        <a:xfrm>
          <a:off x="1405825" y="3048000"/>
          <a:ext cx="1029501" cy="524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750" y="0"/>
              </a:lnTo>
              <a:lnTo>
                <a:pt x="514750" y="524231"/>
              </a:lnTo>
              <a:lnTo>
                <a:pt x="1029501" y="524231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891694" y="3281233"/>
        <a:ext cx="0" cy="0"/>
      </dsp:txXfrm>
    </dsp:sp>
    <dsp:sp modelId="{F099581A-0AD7-4C4F-B9AA-14F3278FB11A}">
      <dsp:nvSpPr>
        <dsp:cNvPr id="0" name=""/>
        <dsp:cNvSpPr/>
      </dsp:nvSpPr>
      <dsp:spPr>
        <a:xfrm>
          <a:off x="1405825" y="3048000"/>
          <a:ext cx="1007390" cy="1952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3695" y="0"/>
              </a:lnTo>
              <a:lnTo>
                <a:pt x="503695" y="1952248"/>
              </a:lnTo>
              <a:lnTo>
                <a:pt x="1007390" y="1952248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854600" y="3969203"/>
        <a:ext cx="0" cy="0"/>
      </dsp:txXfrm>
    </dsp:sp>
    <dsp:sp modelId="{0065CE83-9571-408B-94FA-CFD6AB43A28D}">
      <dsp:nvSpPr>
        <dsp:cNvPr id="0" name=""/>
        <dsp:cNvSpPr/>
      </dsp:nvSpPr>
      <dsp:spPr>
        <a:xfrm>
          <a:off x="1405825" y="2230189"/>
          <a:ext cx="1029501" cy="817810"/>
        </a:xfrm>
        <a:custGeom>
          <a:avLst/>
          <a:gdLst/>
          <a:ahLst/>
          <a:cxnLst/>
          <a:rect l="0" t="0" r="0" b="0"/>
          <a:pathLst>
            <a:path>
              <a:moveTo>
                <a:pt x="0" y="817810"/>
              </a:moveTo>
              <a:lnTo>
                <a:pt x="514750" y="817810"/>
              </a:lnTo>
              <a:lnTo>
                <a:pt x="514750" y="0"/>
              </a:lnTo>
              <a:lnTo>
                <a:pt x="1029501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887706" y="2606225"/>
        <a:ext cx="0" cy="0"/>
      </dsp:txXfrm>
    </dsp:sp>
    <dsp:sp modelId="{C12F9AA4-FD22-406E-8308-095FBADC4DCB}">
      <dsp:nvSpPr>
        <dsp:cNvPr id="0" name=""/>
        <dsp:cNvSpPr/>
      </dsp:nvSpPr>
      <dsp:spPr>
        <a:xfrm>
          <a:off x="1405825" y="875350"/>
          <a:ext cx="1029501" cy="2172649"/>
        </a:xfrm>
        <a:custGeom>
          <a:avLst/>
          <a:gdLst/>
          <a:ahLst/>
          <a:cxnLst/>
          <a:rect l="0" t="0" r="0" b="0"/>
          <a:pathLst>
            <a:path>
              <a:moveTo>
                <a:pt x="0" y="2172649"/>
              </a:moveTo>
              <a:lnTo>
                <a:pt x="514750" y="2172649"/>
              </a:lnTo>
              <a:lnTo>
                <a:pt x="514750" y="0"/>
              </a:lnTo>
              <a:lnTo>
                <a:pt x="1029501" y="0"/>
              </a:lnTo>
            </a:path>
          </a:pathLst>
        </a:custGeom>
        <a:noFill/>
        <a:ln w="25400" cap="flat" cmpd="sng" algn="ctr">
          <a:solidFill>
            <a:srgbClr val="33996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rgbClr val="EAEAEA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1860470" y="1901569"/>
        <a:ext cx="0" cy="0"/>
      </dsp:txXfrm>
    </dsp:sp>
    <dsp:sp modelId="{A11DA371-081C-47A6-9036-DB98F99C946B}">
      <dsp:nvSpPr>
        <dsp:cNvPr id="0" name=""/>
        <dsp:cNvSpPr/>
      </dsp:nvSpPr>
      <dsp:spPr>
        <a:xfrm rot="16200000">
          <a:off x="-2221294" y="2468880"/>
          <a:ext cx="6096000" cy="1158240"/>
        </a:xfrm>
        <a:prstGeom prst="rect">
          <a:avLst/>
        </a:prstGeom>
        <a:solidFill>
          <a:srgbClr val="009999">
            <a:lumMod val="60000"/>
            <a:lumOff val="4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solidFill>
                <a:srgbClr val="7030A0"/>
              </a:solidFill>
              <a:latin typeface="Verdana"/>
              <a:ea typeface="+mn-ea"/>
              <a:cs typeface="+mn-cs"/>
            </a:rPr>
            <a:t>ГРУПОВІ</a:t>
          </a:r>
          <a:endParaRPr lang="uk-UA" sz="6500" kern="1200" dirty="0">
            <a:solidFill>
              <a:srgbClr val="7030A0"/>
            </a:solidFill>
            <a:latin typeface="Verdana"/>
            <a:ea typeface="+mn-ea"/>
            <a:cs typeface="+mn-cs"/>
          </a:endParaRPr>
        </a:p>
      </dsp:txBody>
      <dsp:txXfrm>
        <a:off x="-2221294" y="2468880"/>
        <a:ext cx="6096000" cy="1158240"/>
      </dsp:txXfrm>
    </dsp:sp>
    <dsp:sp modelId="{31D28135-960E-48FA-B502-FA5712BE09EE}">
      <dsp:nvSpPr>
        <dsp:cNvPr id="0" name=""/>
        <dsp:cNvSpPr/>
      </dsp:nvSpPr>
      <dsp:spPr>
        <a:xfrm>
          <a:off x="2435326" y="296230"/>
          <a:ext cx="558020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зібрання батьківського активу</a:t>
          </a:r>
        </a:p>
      </dsp:txBody>
      <dsp:txXfrm>
        <a:off x="2435326" y="296230"/>
        <a:ext cx="5580201" cy="1158240"/>
      </dsp:txXfrm>
    </dsp:sp>
    <dsp:sp modelId="{D62ADC0C-0CC2-4F05-81B6-3B816B14A598}">
      <dsp:nvSpPr>
        <dsp:cNvPr id="0" name=""/>
        <dsp:cNvSpPr/>
      </dsp:nvSpPr>
      <dsp:spPr>
        <a:xfrm>
          <a:off x="2435326" y="1651069"/>
          <a:ext cx="558020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групові бесіди</a:t>
          </a:r>
        </a:p>
      </dsp:txBody>
      <dsp:txXfrm>
        <a:off x="2435326" y="1651069"/>
        <a:ext cx="5580201" cy="1158240"/>
      </dsp:txXfrm>
    </dsp:sp>
    <dsp:sp modelId="{5674FF59-3FE7-4096-AC25-09EFB056C1E0}">
      <dsp:nvSpPr>
        <dsp:cNvPr id="0" name=""/>
        <dsp:cNvSpPr/>
      </dsp:nvSpPr>
      <dsp:spPr>
        <a:xfrm>
          <a:off x="2413216" y="4421128"/>
          <a:ext cx="560231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групові консультації</a:t>
          </a:r>
          <a:endParaRPr lang="uk-UA" sz="3900" kern="1200" dirty="0">
            <a:solidFill>
              <a:srgbClr val="99FF33"/>
            </a:solidFill>
            <a:latin typeface="Verdana"/>
            <a:ea typeface="+mn-ea"/>
            <a:cs typeface="+mn-cs"/>
          </a:endParaRPr>
        </a:p>
      </dsp:txBody>
      <dsp:txXfrm>
        <a:off x="2413216" y="4421128"/>
        <a:ext cx="5602311" cy="1158240"/>
      </dsp:txXfrm>
    </dsp:sp>
    <dsp:sp modelId="{E6D3E360-8728-4B8E-B62A-92ED6D7AFC5C}">
      <dsp:nvSpPr>
        <dsp:cNvPr id="0" name=""/>
        <dsp:cNvSpPr/>
      </dsp:nvSpPr>
      <dsp:spPr>
        <a:xfrm>
          <a:off x="2435326" y="2993111"/>
          <a:ext cx="5580201" cy="1158240"/>
        </a:xfrm>
        <a:prstGeom prst="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>
              <a:solidFill>
                <a:srgbClr val="99FF33"/>
              </a:solidFill>
              <a:effectLst/>
              <a:latin typeface="Times New Roman" pitchFamily="18" charset="0"/>
              <a:ea typeface="+mn-ea"/>
              <a:cs typeface="+mn-cs"/>
            </a:rPr>
            <a:t>батьківські консиліуми</a:t>
          </a:r>
        </a:p>
      </dsp:txBody>
      <dsp:txXfrm>
        <a:off x="2435326" y="2993111"/>
        <a:ext cx="5580201" cy="11582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D850C-5E5D-4F4E-8E55-FCFD3B64BCB2}">
      <dsp:nvSpPr>
        <dsp:cNvPr id="0" name=""/>
        <dsp:cNvSpPr/>
      </dsp:nvSpPr>
      <dsp:spPr>
        <a:xfrm>
          <a:off x="1480952" y="3048000"/>
          <a:ext cx="867707" cy="2428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3853" y="0"/>
              </a:lnTo>
              <a:lnTo>
                <a:pt x="433853" y="2428408"/>
              </a:lnTo>
              <a:lnTo>
                <a:pt x="867707" y="24284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kern="1200"/>
        </a:p>
      </dsp:txBody>
      <dsp:txXfrm>
        <a:off x="1850336" y="4197735"/>
        <a:ext cx="128938" cy="128938"/>
      </dsp:txXfrm>
    </dsp:sp>
    <dsp:sp modelId="{D4188786-B503-4BCF-B3B9-B999CD560A34}">
      <dsp:nvSpPr>
        <dsp:cNvPr id="0" name=""/>
        <dsp:cNvSpPr/>
      </dsp:nvSpPr>
      <dsp:spPr>
        <a:xfrm>
          <a:off x="1480952" y="2984525"/>
          <a:ext cx="867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3474"/>
              </a:moveTo>
              <a:lnTo>
                <a:pt x="433853" y="63474"/>
              </a:lnTo>
              <a:lnTo>
                <a:pt x="433853" y="45720"/>
              </a:lnTo>
              <a:lnTo>
                <a:pt x="867707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893109" y="3008547"/>
        <a:ext cx="43394" cy="43394"/>
      </dsp:txXfrm>
    </dsp:sp>
    <dsp:sp modelId="{F099581A-0AD7-4C4F-B9AA-14F3278FB11A}">
      <dsp:nvSpPr>
        <dsp:cNvPr id="0" name=""/>
        <dsp:cNvSpPr/>
      </dsp:nvSpPr>
      <dsp:spPr>
        <a:xfrm>
          <a:off x="1480952" y="3048000"/>
          <a:ext cx="867707" cy="1244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3853" y="0"/>
              </a:lnTo>
              <a:lnTo>
                <a:pt x="433853" y="1244757"/>
              </a:lnTo>
              <a:lnTo>
                <a:pt x="867707" y="12447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876872" y="3632445"/>
        <a:ext cx="75867" cy="75867"/>
      </dsp:txXfrm>
    </dsp:sp>
    <dsp:sp modelId="{0065CE83-9571-408B-94FA-CFD6AB43A28D}">
      <dsp:nvSpPr>
        <dsp:cNvPr id="0" name=""/>
        <dsp:cNvSpPr/>
      </dsp:nvSpPr>
      <dsp:spPr>
        <a:xfrm>
          <a:off x="1480952" y="1695992"/>
          <a:ext cx="915515" cy="1352007"/>
        </a:xfrm>
        <a:custGeom>
          <a:avLst/>
          <a:gdLst/>
          <a:ahLst/>
          <a:cxnLst/>
          <a:rect l="0" t="0" r="0" b="0"/>
          <a:pathLst>
            <a:path>
              <a:moveTo>
                <a:pt x="0" y="1352007"/>
              </a:moveTo>
              <a:lnTo>
                <a:pt x="457757" y="1352007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897889" y="2331175"/>
        <a:ext cx="81640" cy="81640"/>
      </dsp:txXfrm>
    </dsp:sp>
    <dsp:sp modelId="{C12F9AA4-FD22-406E-8308-095FBADC4DCB}">
      <dsp:nvSpPr>
        <dsp:cNvPr id="0" name=""/>
        <dsp:cNvSpPr/>
      </dsp:nvSpPr>
      <dsp:spPr>
        <a:xfrm>
          <a:off x="1480952" y="507861"/>
          <a:ext cx="915515" cy="2540138"/>
        </a:xfrm>
        <a:custGeom>
          <a:avLst/>
          <a:gdLst/>
          <a:ahLst/>
          <a:cxnLst/>
          <a:rect l="0" t="0" r="0" b="0"/>
          <a:pathLst>
            <a:path>
              <a:moveTo>
                <a:pt x="0" y="2540138"/>
              </a:moveTo>
              <a:lnTo>
                <a:pt x="457757" y="2540138"/>
              </a:lnTo>
              <a:lnTo>
                <a:pt x="457757" y="0"/>
              </a:lnTo>
              <a:lnTo>
                <a:pt x="91551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kern="1200"/>
        </a:p>
      </dsp:txBody>
      <dsp:txXfrm>
        <a:off x="1871208" y="1710428"/>
        <a:ext cx="135004" cy="135004"/>
      </dsp:txXfrm>
    </dsp:sp>
    <dsp:sp modelId="{A11DA371-081C-47A6-9036-DB98F99C946B}">
      <dsp:nvSpPr>
        <dsp:cNvPr id="0" name=""/>
        <dsp:cNvSpPr/>
      </dsp:nvSpPr>
      <dsp:spPr>
        <a:xfrm rot="16200000">
          <a:off x="-1699861" y="2540138"/>
          <a:ext cx="5345906" cy="1015722"/>
        </a:xfrm>
        <a:prstGeom prst="rect">
          <a:avLst/>
        </a:prstGeom>
        <a:solidFill>
          <a:srgbClr val="FF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solidFill>
                <a:srgbClr val="FF00FF"/>
              </a:solidFill>
            </a:rPr>
            <a:t>КОЛЕКТИВНІ</a:t>
          </a:r>
          <a:endParaRPr lang="uk-UA" sz="6500" kern="1200" dirty="0">
            <a:solidFill>
              <a:srgbClr val="FF00FF"/>
            </a:solidFill>
          </a:endParaRPr>
        </a:p>
      </dsp:txBody>
      <dsp:txXfrm>
        <a:off x="-1699861" y="2540138"/>
        <a:ext cx="5345906" cy="1015722"/>
      </dsp:txXfrm>
    </dsp:sp>
    <dsp:sp modelId="{31D28135-960E-48FA-B502-FA5712BE09EE}">
      <dsp:nvSpPr>
        <dsp:cNvPr id="0" name=""/>
        <dsp:cNvSpPr/>
      </dsp:nvSpPr>
      <dsp:spPr>
        <a:xfrm>
          <a:off x="2396467" y="0"/>
          <a:ext cx="4893574" cy="1015722"/>
        </a:xfrm>
        <a:prstGeom prst="rect">
          <a:avLst/>
        </a:prstGeom>
        <a:solidFill>
          <a:srgbClr val="41ED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rgbClr val="FF00FF"/>
              </a:solidFill>
              <a:effectLst/>
              <a:latin typeface="Times New Roman" pitchFamily="18" charset="0"/>
            </a:rPr>
            <a:t>загальношкільні збори</a:t>
          </a:r>
        </a:p>
      </dsp:txBody>
      <dsp:txXfrm>
        <a:off x="2396467" y="0"/>
        <a:ext cx="4893574" cy="1015722"/>
      </dsp:txXfrm>
    </dsp:sp>
    <dsp:sp modelId="{D62ADC0C-0CC2-4F05-81B6-3B816B14A598}">
      <dsp:nvSpPr>
        <dsp:cNvPr id="0" name=""/>
        <dsp:cNvSpPr/>
      </dsp:nvSpPr>
      <dsp:spPr>
        <a:xfrm>
          <a:off x="2396467" y="1188131"/>
          <a:ext cx="4893574" cy="1015722"/>
        </a:xfrm>
        <a:prstGeom prst="rect">
          <a:avLst/>
        </a:prstGeom>
        <a:solidFill>
          <a:srgbClr val="41ED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rgbClr val="FF00FF"/>
              </a:solidFill>
              <a:effectLst/>
              <a:latin typeface="Times New Roman" pitchFamily="18" charset="0"/>
            </a:rPr>
            <a:t>класні батьківські збори</a:t>
          </a:r>
        </a:p>
      </dsp:txBody>
      <dsp:txXfrm>
        <a:off x="2396467" y="1188131"/>
        <a:ext cx="4893574" cy="1015722"/>
      </dsp:txXfrm>
    </dsp:sp>
    <dsp:sp modelId="{5674FF59-3FE7-4096-AC25-09EFB056C1E0}">
      <dsp:nvSpPr>
        <dsp:cNvPr id="0" name=""/>
        <dsp:cNvSpPr/>
      </dsp:nvSpPr>
      <dsp:spPr>
        <a:xfrm>
          <a:off x="2348659" y="3784896"/>
          <a:ext cx="4843734" cy="1015722"/>
        </a:xfrm>
        <a:prstGeom prst="rect">
          <a:avLst/>
        </a:prstGeom>
        <a:solidFill>
          <a:srgbClr val="41ED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rgbClr val="FF00FF"/>
              </a:solidFill>
              <a:effectLst/>
              <a:latin typeface="Times New Roman" pitchFamily="18" charset="0"/>
            </a:rPr>
            <a:t>збори-концерти</a:t>
          </a:r>
          <a:endParaRPr lang="uk-UA" sz="3100" kern="1200" dirty="0">
            <a:solidFill>
              <a:srgbClr val="FF00FF"/>
            </a:solidFill>
          </a:endParaRPr>
        </a:p>
      </dsp:txBody>
      <dsp:txXfrm>
        <a:off x="2348659" y="3784896"/>
        <a:ext cx="4843734" cy="1015722"/>
      </dsp:txXfrm>
    </dsp:sp>
    <dsp:sp modelId="{E6D3E360-8728-4B8E-B62A-92ED6D7AFC5C}">
      <dsp:nvSpPr>
        <dsp:cNvPr id="0" name=""/>
        <dsp:cNvSpPr/>
      </dsp:nvSpPr>
      <dsp:spPr>
        <a:xfrm>
          <a:off x="2348659" y="2522384"/>
          <a:ext cx="4893574" cy="1015722"/>
        </a:xfrm>
        <a:prstGeom prst="rect">
          <a:avLst/>
        </a:prstGeom>
        <a:solidFill>
          <a:srgbClr val="41ED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rgbClr val="FF00FF"/>
              </a:solidFill>
              <a:effectLst/>
              <a:latin typeface="Times New Roman" pitchFamily="18" charset="0"/>
            </a:rPr>
            <a:t>конференції з обміну досвідом</a:t>
          </a:r>
        </a:p>
      </dsp:txBody>
      <dsp:txXfrm>
        <a:off x="2348659" y="2522384"/>
        <a:ext cx="4893574" cy="1015722"/>
      </dsp:txXfrm>
    </dsp:sp>
    <dsp:sp modelId="{D7C52D41-B148-47A1-A7E4-F80E0291315E}">
      <dsp:nvSpPr>
        <dsp:cNvPr id="0" name=""/>
        <dsp:cNvSpPr/>
      </dsp:nvSpPr>
      <dsp:spPr>
        <a:xfrm>
          <a:off x="2348659" y="4968547"/>
          <a:ext cx="4843734" cy="1015722"/>
        </a:xfrm>
        <a:prstGeom prst="rect">
          <a:avLst/>
        </a:prstGeom>
        <a:solidFill>
          <a:srgbClr val="41ED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rgbClr val="FF00FF"/>
              </a:solidFill>
              <a:effectLst/>
              <a:latin typeface="Times New Roman" pitchFamily="18" charset="0"/>
            </a:rPr>
            <a:t>педагогічний всеобуч «Батьківська академія»</a:t>
          </a:r>
        </a:p>
      </dsp:txBody>
      <dsp:txXfrm>
        <a:off x="2348659" y="4968547"/>
        <a:ext cx="4843734" cy="10157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B42CE-343B-4E25-85DD-DCC0BC06A1E1}">
      <dsp:nvSpPr>
        <dsp:cNvPr id="0" name=""/>
        <dsp:cNvSpPr/>
      </dsp:nvSpPr>
      <dsp:spPr>
        <a:xfrm rot="5400000">
          <a:off x="-648071" y="648071"/>
          <a:ext cx="4320480" cy="3024336"/>
        </a:xfrm>
        <a:prstGeom prst="chevron">
          <a:avLst/>
        </a:prstGeom>
        <a:solidFill>
          <a:srgbClr val="FFFFCC">
            <a:lumMod val="50000"/>
          </a:srgbClr>
        </a:solidFill>
        <a:ln w="9525" cap="flat" cmpd="sng" algn="ctr">
          <a:solidFill>
            <a:srgbClr val="33996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FF0000"/>
              </a:solidFill>
              <a:latin typeface="Georgia" pitchFamily="18" charset="0"/>
              <a:ea typeface="+mn-ea"/>
              <a:cs typeface="+mn-cs"/>
            </a:rPr>
            <a:t>ТРАДИЦІЙНІ МЕТОДИ І ПРИЙОМИ РОБОТИ З БАТЬКАМИ</a:t>
          </a:r>
          <a:endParaRPr lang="uk-UA" sz="2100" b="1" kern="1200" dirty="0">
            <a:solidFill>
              <a:srgbClr val="FF0000"/>
            </a:solidFill>
            <a:latin typeface="Georgia" pitchFamily="18" charset="0"/>
            <a:ea typeface="+mn-ea"/>
            <a:cs typeface="+mn-cs"/>
          </a:endParaRPr>
        </a:p>
      </dsp:txBody>
      <dsp:txXfrm rot="-5400000">
        <a:off x="1" y="1512167"/>
        <a:ext cx="3024336" cy="1296144"/>
      </dsp:txXfrm>
    </dsp:sp>
    <dsp:sp modelId="{76B359C1-B186-484E-BE63-B11C2E3159BB}">
      <dsp:nvSpPr>
        <dsp:cNvPr id="0" name=""/>
        <dsp:cNvSpPr/>
      </dsp:nvSpPr>
      <dsp:spPr>
        <a:xfrm rot="5400000">
          <a:off x="4845620" y="-1821284"/>
          <a:ext cx="2808312" cy="6450880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33996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dirty="0" smtClean="0">
              <a:solidFill>
                <a:srgbClr val="7030A0"/>
              </a:solidFill>
              <a:latin typeface="Verdana"/>
              <a:ea typeface="+mn-ea"/>
              <a:cs typeface="+mn-cs"/>
            </a:rPr>
            <a:t>спостереження</a:t>
          </a:r>
          <a:endParaRPr lang="uk-UA" sz="3200" b="1" kern="1200" dirty="0">
            <a:solidFill>
              <a:srgbClr val="7030A0"/>
            </a:solidFill>
            <a:latin typeface="Verdana"/>
            <a:ea typeface="+mn-ea"/>
            <a:cs typeface="+mn-cs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dirty="0" smtClean="0">
              <a:solidFill>
                <a:srgbClr val="FF00FF"/>
              </a:solidFill>
              <a:latin typeface="Verdana"/>
              <a:ea typeface="+mn-ea"/>
              <a:cs typeface="+mn-cs"/>
            </a:rPr>
            <a:t>бесіди</a:t>
          </a:r>
          <a:endParaRPr lang="uk-UA" sz="3200" b="1" kern="1200" dirty="0">
            <a:solidFill>
              <a:srgbClr val="FF00FF"/>
            </a:solidFill>
            <a:latin typeface="Verdana"/>
            <a:ea typeface="+mn-ea"/>
            <a:cs typeface="+mn-cs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dirty="0" smtClean="0">
              <a:solidFill>
                <a:srgbClr val="00B83D"/>
              </a:solidFill>
              <a:latin typeface="Verdana"/>
              <a:ea typeface="+mn-ea"/>
              <a:cs typeface="+mn-cs"/>
            </a:rPr>
            <a:t>анкетування</a:t>
          </a:r>
          <a:endParaRPr lang="uk-UA" sz="3200" b="1" kern="1200" dirty="0">
            <a:solidFill>
              <a:srgbClr val="00B83D"/>
            </a:solidFill>
            <a:latin typeface="Verdana"/>
            <a:ea typeface="+mn-ea"/>
            <a:cs typeface="+mn-cs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dirty="0" smtClean="0">
              <a:solidFill>
                <a:srgbClr val="00B0F0"/>
              </a:solidFill>
              <a:latin typeface="Verdana"/>
              <a:ea typeface="+mn-ea"/>
              <a:cs typeface="+mn-cs"/>
            </a:rPr>
            <a:t>учнівські твори-роздуми</a:t>
          </a:r>
          <a:endParaRPr lang="uk-UA" sz="3200" b="1" kern="1200" dirty="0">
            <a:solidFill>
              <a:srgbClr val="00B0F0"/>
            </a:solidFill>
            <a:latin typeface="Verdana"/>
            <a:ea typeface="+mn-ea"/>
            <a:cs typeface="+mn-cs"/>
          </a:endParaRPr>
        </a:p>
      </dsp:txBody>
      <dsp:txXfrm rot="-5400000">
        <a:off x="3024336" y="137090"/>
        <a:ext cx="6313790" cy="25341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7E7A0-2142-4D99-B1BF-E51BEFACF42F}">
      <dsp:nvSpPr>
        <dsp:cNvPr id="0" name=""/>
        <dsp:cNvSpPr/>
      </dsp:nvSpPr>
      <dsp:spPr>
        <a:xfrm rot="5400000">
          <a:off x="-190066" y="194790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8C8C8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8C8C8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 dirty="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 rot="-5400000">
        <a:off x="1" y="448211"/>
        <a:ext cx="886976" cy="380133"/>
      </dsp:txXfrm>
    </dsp:sp>
    <dsp:sp modelId="{CB44209C-7592-43A9-A97C-7B9729AEDABC}">
      <dsp:nvSpPr>
        <dsp:cNvPr id="0" name=""/>
        <dsp:cNvSpPr/>
      </dsp:nvSpPr>
      <dsp:spPr>
        <a:xfrm rot="5400000">
          <a:off x="5153477" y="-4261776"/>
          <a:ext cx="823621" cy="9356622"/>
        </a:xfrm>
        <a:prstGeom prst="round2SameRect">
          <a:avLst/>
        </a:prstGeom>
        <a:solidFill>
          <a:srgbClr val="FFFFCC">
            <a:lumMod val="75000"/>
            <a:alpha val="90000"/>
          </a:srgbClr>
        </a:solidFill>
        <a:ln w="9525" cap="flat" cmpd="sng" algn="ctr">
          <a:solidFill>
            <a:srgbClr val="C8C8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kern="12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9999">
                  <a:hueOff val="0"/>
                  <a:satOff val="0"/>
                  <a:lumOff val="0"/>
                  <a:alphaOff val="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Налагодити</a:t>
          </a:r>
          <a:r>
            <a:rPr lang="ru-RU" sz="2000" b="1" kern="1200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тісний</a:t>
          </a:r>
          <a:r>
            <a:rPr lang="ru-RU" sz="2000" b="1" kern="1200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зв'язок</a:t>
          </a:r>
          <a:r>
            <a:rPr lang="ru-RU" sz="2000" b="1" kern="1200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  <a:t> закладу з батьками.</a:t>
          </a:r>
          <a:br>
            <a:rPr lang="ru-RU" sz="2000" b="1" kern="1200" dirty="0" smtClean="0">
              <a:solidFill>
                <a:srgbClr val="003B3A"/>
              </a:solidFill>
              <a:effectLst/>
              <a:latin typeface="Times New Roman" pitchFamily="18" charset="0"/>
              <a:ea typeface="+mn-ea"/>
              <a:cs typeface="+mn-cs"/>
            </a:rPr>
          </a:br>
          <a:endParaRPr lang="uk-UA" sz="2000" b="1" kern="1200" dirty="0">
            <a:solidFill>
              <a:srgbClr val="003B3A"/>
            </a:solidFill>
            <a:latin typeface="Verdana"/>
            <a:ea typeface="+mn-ea"/>
            <a:cs typeface="+mn-cs"/>
          </a:endParaRPr>
        </a:p>
      </dsp:txBody>
      <dsp:txXfrm rot="-5400000">
        <a:off x="886977" y="44930"/>
        <a:ext cx="9316416" cy="743209"/>
      </dsp:txXfrm>
    </dsp:sp>
    <dsp:sp modelId="{17D00FF2-AA71-4EFB-BA43-111B62AD19A1}">
      <dsp:nvSpPr>
        <dsp:cNvPr id="0" name=""/>
        <dsp:cNvSpPr/>
      </dsp:nvSpPr>
      <dsp:spPr>
        <a:xfrm rot="5400000">
          <a:off x="-190066" y="1346532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2141358"/>
                <a:satOff val="5370"/>
                <a:lumOff val="-1225"/>
                <a:alphaOff val="0"/>
                <a:shade val="51000"/>
                <a:satMod val="130000"/>
              </a:srgbClr>
            </a:gs>
            <a:gs pos="80000">
              <a:srgbClr val="C8C8C8">
                <a:hueOff val="2141358"/>
                <a:satOff val="5370"/>
                <a:lumOff val="-1225"/>
                <a:alphaOff val="0"/>
                <a:shade val="93000"/>
                <a:satMod val="130000"/>
              </a:srgbClr>
            </a:gs>
            <a:gs pos="100000">
              <a:srgbClr val="C8C8C8">
                <a:hueOff val="2141358"/>
                <a:satOff val="5370"/>
                <a:lumOff val="-122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2141358"/>
              <a:satOff val="5370"/>
              <a:lumOff val="-12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 dirty="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 rot="-5400000">
        <a:off x="1" y="1599953"/>
        <a:ext cx="886976" cy="380133"/>
      </dsp:txXfrm>
    </dsp:sp>
    <dsp:sp modelId="{CC892DCA-9BE1-4F36-BE69-3D92626F823C}">
      <dsp:nvSpPr>
        <dsp:cNvPr id="0" name=""/>
        <dsp:cNvSpPr/>
      </dsp:nvSpPr>
      <dsp:spPr>
        <a:xfrm rot="5400000">
          <a:off x="5153477" y="-3110034"/>
          <a:ext cx="823621" cy="9356622"/>
        </a:xfrm>
        <a:prstGeom prst="round2SameRect">
          <a:avLst/>
        </a:prstGeom>
        <a:solidFill>
          <a:srgbClr val="009999">
            <a:lumMod val="20000"/>
            <a:lumOff val="80000"/>
            <a:alpha val="90000"/>
          </a:srgbClr>
        </a:solidFill>
        <a:ln w="9525" cap="flat" cmpd="sng" algn="ctr">
          <a:solidFill>
            <a:srgbClr val="C8C8C8">
              <a:hueOff val="2141358"/>
              <a:satOff val="5370"/>
              <a:lumOff val="-12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kern="12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Активізувати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роботу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батьківського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сектора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щодо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роз'яснення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законодавства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України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з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питань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освіти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.</a:t>
          </a:r>
          <a:b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</a:br>
          <a:endParaRPr lang="uk-UA" sz="2000" b="1" kern="1200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</dsp:txBody>
      <dsp:txXfrm rot="-5400000">
        <a:off x="886977" y="1196672"/>
        <a:ext cx="9316416" cy="743209"/>
      </dsp:txXfrm>
    </dsp:sp>
    <dsp:sp modelId="{5DD9DE07-EA78-4F47-A880-BAB3C1A607D1}">
      <dsp:nvSpPr>
        <dsp:cNvPr id="0" name=""/>
        <dsp:cNvSpPr/>
      </dsp:nvSpPr>
      <dsp:spPr>
        <a:xfrm rot="5400000">
          <a:off x="-190066" y="2498275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4282716"/>
                <a:satOff val="10740"/>
                <a:lumOff val="-2450"/>
                <a:alphaOff val="0"/>
                <a:shade val="51000"/>
                <a:satMod val="130000"/>
              </a:srgbClr>
            </a:gs>
            <a:gs pos="80000">
              <a:srgbClr val="C8C8C8">
                <a:hueOff val="4282716"/>
                <a:satOff val="10740"/>
                <a:lumOff val="-2450"/>
                <a:alphaOff val="0"/>
                <a:shade val="93000"/>
                <a:satMod val="130000"/>
              </a:srgbClr>
            </a:gs>
            <a:gs pos="100000">
              <a:srgbClr val="C8C8C8">
                <a:hueOff val="4282716"/>
                <a:satOff val="10740"/>
                <a:lumOff val="-245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4282716"/>
              <a:satOff val="10740"/>
              <a:lumOff val="-245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 dirty="0" smtClean="0">
            <a:solidFill>
              <a:srgbClr val="EAEAEA"/>
            </a:solidFill>
            <a:latin typeface="Verdana"/>
            <a:ea typeface="+mn-ea"/>
            <a:cs typeface="+mn-cs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 dirty="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 rot="-5400000">
        <a:off x="1" y="2751696"/>
        <a:ext cx="886976" cy="380133"/>
      </dsp:txXfrm>
    </dsp:sp>
    <dsp:sp modelId="{35F2BFCB-A8B7-4F1A-A88A-B9D33C4E52AD}">
      <dsp:nvSpPr>
        <dsp:cNvPr id="0" name=""/>
        <dsp:cNvSpPr/>
      </dsp:nvSpPr>
      <dsp:spPr>
        <a:xfrm rot="5400000">
          <a:off x="5153477" y="-1958291"/>
          <a:ext cx="823621" cy="9356622"/>
        </a:xfrm>
        <a:prstGeom prst="round2SameRect">
          <a:avLst/>
        </a:prstGeom>
        <a:solidFill>
          <a:srgbClr val="CC99FF">
            <a:alpha val="90000"/>
          </a:srgbClr>
        </a:solidFill>
        <a:ln w="9525" cap="flat" cmpd="sng" algn="ctr">
          <a:solidFill>
            <a:srgbClr val="C8C8C8">
              <a:hueOff val="4282716"/>
              <a:satOff val="10740"/>
              <a:lumOff val="-245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kern="12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Аналізувати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стан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навчальних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досягнень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учнів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і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виявити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причини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байдужого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ставлення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батьків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до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навчання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і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виховання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власних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дітей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endParaRPr lang="uk-UA" sz="2000" b="1" kern="1200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 smtClean="0">
            <a:solidFill>
              <a:srgbClr val="009999">
                <a:lumMod val="50000"/>
              </a:srgbClr>
            </a:solidFill>
            <a:effectLst/>
            <a:latin typeface="Times New Roman" pitchFamily="18" charset="0"/>
            <a:ea typeface="+mn-ea"/>
            <a:cs typeface="+mn-cs"/>
          </a:endParaRPr>
        </a:p>
      </dsp:txBody>
      <dsp:txXfrm rot="-5400000">
        <a:off x="886977" y="2348415"/>
        <a:ext cx="9316416" cy="743209"/>
      </dsp:txXfrm>
    </dsp:sp>
    <dsp:sp modelId="{A9ACEF50-D233-4E41-8EF1-DC21B6050E0D}">
      <dsp:nvSpPr>
        <dsp:cNvPr id="0" name=""/>
        <dsp:cNvSpPr/>
      </dsp:nvSpPr>
      <dsp:spPr>
        <a:xfrm rot="5400000">
          <a:off x="-190066" y="3650017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6424074"/>
                <a:satOff val="16111"/>
                <a:lumOff val="-3676"/>
                <a:alphaOff val="0"/>
                <a:shade val="51000"/>
                <a:satMod val="130000"/>
              </a:srgbClr>
            </a:gs>
            <a:gs pos="80000">
              <a:srgbClr val="C8C8C8">
                <a:hueOff val="6424074"/>
                <a:satOff val="16111"/>
                <a:lumOff val="-3676"/>
                <a:alphaOff val="0"/>
                <a:shade val="93000"/>
                <a:satMod val="130000"/>
              </a:srgbClr>
            </a:gs>
            <a:gs pos="100000">
              <a:srgbClr val="C8C8C8">
                <a:hueOff val="6424074"/>
                <a:satOff val="16111"/>
                <a:lumOff val="-367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6424074"/>
              <a:satOff val="16111"/>
              <a:lumOff val="-367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 dirty="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 rot="-5400000">
        <a:off x="1" y="3903438"/>
        <a:ext cx="886976" cy="380133"/>
      </dsp:txXfrm>
    </dsp:sp>
    <dsp:sp modelId="{8F06A933-FD79-4930-9EFB-D0F1212238B2}">
      <dsp:nvSpPr>
        <dsp:cNvPr id="0" name=""/>
        <dsp:cNvSpPr/>
      </dsp:nvSpPr>
      <dsp:spPr>
        <a:xfrm rot="5400000">
          <a:off x="5153477" y="234466"/>
          <a:ext cx="823621" cy="9356622"/>
        </a:xfrm>
        <a:prstGeom prst="round2SameRect">
          <a:avLst/>
        </a:prstGeom>
        <a:solidFill>
          <a:srgbClr val="339966">
            <a:lumMod val="60000"/>
            <a:lumOff val="40000"/>
            <a:alpha val="90000"/>
          </a:srgbClr>
        </a:solidFill>
        <a:ln w="9525" cap="flat" cmpd="sng" algn="ctr">
          <a:solidFill>
            <a:srgbClr val="C8C8C8">
              <a:hueOff val="6424074"/>
              <a:satOff val="16111"/>
              <a:lumOff val="-367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200" kern="1200" dirty="0">
            <a:solidFill>
              <a:srgbClr val="009999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Допомагати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батькам в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оволодінні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системою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умінь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,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необхідних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для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організації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діяльності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дитини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вдома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.</a:t>
          </a:r>
          <a:b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</a:br>
          <a:r>
            <a:rPr lang="ru-RU" sz="12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/>
          </a:r>
          <a:br>
            <a:rPr lang="ru-RU" sz="12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</a:br>
          <a:endParaRPr lang="uk-UA" sz="1200" b="1" kern="1200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</dsp:txBody>
      <dsp:txXfrm rot="-5400000">
        <a:off x="886977" y="4541172"/>
        <a:ext cx="9316416" cy="743209"/>
      </dsp:txXfrm>
    </dsp:sp>
    <dsp:sp modelId="{E25D1E96-CE4B-4896-A860-F745C26B0D3D}">
      <dsp:nvSpPr>
        <dsp:cNvPr id="0" name=""/>
        <dsp:cNvSpPr/>
      </dsp:nvSpPr>
      <dsp:spPr>
        <a:xfrm rot="5400000">
          <a:off x="-190066" y="4801760"/>
          <a:ext cx="1267109" cy="886976"/>
        </a:xfrm>
        <a:prstGeom prst="chevron">
          <a:avLst/>
        </a:prstGeom>
        <a:gradFill rotWithShape="0">
          <a:gsLst>
            <a:gs pos="0">
              <a:srgbClr val="C8C8C8">
                <a:hueOff val="8565432"/>
                <a:satOff val="21481"/>
                <a:lumOff val="-4901"/>
                <a:alphaOff val="0"/>
                <a:shade val="51000"/>
                <a:satMod val="130000"/>
              </a:srgbClr>
            </a:gs>
            <a:gs pos="80000">
              <a:srgbClr val="C8C8C8">
                <a:hueOff val="8565432"/>
                <a:satOff val="21481"/>
                <a:lumOff val="-4901"/>
                <a:alphaOff val="0"/>
                <a:shade val="93000"/>
                <a:satMod val="130000"/>
              </a:srgbClr>
            </a:gs>
            <a:gs pos="100000">
              <a:srgbClr val="C8C8C8">
                <a:hueOff val="8565432"/>
                <a:satOff val="21481"/>
                <a:lumOff val="-490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8C8C8">
              <a:hueOff val="8565432"/>
              <a:satOff val="21481"/>
              <a:lumOff val="-49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 dirty="0">
            <a:solidFill>
              <a:srgbClr val="EAEAEA"/>
            </a:solidFill>
            <a:latin typeface="Verdana"/>
            <a:ea typeface="+mn-ea"/>
            <a:cs typeface="+mn-cs"/>
          </a:endParaRPr>
        </a:p>
      </dsp:txBody>
      <dsp:txXfrm rot="-5400000">
        <a:off x="1" y="5055181"/>
        <a:ext cx="886976" cy="380133"/>
      </dsp:txXfrm>
    </dsp:sp>
    <dsp:sp modelId="{2CA3B0CC-50FA-4613-A1D8-D2909C7E17B8}">
      <dsp:nvSpPr>
        <dsp:cNvPr id="0" name=""/>
        <dsp:cNvSpPr/>
      </dsp:nvSpPr>
      <dsp:spPr>
        <a:xfrm rot="5400000">
          <a:off x="5153477" y="-714906"/>
          <a:ext cx="823621" cy="9356622"/>
        </a:xfrm>
        <a:prstGeom prst="round2SameRect">
          <a:avLst/>
        </a:prstGeom>
        <a:solidFill>
          <a:srgbClr val="99FF33">
            <a:alpha val="90000"/>
          </a:srgbClr>
        </a:solidFill>
        <a:ln w="9525" cap="flat" cmpd="sng" algn="ctr">
          <a:solidFill>
            <a:srgbClr val="C8C8C8">
              <a:hueOff val="8565432"/>
              <a:satOff val="21481"/>
              <a:lumOff val="-49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Пропагувати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педагогічні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знання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,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що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зумовлять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підвищення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педагогічної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грамотності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 </a:t>
          </a:r>
          <a:r>
            <a:rPr lang="ru-RU" sz="2000" b="1" kern="1200" dirty="0" err="1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батьків</a:t>
          </a:r>
          <a:r>
            <a:rPr lang="ru-RU" sz="2000" b="1" kern="1200" dirty="0" smtClean="0">
              <a:solidFill>
                <a:srgbClr val="009999">
                  <a:lumMod val="50000"/>
                </a:srgbClr>
              </a:solidFill>
              <a:effectLst/>
              <a:latin typeface="Times New Roman" pitchFamily="18" charset="0"/>
              <a:ea typeface="+mn-ea"/>
              <a:cs typeface="+mn-cs"/>
            </a:rPr>
            <a:t>.</a:t>
          </a:r>
          <a:endParaRPr lang="uk-UA" sz="2000" b="1" kern="1200" dirty="0">
            <a:solidFill>
              <a:srgbClr val="009999">
                <a:lumMod val="50000"/>
              </a:srgbClr>
            </a:solidFill>
            <a:latin typeface="Verdana"/>
            <a:ea typeface="+mn-ea"/>
            <a:cs typeface="+mn-cs"/>
          </a:endParaRPr>
        </a:p>
      </dsp:txBody>
      <dsp:txXfrm rot="-5400000">
        <a:off x="886977" y="3591800"/>
        <a:ext cx="9316416" cy="743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A6E85-BCE5-4A43-9979-0228D0C55283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48A3-7FD7-4C67-A7E7-473888EC5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3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48A3-7FD7-4C67-A7E7-473888EC5C2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6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8"/>
          <p:cNvGrpSpPr/>
          <p:nvPr/>
        </p:nvGrpSpPr>
        <p:grpSpPr>
          <a:xfrm rot="10800000">
            <a:off x="352550" y="390893"/>
            <a:ext cx="1482275" cy="1860611"/>
            <a:chOff x="10177290" y="5267968"/>
            <a:chExt cx="988183" cy="1240407"/>
          </a:xfrm>
        </p:grpSpPr>
        <p:sp>
          <p:nvSpPr>
            <p:cNvPr id="303" name="Google Shape;303;p8"/>
            <p:cNvSpPr/>
            <p:nvPr/>
          </p:nvSpPr>
          <p:spPr>
            <a:xfrm>
              <a:off x="10777725" y="5988729"/>
              <a:ext cx="387748" cy="519646"/>
            </a:xfrm>
            <a:custGeom>
              <a:avLst/>
              <a:gdLst/>
              <a:ahLst/>
              <a:cxnLst/>
              <a:rect l="l" t="t" r="r" b="b"/>
              <a:pathLst>
                <a:path w="387748" h="519646" extrusionOk="0">
                  <a:moveTo>
                    <a:pt x="188595" y="38466"/>
                  </a:moveTo>
                  <a:cubicBezTo>
                    <a:pt x="173355" y="-586"/>
                    <a:pt x="119063" y="-10111"/>
                    <a:pt x="82868" y="10844"/>
                  </a:cubicBezTo>
                  <a:cubicBezTo>
                    <a:pt x="46673" y="31799"/>
                    <a:pt x="28575" y="72756"/>
                    <a:pt x="19050" y="112761"/>
                  </a:cubicBezTo>
                  <a:cubicBezTo>
                    <a:pt x="-7620" y="225156"/>
                    <a:pt x="21908" y="349934"/>
                    <a:pt x="97155" y="437564"/>
                  </a:cubicBezTo>
                  <a:cubicBezTo>
                    <a:pt x="125730" y="471854"/>
                    <a:pt x="162878" y="501381"/>
                    <a:pt x="205740" y="513764"/>
                  </a:cubicBezTo>
                  <a:cubicBezTo>
                    <a:pt x="248603" y="526146"/>
                    <a:pt x="299085" y="519479"/>
                    <a:pt x="331470" y="488999"/>
                  </a:cubicBezTo>
                  <a:cubicBezTo>
                    <a:pt x="350520" y="471854"/>
                    <a:pt x="361950" y="448041"/>
                    <a:pt x="370523" y="424229"/>
                  </a:cubicBezTo>
                  <a:cubicBezTo>
                    <a:pt x="426720" y="270876"/>
                    <a:pt x="340043" y="80376"/>
                    <a:pt x="188595" y="22274"/>
                  </a:cubicBezTo>
                  <a:cubicBezTo>
                    <a:pt x="153353" y="8939"/>
                    <a:pt x="115253" y="1319"/>
                    <a:pt x="79058" y="9891"/>
                  </a:cubicBezTo>
                  <a:cubicBezTo>
                    <a:pt x="42863" y="18464"/>
                    <a:pt x="9525" y="45134"/>
                    <a:pt x="0" y="8132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 rot="10438560">
              <a:off x="10512423" y="5289779"/>
              <a:ext cx="442826" cy="516183"/>
            </a:xfrm>
            <a:custGeom>
              <a:avLst/>
              <a:gdLst/>
              <a:ahLst/>
              <a:cxnLst/>
              <a:rect l="l" t="t" r="r" b="b"/>
              <a:pathLst>
                <a:path w="442594" h="515912" extrusionOk="0">
                  <a:moveTo>
                    <a:pt x="81055" y="37103"/>
                  </a:moveTo>
                  <a:cubicBezTo>
                    <a:pt x="50575" y="30435"/>
                    <a:pt x="21047" y="54248"/>
                    <a:pt x="8665" y="81871"/>
                  </a:cubicBezTo>
                  <a:cubicBezTo>
                    <a:pt x="-2765" y="110446"/>
                    <a:pt x="-860" y="142831"/>
                    <a:pt x="2950" y="173311"/>
                  </a:cubicBezTo>
                  <a:cubicBezTo>
                    <a:pt x="13427" y="263798"/>
                    <a:pt x="35335" y="357143"/>
                    <a:pt x="93437" y="427628"/>
                  </a:cubicBezTo>
                  <a:cubicBezTo>
                    <a:pt x="151540" y="498113"/>
                    <a:pt x="253457" y="539071"/>
                    <a:pt x="337277" y="501923"/>
                  </a:cubicBezTo>
                  <a:cubicBezTo>
                    <a:pt x="431575" y="460013"/>
                    <a:pt x="463960" y="333331"/>
                    <a:pt x="428717" y="236176"/>
                  </a:cubicBezTo>
                  <a:cubicBezTo>
                    <a:pt x="393475" y="139021"/>
                    <a:pt x="308702" y="69488"/>
                    <a:pt x="218215" y="19958"/>
                  </a:cubicBezTo>
                  <a:cubicBezTo>
                    <a:pt x="193450" y="6623"/>
                    <a:pt x="163922" y="-6712"/>
                    <a:pt x="138205" y="3766"/>
                  </a:cubicBezTo>
                  <a:cubicBezTo>
                    <a:pt x="117250" y="12338"/>
                    <a:pt x="104867" y="33293"/>
                    <a:pt x="94390" y="52343"/>
                  </a:cubicBezTo>
                  <a:cubicBezTo>
                    <a:pt x="68672" y="98063"/>
                    <a:pt x="42955" y="143783"/>
                    <a:pt x="16285" y="18950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10177290" y="5878132"/>
              <a:ext cx="427235" cy="584051"/>
            </a:xfrm>
            <a:custGeom>
              <a:avLst/>
              <a:gdLst/>
              <a:ahLst/>
              <a:cxnLst/>
              <a:rect l="l" t="t" r="r" b="b"/>
              <a:pathLst>
                <a:path w="427235" h="584051" extrusionOk="0">
                  <a:moveTo>
                    <a:pt x="76110" y="62890"/>
                  </a:moveTo>
                  <a:cubicBezTo>
                    <a:pt x="8483" y="111467"/>
                    <a:pt x="-8662" y="206717"/>
                    <a:pt x="3720" y="289585"/>
                  </a:cubicBezTo>
                  <a:cubicBezTo>
                    <a:pt x="15150" y="366737"/>
                    <a:pt x="48488" y="440080"/>
                    <a:pt x="97065" y="500087"/>
                  </a:cubicBezTo>
                  <a:cubicBezTo>
                    <a:pt x="135165" y="546760"/>
                    <a:pt x="188505" y="586765"/>
                    <a:pt x="248513" y="583907"/>
                  </a:cubicBezTo>
                  <a:cubicBezTo>
                    <a:pt x="289470" y="582002"/>
                    <a:pt x="326618" y="560095"/>
                    <a:pt x="355193" y="530567"/>
                  </a:cubicBezTo>
                  <a:cubicBezTo>
                    <a:pt x="424725" y="460082"/>
                    <a:pt x="442823" y="348640"/>
                    <a:pt x="414248" y="254342"/>
                  </a:cubicBezTo>
                  <a:cubicBezTo>
                    <a:pt x="385673" y="160045"/>
                    <a:pt x="316140" y="80987"/>
                    <a:pt x="234225" y="26695"/>
                  </a:cubicBezTo>
                  <a:cubicBezTo>
                    <a:pt x="214223" y="13360"/>
                    <a:pt x="192315" y="977"/>
                    <a:pt x="168503" y="25"/>
                  </a:cubicBezTo>
                  <a:cubicBezTo>
                    <a:pt x="131355" y="-928"/>
                    <a:pt x="98970" y="25742"/>
                    <a:pt x="81825" y="58127"/>
                  </a:cubicBezTo>
                  <a:cubicBezTo>
                    <a:pt x="64680" y="90512"/>
                    <a:pt x="60870" y="128612"/>
                    <a:pt x="57060" y="16480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8"/>
          <p:cNvSpPr/>
          <p:nvPr/>
        </p:nvSpPr>
        <p:spPr>
          <a:xfrm rot="10800000">
            <a:off x="-60600" y="4167480"/>
            <a:ext cx="9657900" cy="61204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8"/>
          <p:cNvSpPr/>
          <p:nvPr/>
        </p:nvSpPr>
        <p:spPr>
          <a:xfrm rot="10800000">
            <a:off x="-381580" y="-883275"/>
            <a:ext cx="16832258" cy="11302475"/>
          </a:xfrm>
          <a:custGeom>
            <a:avLst/>
            <a:gdLst/>
            <a:ahLst/>
            <a:cxnLst/>
            <a:rect l="l" t="t" r="r" b="b"/>
            <a:pathLst>
              <a:path w="7958514" h="6834452" extrusionOk="0">
                <a:moveTo>
                  <a:pt x="1477342" y="179222"/>
                </a:moveTo>
                <a:cubicBezTo>
                  <a:pt x="1542844" y="351264"/>
                  <a:pt x="1370013" y="513046"/>
                  <a:pt x="1223225" y="624321"/>
                </a:cubicBezTo>
                <a:cubicBezTo>
                  <a:pt x="902027" y="868179"/>
                  <a:pt x="609240" y="1149917"/>
                  <a:pt x="354334" y="1462433"/>
                </a:cubicBezTo>
                <a:cubicBezTo>
                  <a:pt x="128628" y="1738647"/>
                  <a:pt x="-78138" y="2094569"/>
                  <a:pt x="29191" y="2434707"/>
                </a:cubicBezTo>
                <a:cubicBezTo>
                  <a:pt x="104953" y="2674618"/>
                  <a:pt x="321978" y="2842714"/>
                  <a:pt x="544527" y="2961092"/>
                </a:cubicBezTo>
                <a:cubicBezTo>
                  <a:pt x="767077" y="3078680"/>
                  <a:pt x="1010145" y="3164701"/>
                  <a:pt x="1209020" y="3318592"/>
                </a:cubicBezTo>
                <a:cubicBezTo>
                  <a:pt x="1309246" y="3396721"/>
                  <a:pt x="1402369" y="3503261"/>
                  <a:pt x="1407894" y="3630319"/>
                </a:cubicBezTo>
                <a:cubicBezTo>
                  <a:pt x="1411050" y="3712394"/>
                  <a:pt x="1377116" y="3791312"/>
                  <a:pt x="1340024" y="3865496"/>
                </a:cubicBezTo>
                <a:cubicBezTo>
                  <a:pt x="1130101" y="4291654"/>
                  <a:pt x="829423" y="4668884"/>
                  <a:pt x="616343" y="5093464"/>
                </a:cubicBezTo>
                <a:cubicBezTo>
                  <a:pt x="403264" y="5518045"/>
                  <a:pt x="281730" y="6026279"/>
                  <a:pt x="459296" y="6467432"/>
                </a:cubicBezTo>
                <a:cubicBezTo>
                  <a:pt x="527955" y="6639474"/>
                  <a:pt x="660537" y="6805991"/>
                  <a:pt x="843628" y="6831245"/>
                </a:cubicBezTo>
                <a:cubicBezTo>
                  <a:pt x="1014881" y="6854921"/>
                  <a:pt x="1182187" y="6744435"/>
                  <a:pt x="1280046" y="6601593"/>
                </a:cubicBezTo>
                <a:cubicBezTo>
                  <a:pt x="1377905" y="6458751"/>
                  <a:pt x="1420521" y="6286709"/>
                  <a:pt x="1467082" y="6119402"/>
                </a:cubicBezTo>
                <a:cubicBezTo>
                  <a:pt x="1710940" y="5255247"/>
                  <a:pt x="2183661" y="4368994"/>
                  <a:pt x="3014670" y="4029646"/>
                </a:cubicBezTo>
                <a:cubicBezTo>
                  <a:pt x="3163037" y="3968879"/>
                  <a:pt x="3324030" y="3927841"/>
                  <a:pt x="3481867" y="3953884"/>
                </a:cubicBezTo>
                <a:cubicBezTo>
                  <a:pt x="3639703" y="3979927"/>
                  <a:pt x="3791226" y="4087256"/>
                  <a:pt x="3833053" y="4241147"/>
                </a:cubicBezTo>
                <a:cubicBezTo>
                  <a:pt x="3855939" y="4324800"/>
                  <a:pt x="3844891" y="4413189"/>
                  <a:pt x="3829896" y="4498421"/>
                </a:cubicBezTo>
                <a:cubicBezTo>
                  <a:pt x="3787280" y="4736754"/>
                  <a:pt x="3709151" y="4968773"/>
                  <a:pt x="3679952" y="5209474"/>
                </a:cubicBezTo>
                <a:cubicBezTo>
                  <a:pt x="3650752" y="5450175"/>
                  <a:pt x="3674427" y="5709816"/>
                  <a:pt x="3817270" y="5905534"/>
                </a:cubicBezTo>
                <a:cubicBezTo>
                  <a:pt x="4023246" y="6188851"/>
                  <a:pt x="4443881" y="6262244"/>
                  <a:pt x="4766657" y="6125716"/>
                </a:cubicBezTo>
                <a:cubicBezTo>
                  <a:pt x="5089433" y="5989187"/>
                  <a:pt x="5317506" y="5682195"/>
                  <a:pt x="5431149" y="5349949"/>
                </a:cubicBezTo>
                <a:cubicBezTo>
                  <a:pt x="5494284" y="5166069"/>
                  <a:pt x="5527429" y="4971141"/>
                  <a:pt x="5614239" y="4796732"/>
                </a:cubicBezTo>
                <a:cubicBezTo>
                  <a:pt x="5719990" y="4582863"/>
                  <a:pt x="5906237" y="4409243"/>
                  <a:pt x="6126419" y="4317697"/>
                </a:cubicBezTo>
                <a:cubicBezTo>
                  <a:pt x="6457087" y="4181169"/>
                  <a:pt x="6831159" y="4230098"/>
                  <a:pt x="7186292" y="4182747"/>
                </a:cubicBezTo>
                <a:cubicBezTo>
                  <a:pt x="7540635" y="4135396"/>
                  <a:pt x="7932859" y="3919949"/>
                  <a:pt x="7957324" y="3563239"/>
                </a:cubicBezTo>
                <a:cubicBezTo>
                  <a:pt x="7980210" y="3229414"/>
                  <a:pt x="7669272" y="2969773"/>
                  <a:pt x="7363858" y="2834033"/>
                </a:cubicBezTo>
                <a:cubicBezTo>
                  <a:pt x="7108163" y="2720391"/>
                  <a:pt x="6832738" y="2650943"/>
                  <a:pt x="6553367" y="2628057"/>
                </a:cubicBezTo>
                <a:cubicBezTo>
                  <a:pt x="6127997" y="2593333"/>
                  <a:pt x="5694736" y="2668305"/>
                  <a:pt x="5275680" y="2587019"/>
                </a:cubicBezTo>
                <a:cubicBezTo>
                  <a:pt x="4998677" y="2533355"/>
                  <a:pt x="4706679" y="2379464"/>
                  <a:pt x="4633285" y="2107196"/>
                </a:cubicBezTo>
                <a:cubicBezTo>
                  <a:pt x="4562258" y="1844398"/>
                  <a:pt x="4719306" y="1579232"/>
                  <a:pt x="4868462" y="1351948"/>
                </a:cubicBezTo>
                <a:cubicBezTo>
                  <a:pt x="4997098" y="1156230"/>
                  <a:pt x="5125735" y="960513"/>
                  <a:pt x="5255161" y="764796"/>
                </a:cubicBezTo>
                <a:cubicBezTo>
                  <a:pt x="5360911" y="603802"/>
                  <a:pt x="5471397" y="404928"/>
                  <a:pt x="5392479" y="228940"/>
                </a:cubicBezTo>
                <a:cubicBezTo>
                  <a:pt x="5305669" y="38747"/>
                  <a:pt x="5053920" y="866"/>
                  <a:pt x="4843997" y="77"/>
                </a:cubicBezTo>
                <a:cubicBezTo>
                  <a:pt x="4533848" y="-1501"/>
                  <a:pt x="4223699" y="21385"/>
                  <a:pt x="3914339" y="43482"/>
                </a:cubicBezTo>
                <a:cubicBezTo>
                  <a:pt x="3097535" y="102671"/>
                  <a:pt x="2281519" y="162649"/>
                  <a:pt x="1465504" y="22183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8"/>
          <p:cNvSpPr/>
          <p:nvPr/>
        </p:nvSpPr>
        <p:spPr>
          <a:xfrm rot="9137100" flipH="1">
            <a:off x="3847012" y="-131377"/>
            <a:ext cx="10115327" cy="6259109"/>
          </a:xfrm>
          <a:custGeom>
            <a:avLst/>
            <a:gdLst/>
            <a:ahLst/>
            <a:cxnLst/>
            <a:rect l="l" t="t" r="r" b="b"/>
            <a:pathLst>
              <a:path w="5502190" h="3827104" extrusionOk="0">
                <a:moveTo>
                  <a:pt x="3327831" y="52"/>
                </a:moveTo>
                <a:cubicBezTo>
                  <a:pt x="3246660" y="-1092"/>
                  <a:pt x="3237853" y="17247"/>
                  <a:pt x="3085925" y="27260"/>
                </a:cubicBezTo>
                <a:cubicBezTo>
                  <a:pt x="2933997" y="37273"/>
                  <a:pt x="2629634" y="38777"/>
                  <a:pt x="2416265" y="60130"/>
                </a:cubicBezTo>
                <a:cubicBezTo>
                  <a:pt x="2202896" y="81483"/>
                  <a:pt x="1968589" y="17267"/>
                  <a:pt x="1805712" y="155380"/>
                </a:cubicBezTo>
                <a:cubicBezTo>
                  <a:pt x="1662837" y="278252"/>
                  <a:pt x="1612355" y="474467"/>
                  <a:pt x="1550442" y="652585"/>
                </a:cubicBezTo>
                <a:cubicBezTo>
                  <a:pt x="1488530" y="830702"/>
                  <a:pt x="1387564" y="1021202"/>
                  <a:pt x="1206589" y="1074542"/>
                </a:cubicBezTo>
                <a:cubicBezTo>
                  <a:pt x="946557" y="1150742"/>
                  <a:pt x="687477" y="902140"/>
                  <a:pt x="417919" y="932620"/>
                </a:cubicBezTo>
                <a:cubicBezTo>
                  <a:pt x="176937" y="960242"/>
                  <a:pt x="12154" y="1212655"/>
                  <a:pt x="725" y="1454590"/>
                </a:cubicBezTo>
                <a:cubicBezTo>
                  <a:pt x="-9753" y="1696525"/>
                  <a:pt x="95022" y="1927982"/>
                  <a:pt x="204560" y="2144200"/>
                </a:cubicBezTo>
                <a:cubicBezTo>
                  <a:pt x="346482" y="2423282"/>
                  <a:pt x="517932" y="2714747"/>
                  <a:pt x="802730" y="2846192"/>
                </a:cubicBezTo>
                <a:cubicBezTo>
                  <a:pt x="1023710" y="2948110"/>
                  <a:pt x="1278980" y="2938585"/>
                  <a:pt x="1514247" y="3001450"/>
                </a:cubicBezTo>
                <a:cubicBezTo>
                  <a:pt x="1731417" y="3059552"/>
                  <a:pt x="1931442" y="3183377"/>
                  <a:pt x="2080985" y="3351017"/>
                </a:cubicBezTo>
                <a:cubicBezTo>
                  <a:pt x="2192427" y="3475795"/>
                  <a:pt x="2278152" y="3626290"/>
                  <a:pt x="2414360" y="3724397"/>
                </a:cubicBezTo>
                <a:cubicBezTo>
                  <a:pt x="2652485" y="3896800"/>
                  <a:pt x="3023007" y="3846317"/>
                  <a:pt x="3206840" y="3616765"/>
                </a:cubicBezTo>
                <a:cubicBezTo>
                  <a:pt x="3236606" y="3579618"/>
                  <a:pt x="3261118" y="3540000"/>
                  <a:pt x="3281597" y="3498466"/>
                </a:cubicBezTo>
                <a:lnTo>
                  <a:pt x="3286653" y="3485484"/>
                </a:lnTo>
                <a:lnTo>
                  <a:pt x="3341255" y="3415332"/>
                </a:lnTo>
                <a:cubicBezTo>
                  <a:pt x="3367091" y="3382144"/>
                  <a:pt x="3393345" y="3349342"/>
                  <a:pt x="3421205" y="3318147"/>
                </a:cubicBezTo>
                <a:cubicBezTo>
                  <a:pt x="3570748" y="3150507"/>
                  <a:pt x="3770773" y="3026682"/>
                  <a:pt x="3987943" y="2968580"/>
                </a:cubicBezTo>
                <a:cubicBezTo>
                  <a:pt x="4223210" y="2905715"/>
                  <a:pt x="4478480" y="2915240"/>
                  <a:pt x="4699460" y="2813322"/>
                </a:cubicBezTo>
                <a:cubicBezTo>
                  <a:pt x="4984258" y="2681877"/>
                  <a:pt x="5155708" y="2390412"/>
                  <a:pt x="5297630" y="2111330"/>
                </a:cubicBezTo>
                <a:cubicBezTo>
                  <a:pt x="5407168" y="1895112"/>
                  <a:pt x="5511943" y="1663655"/>
                  <a:pt x="5501465" y="1421720"/>
                </a:cubicBezTo>
                <a:cubicBezTo>
                  <a:pt x="5490036" y="1179785"/>
                  <a:pt x="5325253" y="927372"/>
                  <a:pt x="5084271" y="899750"/>
                </a:cubicBezTo>
                <a:cubicBezTo>
                  <a:pt x="4814713" y="869270"/>
                  <a:pt x="4555633" y="1117872"/>
                  <a:pt x="4295601" y="1041672"/>
                </a:cubicBezTo>
                <a:cubicBezTo>
                  <a:pt x="4114626" y="988332"/>
                  <a:pt x="4013660" y="797832"/>
                  <a:pt x="3951748" y="619715"/>
                </a:cubicBezTo>
                <a:cubicBezTo>
                  <a:pt x="3889835" y="441597"/>
                  <a:pt x="3839353" y="245382"/>
                  <a:pt x="3696478" y="122510"/>
                </a:cubicBezTo>
                <a:cubicBezTo>
                  <a:pt x="3594680" y="36189"/>
                  <a:pt x="3463116" y="1959"/>
                  <a:pt x="3327831" y="5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8"/>
          <p:cNvSpPr/>
          <p:nvPr/>
        </p:nvSpPr>
        <p:spPr>
          <a:xfrm rot="10800000">
            <a:off x="11844487" y="3855532"/>
            <a:ext cx="6007067" cy="7314723"/>
          </a:xfrm>
          <a:custGeom>
            <a:avLst/>
            <a:gdLst/>
            <a:ahLst/>
            <a:cxnLst/>
            <a:rect l="l" t="t" r="r" b="b"/>
            <a:pathLst>
              <a:path w="4004711" h="4876482" extrusionOk="0">
                <a:moveTo>
                  <a:pt x="153725" y="3744710"/>
                </a:moveTo>
                <a:cubicBezTo>
                  <a:pt x="117530" y="3092248"/>
                  <a:pt x="-150460" y="2203537"/>
                  <a:pt x="118444" y="1627153"/>
                </a:cubicBezTo>
                <a:cubicBezTo>
                  <a:pt x="387348" y="1050769"/>
                  <a:pt x="1285637" y="557169"/>
                  <a:pt x="1767148" y="286407"/>
                </a:cubicBezTo>
                <a:cubicBezTo>
                  <a:pt x="2248659" y="15645"/>
                  <a:pt x="2683777" y="-10206"/>
                  <a:pt x="3007509" y="2581"/>
                </a:cubicBezTo>
                <a:cubicBezTo>
                  <a:pt x="3331241" y="15368"/>
                  <a:pt x="3545067" y="224934"/>
                  <a:pt x="3709538" y="363130"/>
                </a:cubicBezTo>
                <a:cubicBezTo>
                  <a:pt x="3874009" y="501326"/>
                  <a:pt x="4049580" y="641260"/>
                  <a:pt x="3994335" y="831760"/>
                </a:cubicBezTo>
                <a:cubicBezTo>
                  <a:pt x="3977191" y="891767"/>
                  <a:pt x="3939091" y="944155"/>
                  <a:pt x="3897180" y="990827"/>
                </a:cubicBezTo>
                <a:cubicBezTo>
                  <a:pt x="3727635" y="1178470"/>
                  <a:pt x="3486653" y="1285150"/>
                  <a:pt x="3243766" y="1354683"/>
                </a:cubicBezTo>
                <a:cubicBezTo>
                  <a:pt x="3000878" y="1424215"/>
                  <a:pt x="2749418" y="1461363"/>
                  <a:pt x="2507483" y="1536610"/>
                </a:cubicBezTo>
                <a:cubicBezTo>
                  <a:pt x="2217923" y="1627097"/>
                  <a:pt x="1938840" y="1776640"/>
                  <a:pt x="1741673" y="2007145"/>
                </a:cubicBezTo>
                <a:cubicBezTo>
                  <a:pt x="1544505" y="2237650"/>
                  <a:pt x="1470350" y="2466312"/>
                  <a:pt x="1506405" y="2852965"/>
                </a:cubicBezTo>
                <a:cubicBezTo>
                  <a:pt x="1542460" y="3239618"/>
                  <a:pt x="2086658" y="3992946"/>
                  <a:pt x="1958002" y="4327062"/>
                </a:cubicBezTo>
                <a:cubicBezTo>
                  <a:pt x="1829346" y="4661178"/>
                  <a:pt x="1035183" y="4954719"/>
                  <a:pt x="734470" y="4857660"/>
                </a:cubicBezTo>
                <a:cubicBezTo>
                  <a:pt x="433757" y="4760601"/>
                  <a:pt x="189920" y="4397172"/>
                  <a:pt x="153725" y="37447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0" name="Google Shape;310;p8"/>
          <p:cNvGrpSpPr/>
          <p:nvPr/>
        </p:nvGrpSpPr>
        <p:grpSpPr>
          <a:xfrm rot="10800000">
            <a:off x="-1785375" y="2513840"/>
            <a:ext cx="3655883" cy="3366057"/>
            <a:chOff x="4876277" y="2305179"/>
            <a:chExt cx="2437255" cy="2244038"/>
          </a:xfrm>
        </p:grpSpPr>
        <p:sp>
          <p:nvSpPr>
            <p:cNvPr id="311" name="Google Shape;311;p8"/>
            <p:cNvSpPr/>
            <p:nvPr/>
          </p:nvSpPr>
          <p:spPr>
            <a:xfrm>
              <a:off x="5319601" y="2340661"/>
              <a:ext cx="1713528" cy="2115492"/>
            </a:xfrm>
            <a:custGeom>
              <a:avLst/>
              <a:gdLst/>
              <a:ahLst/>
              <a:cxnLst/>
              <a:rect l="l" t="t" r="r" b="b"/>
              <a:pathLst>
                <a:path w="1713528" h="2115492" extrusionOk="0">
                  <a:moveTo>
                    <a:pt x="132509" y="13918"/>
                  </a:moveTo>
                  <a:cubicBezTo>
                    <a:pt x="101076" y="-23229"/>
                    <a:pt x="57261" y="22491"/>
                    <a:pt x="42973" y="52018"/>
                  </a:cubicBezTo>
                  <a:cubicBezTo>
                    <a:pt x="33448" y="73926"/>
                    <a:pt x="29638" y="98691"/>
                    <a:pt x="24876" y="121551"/>
                  </a:cubicBezTo>
                  <a:cubicBezTo>
                    <a:pt x="20113" y="146316"/>
                    <a:pt x="16303" y="171081"/>
                    <a:pt x="12493" y="195846"/>
                  </a:cubicBezTo>
                  <a:cubicBezTo>
                    <a:pt x="-842" y="295858"/>
                    <a:pt x="-3699" y="396823"/>
                    <a:pt x="4873" y="496836"/>
                  </a:cubicBezTo>
                  <a:cubicBezTo>
                    <a:pt x="22018" y="697813"/>
                    <a:pt x="80121" y="894028"/>
                    <a:pt x="170609" y="1074051"/>
                  </a:cubicBezTo>
                  <a:cubicBezTo>
                    <a:pt x="262048" y="1255978"/>
                    <a:pt x="386826" y="1418856"/>
                    <a:pt x="536369" y="1557921"/>
                  </a:cubicBezTo>
                  <a:cubicBezTo>
                    <a:pt x="685911" y="1696986"/>
                    <a:pt x="857361" y="1811286"/>
                    <a:pt x="1041194" y="1900821"/>
                  </a:cubicBezTo>
                  <a:cubicBezTo>
                    <a:pt x="1225026" y="1990356"/>
                    <a:pt x="1420289" y="2056078"/>
                    <a:pt x="1620314" y="2099893"/>
                  </a:cubicBezTo>
                  <a:cubicBezTo>
                    <a:pt x="1645079" y="2105608"/>
                    <a:pt x="1670796" y="2110371"/>
                    <a:pt x="1695561" y="2115133"/>
                  </a:cubicBezTo>
                  <a:cubicBezTo>
                    <a:pt x="1713658" y="2118943"/>
                    <a:pt x="1721279" y="2091321"/>
                    <a:pt x="1703181" y="2087511"/>
                  </a:cubicBezTo>
                  <a:cubicBezTo>
                    <a:pt x="1507919" y="2051316"/>
                    <a:pt x="1316466" y="1994166"/>
                    <a:pt x="1135491" y="1914156"/>
                  </a:cubicBezTo>
                  <a:cubicBezTo>
                    <a:pt x="955469" y="1834146"/>
                    <a:pt x="784019" y="1732228"/>
                    <a:pt x="632571" y="1605546"/>
                  </a:cubicBezTo>
                  <a:cubicBezTo>
                    <a:pt x="481123" y="1479816"/>
                    <a:pt x="350631" y="1330273"/>
                    <a:pt x="250619" y="1160728"/>
                  </a:cubicBezTo>
                  <a:cubicBezTo>
                    <a:pt x="150606" y="992136"/>
                    <a:pt x="81073" y="806398"/>
                    <a:pt x="48688" y="613993"/>
                  </a:cubicBezTo>
                  <a:cubicBezTo>
                    <a:pt x="32496" y="518743"/>
                    <a:pt x="25828" y="421588"/>
                    <a:pt x="30591" y="324433"/>
                  </a:cubicBezTo>
                  <a:cubicBezTo>
                    <a:pt x="32496" y="275856"/>
                    <a:pt x="37258" y="228231"/>
                    <a:pt x="44878" y="179653"/>
                  </a:cubicBezTo>
                  <a:cubicBezTo>
                    <a:pt x="48688" y="154888"/>
                    <a:pt x="53451" y="131076"/>
                    <a:pt x="58213" y="107263"/>
                  </a:cubicBezTo>
                  <a:cubicBezTo>
                    <a:pt x="62976" y="86308"/>
                    <a:pt x="65833" y="65353"/>
                    <a:pt x="80121" y="47256"/>
                  </a:cubicBezTo>
                  <a:cubicBezTo>
                    <a:pt x="87741" y="37731"/>
                    <a:pt x="102028" y="21538"/>
                    <a:pt x="113458" y="33921"/>
                  </a:cubicBezTo>
                  <a:cubicBezTo>
                    <a:pt x="124888" y="48208"/>
                    <a:pt x="144891" y="28206"/>
                    <a:pt x="132509" y="13918"/>
                  </a:cubicBezTo>
                  <a:lnTo>
                    <a:pt x="132509" y="139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876277" y="2305179"/>
              <a:ext cx="1483703" cy="2244038"/>
            </a:xfrm>
            <a:custGeom>
              <a:avLst/>
              <a:gdLst/>
              <a:ahLst/>
              <a:cxnLst/>
              <a:rect l="l" t="t" r="r" b="b"/>
              <a:pathLst>
                <a:path w="1483703" h="2244038" extrusionOk="0">
                  <a:moveTo>
                    <a:pt x="22430" y="10348"/>
                  </a:moveTo>
                  <a:cubicBezTo>
                    <a:pt x="-22338" y="217993"/>
                    <a:pt x="4332" y="433258"/>
                    <a:pt x="63387" y="635188"/>
                  </a:cubicBezTo>
                  <a:cubicBezTo>
                    <a:pt x="116727" y="817116"/>
                    <a:pt x="193880" y="992376"/>
                    <a:pt x="284367" y="1158111"/>
                  </a:cubicBezTo>
                  <a:cubicBezTo>
                    <a:pt x="369140" y="1313368"/>
                    <a:pt x="468200" y="1460053"/>
                    <a:pt x="581547" y="1595308"/>
                  </a:cubicBezTo>
                  <a:cubicBezTo>
                    <a:pt x="692990" y="1729611"/>
                    <a:pt x="818720" y="1851531"/>
                    <a:pt x="957785" y="1958211"/>
                  </a:cubicBezTo>
                  <a:cubicBezTo>
                    <a:pt x="1095897" y="2063938"/>
                    <a:pt x="1246392" y="2152521"/>
                    <a:pt x="1406412" y="2219196"/>
                  </a:cubicBezTo>
                  <a:cubicBezTo>
                    <a:pt x="1426415" y="2227768"/>
                    <a:pt x="1446417" y="2235388"/>
                    <a:pt x="1466420" y="2243008"/>
                  </a:cubicBezTo>
                  <a:cubicBezTo>
                    <a:pt x="1483565" y="2249676"/>
                    <a:pt x="1491185" y="2222053"/>
                    <a:pt x="1474040" y="2215386"/>
                  </a:cubicBezTo>
                  <a:cubicBezTo>
                    <a:pt x="1314020" y="2155378"/>
                    <a:pt x="1162572" y="2071558"/>
                    <a:pt x="1023507" y="1971546"/>
                  </a:cubicBezTo>
                  <a:cubicBezTo>
                    <a:pt x="884442" y="1871533"/>
                    <a:pt x="757760" y="1753423"/>
                    <a:pt x="644412" y="1624836"/>
                  </a:cubicBezTo>
                  <a:cubicBezTo>
                    <a:pt x="530112" y="1495296"/>
                    <a:pt x="429147" y="1352421"/>
                    <a:pt x="342470" y="1202878"/>
                  </a:cubicBezTo>
                  <a:cubicBezTo>
                    <a:pt x="251982" y="1045716"/>
                    <a:pt x="174830" y="879981"/>
                    <a:pt x="116727" y="707578"/>
                  </a:cubicBezTo>
                  <a:cubicBezTo>
                    <a:pt x="50052" y="510411"/>
                    <a:pt x="10047" y="300861"/>
                    <a:pt x="36717" y="93216"/>
                  </a:cubicBezTo>
                  <a:cubicBezTo>
                    <a:pt x="39575" y="67498"/>
                    <a:pt x="44337" y="42733"/>
                    <a:pt x="50052" y="17968"/>
                  </a:cubicBezTo>
                  <a:cubicBezTo>
                    <a:pt x="53862" y="-129"/>
                    <a:pt x="26240" y="-7749"/>
                    <a:pt x="22430" y="10348"/>
                  </a:cubicBezTo>
                  <a:lnTo>
                    <a:pt x="22430" y="103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903324" y="3239520"/>
              <a:ext cx="1410208" cy="919185"/>
            </a:xfrm>
            <a:custGeom>
              <a:avLst/>
              <a:gdLst/>
              <a:ahLst/>
              <a:cxnLst/>
              <a:rect l="l" t="t" r="r" b="b"/>
              <a:pathLst>
                <a:path w="1410208" h="919185" extrusionOk="0">
                  <a:moveTo>
                    <a:pt x="3128" y="10409"/>
                  </a:moveTo>
                  <a:cubicBezTo>
                    <a:pt x="-11160" y="74227"/>
                    <a:pt x="25988" y="131377"/>
                    <a:pt x="64088" y="179002"/>
                  </a:cubicBezTo>
                  <a:cubicBezTo>
                    <a:pt x="99330" y="223769"/>
                    <a:pt x="136478" y="266632"/>
                    <a:pt x="175530" y="308542"/>
                  </a:cubicBezTo>
                  <a:cubicBezTo>
                    <a:pt x="252683" y="390457"/>
                    <a:pt x="336503" y="464752"/>
                    <a:pt x="426990" y="532379"/>
                  </a:cubicBezTo>
                  <a:cubicBezTo>
                    <a:pt x="607013" y="667634"/>
                    <a:pt x="808943" y="772409"/>
                    <a:pt x="1023255" y="840037"/>
                  </a:cubicBezTo>
                  <a:cubicBezTo>
                    <a:pt x="1145175" y="879089"/>
                    <a:pt x="1269953" y="904807"/>
                    <a:pt x="1396635" y="919095"/>
                  </a:cubicBezTo>
                  <a:cubicBezTo>
                    <a:pt x="1414733" y="920999"/>
                    <a:pt x="1414733" y="892424"/>
                    <a:pt x="1396635" y="890520"/>
                  </a:cubicBezTo>
                  <a:cubicBezTo>
                    <a:pt x="1179466" y="865754"/>
                    <a:pt x="967058" y="802889"/>
                    <a:pt x="769890" y="707639"/>
                  </a:cubicBezTo>
                  <a:cubicBezTo>
                    <a:pt x="572723" y="612389"/>
                    <a:pt x="390795" y="483802"/>
                    <a:pt x="235538" y="328545"/>
                  </a:cubicBezTo>
                  <a:cubicBezTo>
                    <a:pt x="192675" y="285682"/>
                    <a:pt x="150765" y="239962"/>
                    <a:pt x="111713" y="192337"/>
                  </a:cubicBezTo>
                  <a:cubicBezTo>
                    <a:pt x="72660" y="144712"/>
                    <a:pt x="15510" y="83752"/>
                    <a:pt x="29798" y="17077"/>
                  </a:cubicBezTo>
                  <a:cubicBezTo>
                    <a:pt x="34560" y="-68"/>
                    <a:pt x="6938" y="-7688"/>
                    <a:pt x="3128" y="10409"/>
                  </a:cubicBezTo>
                  <a:lnTo>
                    <a:pt x="3128" y="104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14" name="Google Shape;314;p8"/>
          <p:cNvCxnSpPr/>
          <p:nvPr/>
        </p:nvCxnSpPr>
        <p:spPr>
          <a:xfrm rot="10800000">
            <a:off x="562673" y="513929"/>
            <a:ext cx="67500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5" name="Google Shape;315;p8"/>
          <p:cNvCxnSpPr/>
          <p:nvPr/>
        </p:nvCxnSpPr>
        <p:spPr>
          <a:xfrm rot="5400000">
            <a:off x="-1349934" y="2276376"/>
            <a:ext cx="49140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6" name="Google Shape;316;p8"/>
          <p:cNvCxnSpPr/>
          <p:nvPr/>
        </p:nvCxnSpPr>
        <p:spPr>
          <a:xfrm rot="10800000">
            <a:off x="10516865" y="9529076"/>
            <a:ext cx="67500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8"/>
          <p:cNvCxnSpPr/>
          <p:nvPr/>
        </p:nvCxnSpPr>
        <p:spPr>
          <a:xfrm rot="5400000">
            <a:off x="14245299" y="7512900"/>
            <a:ext cx="49140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8"/>
          <p:cNvSpPr/>
          <p:nvPr/>
        </p:nvSpPr>
        <p:spPr>
          <a:xfrm rot="10800000">
            <a:off x="1590347" y="965663"/>
            <a:ext cx="14718150" cy="8182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8"/>
          <p:cNvGrpSpPr/>
          <p:nvPr/>
        </p:nvGrpSpPr>
        <p:grpSpPr>
          <a:xfrm rot="-519699">
            <a:off x="14750070" y="-263292"/>
            <a:ext cx="3372057" cy="3523631"/>
            <a:chOff x="1219199" y="2085764"/>
            <a:chExt cx="2248026" cy="2349075"/>
          </a:xfrm>
        </p:grpSpPr>
        <p:sp>
          <p:nvSpPr>
            <p:cNvPr id="320" name="Google Shape;320;p8"/>
            <p:cNvSpPr/>
            <p:nvPr/>
          </p:nvSpPr>
          <p:spPr>
            <a:xfrm>
              <a:off x="1316461" y="2549982"/>
              <a:ext cx="907732" cy="314690"/>
            </a:xfrm>
            <a:custGeom>
              <a:avLst/>
              <a:gdLst/>
              <a:ahLst/>
              <a:cxnLst/>
              <a:rect l="l" t="t" r="r" b="b"/>
              <a:pathLst>
                <a:path w="907732" h="314690" extrusionOk="0">
                  <a:moveTo>
                    <a:pt x="864870" y="229866"/>
                  </a:moveTo>
                  <a:cubicBezTo>
                    <a:pt x="720090" y="290826"/>
                    <a:pt x="561023" y="327021"/>
                    <a:pt x="404812" y="310828"/>
                  </a:cubicBezTo>
                  <a:cubicBezTo>
                    <a:pt x="248602" y="294636"/>
                    <a:pt x="94297" y="222246"/>
                    <a:pt x="0" y="96516"/>
                  </a:cubicBezTo>
                  <a:cubicBezTo>
                    <a:pt x="128588" y="49843"/>
                    <a:pt x="262890" y="19363"/>
                    <a:pt x="399097" y="5076"/>
                  </a:cubicBezTo>
                  <a:cubicBezTo>
                    <a:pt x="445770" y="313"/>
                    <a:pt x="492443" y="-2544"/>
                    <a:pt x="539115" y="3171"/>
                  </a:cubicBezTo>
                  <a:cubicBezTo>
                    <a:pt x="680085" y="20316"/>
                    <a:pt x="798195" y="112708"/>
                    <a:pt x="907733" y="20224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014641" y="2560582"/>
              <a:ext cx="452584" cy="799911"/>
            </a:xfrm>
            <a:custGeom>
              <a:avLst/>
              <a:gdLst/>
              <a:ahLst/>
              <a:cxnLst/>
              <a:rect l="l" t="t" r="r" b="b"/>
              <a:pathLst>
                <a:path w="452584" h="799911" extrusionOk="0">
                  <a:moveTo>
                    <a:pt x="10477" y="11242"/>
                  </a:moveTo>
                  <a:cubicBezTo>
                    <a:pt x="-15240" y="330329"/>
                    <a:pt x="167640" y="656084"/>
                    <a:pt x="452438" y="799912"/>
                  </a:cubicBezTo>
                  <a:cubicBezTo>
                    <a:pt x="456247" y="570359"/>
                    <a:pt x="385763" y="339854"/>
                    <a:pt x="253365" y="152212"/>
                  </a:cubicBezTo>
                  <a:cubicBezTo>
                    <a:pt x="203835" y="81727"/>
                    <a:pt x="138113" y="12194"/>
                    <a:pt x="52388" y="764"/>
                  </a:cubicBezTo>
                  <a:cubicBezTo>
                    <a:pt x="31433" y="-2093"/>
                    <a:pt x="5715" y="2669"/>
                    <a:pt x="0" y="2171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1499482" y="3009893"/>
              <a:ext cx="770330" cy="495068"/>
            </a:xfrm>
            <a:custGeom>
              <a:avLst/>
              <a:gdLst/>
              <a:ahLst/>
              <a:cxnLst/>
              <a:rect l="l" t="t" r="r" b="b"/>
              <a:pathLst>
                <a:path w="770330" h="495068" extrusionOk="0">
                  <a:moveTo>
                    <a:pt x="770330" y="6435"/>
                  </a:moveTo>
                  <a:cubicBezTo>
                    <a:pt x="608405" y="-4043"/>
                    <a:pt x="436955" y="-11663"/>
                    <a:pt x="295032" y="67395"/>
                  </a:cubicBezTo>
                  <a:cubicBezTo>
                    <a:pt x="235024" y="100732"/>
                    <a:pt x="184542" y="149310"/>
                    <a:pt x="137869" y="199792"/>
                  </a:cubicBezTo>
                  <a:cubicBezTo>
                    <a:pt x="62622" y="281707"/>
                    <a:pt x="-7863" y="383625"/>
                    <a:pt x="709" y="495068"/>
                  </a:cubicBezTo>
                  <a:cubicBezTo>
                    <a:pt x="65479" y="480780"/>
                    <a:pt x="124534" y="447443"/>
                    <a:pt x="181684" y="414105"/>
                  </a:cubicBezTo>
                  <a:cubicBezTo>
                    <a:pt x="320749" y="333142"/>
                    <a:pt x="461719" y="252180"/>
                    <a:pt x="585545" y="14931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1219199" y="3429537"/>
              <a:ext cx="741045" cy="462377"/>
            </a:xfrm>
            <a:custGeom>
              <a:avLst/>
              <a:gdLst/>
              <a:ahLst/>
              <a:cxnLst/>
              <a:rect l="l" t="t" r="r" b="b"/>
              <a:pathLst>
                <a:path w="741045" h="462377" extrusionOk="0">
                  <a:moveTo>
                    <a:pt x="741045" y="415"/>
                  </a:moveTo>
                  <a:cubicBezTo>
                    <a:pt x="585788" y="-4348"/>
                    <a:pt x="427673" y="31847"/>
                    <a:pt x="294323" y="110905"/>
                  </a:cubicBezTo>
                  <a:cubicBezTo>
                    <a:pt x="160973" y="189962"/>
                    <a:pt x="52388" y="315692"/>
                    <a:pt x="0" y="462377"/>
                  </a:cubicBezTo>
                  <a:cubicBezTo>
                    <a:pt x="63818" y="427135"/>
                    <a:pt x="136208" y="414752"/>
                    <a:pt x="206693" y="393797"/>
                  </a:cubicBezTo>
                  <a:cubicBezTo>
                    <a:pt x="415290" y="331885"/>
                    <a:pt x="600075" y="194725"/>
                    <a:pt x="721043" y="1375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1842181" y="3485196"/>
              <a:ext cx="368906" cy="949643"/>
            </a:xfrm>
            <a:custGeom>
              <a:avLst/>
              <a:gdLst/>
              <a:ahLst/>
              <a:cxnLst/>
              <a:rect l="l" t="t" r="r" b="b"/>
              <a:pathLst>
                <a:path w="368906" h="949643" extrusionOk="0">
                  <a:moveTo>
                    <a:pt x="332377" y="0"/>
                  </a:moveTo>
                  <a:cubicBezTo>
                    <a:pt x="170452" y="83820"/>
                    <a:pt x="85679" y="265748"/>
                    <a:pt x="38054" y="441008"/>
                  </a:cubicBezTo>
                  <a:cubicBezTo>
                    <a:pt x="-7666" y="610553"/>
                    <a:pt x="-27668" y="802958"/>
                    <a:pt x="68534" y="949643"/>
                  </a:cubicBezTo>
                  <a:cubicBezTo>
                    <a:pt x="163784" y="814388"/>
                    <a:pt x="246652" y="669608"/>
                    <a:pt x="294277" y="511493"/>
                  </a:cubicBezTo>
                  <a:cubicBezTo>
                    <a:pt x="341902" y="353378"/>
                    <a:pt x="397146" y="210503"/>
                    <a:pt x="352379" y="5238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401752" y="2940244"/>
              <a:ext cx="379701" cy="849752"/>
            </a:xfrm>
            <a:custGeom>
              <a:avLst/>
              <a:gdLst/>
              <a:ahLst/>
              <a:cxnLst/>
              <a:rect l="l" t="t" r="r" b="b"/>
              <a:pathLst>
                <a:path w="379701" h="849752" extrusionOk="0">
                  <a:moveTo>
                    <a:pt x="343352" y="16315"/>
                  </a:moveTo>
                  <a:cubicBezTo>
                    <a:pt x="350020" y="12505"/>
                    <a:pt x="345257" y="1075"/>
                    <a:pt x="338590" y="123"/>
                  </a:cubicBezTo>
                  <a:cubicBezTo>
                    <a:pt x="330970" y="-830"/>
                    <a:pt x="324302" y="3933"/>
                    <a:pt x="318588" y="8695"/>
                  </a:cubicBezTo>
                  <a:cubicBezTo>
                    <a:pt x="79510" y="209673"/>
                    <a:pt x="-41457" y="542095"/>
                    <a:pt x="12835" y="849753"/>
                  </a:cubicBezTo>
                  <a:cubicBezTo>
                    <a:pt x="59507" y="842133"/>
                    <a:pt x="92845" y="801175"/>
                    <a:pt x="119515" y="762123"/>
                  </a:cubicBezTo>
                  <a:cubicBezTo>
                    <a:pt x="238577" y="586863"/>
                    <a:pt x="324302" y="389695"/>
                    <a:pt x="369070" y="183003"/>
                  </a:cubicBezTo>
                  <a:cubicBezTo>
                    <a:pt x="382405" y="122043"/>
                    <a:pt x="390025" y="51558"/>
                    <a:pt x="349068" y="488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2790925" y="3149916"/>
              <a:ext cx="336131" cy="766762"/>
            </a:xfrm>
            <a:custGeom>
              <a:avLst/>
              <a:gdLst/>
              <a:ahLst/>
              <a:cxnLst/>
              <a:rect l="l" t="t" r="r" b="b"/>
              <a:pathLst>
                <a:path w="336131" h="766762" extrusionOk="0">
                  <a:moveTo>
                    <a:pt x="32284" y="0"/>
                  </a:moveTo>
                  <a:cubicBezTo>
                    <a:pt x="-11531" y="77153"/>
                    <a:pt x="-3911" y="172403"/>
                    <a:pt x="15139" y="259080"/>
                  </a:cubicBezTo>
                  <a:cubicBezTo>
                    <a:pt x="58954" y="460058"/>
                    <a:pt x="161824" y="657225"/>
                    <a:pt x="336132" y="766763"/>
                  </a:cubicBezTo>
                  <a:cubicBezTo>
                    <a:pt x="335179" y="624840"/>
                    <a:pt x="318034" y="482917"/>
                    <a:pt x="268504" y="349567"/>
                  </a:cubicBezTo>
                  <a:cubicBezTo>
                    <a:pt x="218974" y="216217"/>
                    <a:pt x="135154" y="94298"/>
                    <a:pt x="17997" y="15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062807" y="2085764"/>
              <a:ext cx="538469" cy="247859"/>
            </a:xfrm>
            <a:custGeom>
              <a:avLst/>
              <a:gdLst/>
              <a:ahLst/>
              <a:cxnLst/>
              <a:rect l="l" t="t" r="r" b="b"/>
              <a:pathLst>
                <a:path w="538469" h="247859" extrusionOk="0">
                  <a:moveTo>
                    <a:pt x="538470" y="1162"/>
                  </a:moveTo>
                  <a:cubicBezTo>
                    <a:pt x="385117" y="-7410"/>
                    <a:pt x="228907" y="31642"/>
                    <a:pt x="97462" y="111652"/>
                  </a:cubicBezTo>
                  <a:cubicBezTo>
                    <a:pt x="46980" y="142132"/>
                    <a:pt x="-4455" y="188805"/>
                    <a:pt x="307" y="247860"/>
                  </a:cubicBezTo>
                  <a:cubicBezTo>
                    <a:pt x="184140" y="221190"/>
                    <a:pt x="384165" y="184995"/>
                    <a:pt x="505132" y="4307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287081" y="2451886"/>
              <a:ext cx="393879" cy="285419"/>
            </a:xfrm>
            <a:custGeom>
              <a:avLst/>
              <a:gdLst/>
              <a:ahLst/>
              <a:cxnLst/>
              <a:rect l="l" t="t" r="r" b="b"/>
              <a:pathLst>
                <a:path w="393879" h="285419" extrusionOk="0">
                  <a:moveTo>
                    <a:pt x="17968" y="284645"/>
                  </a:moveTo>
                  <a:cubicBezTo>
                    <a:pt x="167510" y="239878"/>
                    <a:pt x="298956" y="146533"/>
                    <a:pt x="391348" y="20803"/>
                  </a:cubicBezTo>
                  <a:cubicBezTo>
                    <a:pt x="401826" y="5563"/>
                    <a:pt x="377060" y="-8725"/>
                    <a:pt x="366583" y="6515"/>
                  </a:cubicBezTo>
                  <a:cubicBezTo>
                    <a:pt x="278953" y="125578"/>
                    <a:pt x="152271" y="215113"/>
                    <a:pt x="10348" y="257023"/>
                  </a:cubicBezTo>
                  <a:cubicBezTo>
                    <a:pt x="-7749" y="262738"/>
                    <a:pt x="-130" y="290360"/>
                    <a:pt x="17968" y="284645"/>
                  </a:cubicBezTo>
                  <a:lnTo>
                    <a:pt x="17968" y="2846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202307" y="2248396"/>
              <a:ext cx="643293" cy="1205823"/>
            </a:xfrm>
            <a:custGeom>
              <a:avLst/>
              <a:gdLst/>
              <a:ahLst/>
              <a:cxnLst/>
              <a:rect l="l" t="t" r="r" b="b"/>
              <a:pathLst>
                <a:path w="643293" h="1205823" extrusionOk="0">
                  <a:moveTo>
                    <a:pt x="616140" y="7123"/>
                  </a:moveTo>
                  <a:cubicBezTo>
                    <a:pt x="537082" y="160475"/>
                    <a:pt x="458025" y="313828"/>
                    <a:pt x="378967" y="467180"/>
                  </a:cubicBezTo>
                  <a:cubicBezTo>
                    <a:pt x="298957" y="620533"/>
                    <a:pt x="218947" y="772933"/>
                    <a:pt x="138937" y="925333"/>
                  </a:cubicBezTo>
                  <a:cubicBezTo>
                    <a:pt x="93217" y="1012011"/>
                    <a:pt x="47497" y="1097736"/>
                    <a:pt x="1777" y="1184413"/>
                  </a:cubicBezTo>
                  <a:cubicBezTo>
                    <a:pt x="-6795" y="1200606"/>
                    <a:pt x="17970" y="1214893"/>
                    <a:pt x="26542" y="1198700"/>
                  </a:cubicBezTo>
                  <a:cubicBezTo>
                    <a:pt x="107505" y="1046300"/>
                    <a:pt x="188467" y="893901"/>
                    <a:pt x="268477" y="741501"/>
                  </a:cubicBezTo>
                  <a:cubicBezTo>
                    <a:pt x="348487" y="589101"/>
                    <a:pt x="428497" y="435748"/>
                    <a:pt x="507555" y="282396"/>
                  </a:cubicBezTo>
                  <a:cubicBezTo>
                    <a:pt x="552322" y="195718"/>
                    <a:pt x="597090" y="109040"/>
                    <a:pt x="641857" y="21410"/>
                  </a:cubicBezTo>
                  <a:cubicBezTo>
                    <a:pt x="649477" y="5218"/>
                    <a:pt x="624712" y="-9070"/>
                    <a:pt x="616140" y="7123"/>
                  </a:cubicBezTo>
                  <a:lnTo>
                    <a:pt x="616140" y="71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746931" y="2185748"/>
              <a:ext cx="145232" cy="755709"/>
            </a:xfrm>
            <a:custGeom>
              <a:avLst/>
              <a:gdLst/>
              <a:ahLst/>
              <a:cxnLst/>
              <a:rect l="l" t="t" r="r" b="b"/>
              <a:pathLst>
                <a:path w="145232" h="755709" extrusionOk="0">
                  <a:moveTo>
                    <a:pt x="115330" y="13573"/>
                  </a:moveTo>
                  <a:cubicBezTo>
                    <a:pt x="122950" y="205026"/>
                    <a:pt x="101043" y="397431"/>
                    <a:pt x="50560" y="583168"/>
                  </a:cubicBezTo>
                  <a:cubicBezTo>
                    <a:pt x="36273" y="635556"/>
                    <a:pt x="20080" y="687943"/>
                    <a:pt x="1030" y="738426"/>
                  </a:cubicBezTo>
                  <a:cubicBezTo>
                    <a:pt x="-5637" y="755571"/>
                    <a:pt x="21985" y="763191"/>
                    <a:pt x="28653" y="746046"/>
                  </a:cubicBezTo>
                  <a:cubicBezTo>
                    <a:pt x="95328" y="564118"/>
                    <a:pt x="133428" y="372666"/>
                    <a:pt x="142953" y="179308"/>
                  </a:cubicBezTo>
                  <a:cubicBezTo>
                    <a:pt x="145810" y="124063"/>
                    <a:pt x="145810" y="68818"/>
                    <a:pt x="143905" y="13573"/>
                  </a:cubicBezTo>
                  <a:cubicBezTo>
                    <a:pt x="142953" y="-4524"/>
                    <a:pt x="114378" y="-4524"/>
                    <a:pt x="115330" y="13573"/>
                  </a:cubicBezTo>
                  <a:lnTo>
                    <a:pt x="115330" y="135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893603" y="2364818"/>
              <a:ext cx="119181" cy="207969"/>
            </a:xfrm>
            <a:custGeom>
              <a:avLst/>
              <a:gdLst/>
              <a:ahLst/>
              <a:cxnLst/>
              <a:rect l="l" t="t" r="r" b="b"/>
              <a:pathLst>
                <a:path w="119181" h="207969" extrusionOk="0">
                  <a:moveTo>
                    <a:pt x="91" y="13573"/>
                  </a:moveTo>
                  <a:cubicBezTo>
                    <a:pt x="6759" y="86916"/>
                    <a:pt x="40096" y="155496"/>
                    <a:pt x="94389" y="204073"/>
                  </a:cubicBezTo>
                  <a:cubicBezTo>
                    <a:pt x="107724" y="216456"/>
                    <a:pt x="128679" y="196453"/>
                    <a:pt x="114391" y="184071"/>
                  </a:cubicBezTo>
                  <a:cubicBezTo>
                    <a:pt x="65814" y="140256"/>
                    <a:pt x="34381" y="79296"/>
                    <a:pt x="28666" y="13573"/>
                  </a:cubicBezTo>
                  <a:cubicBezTo>
                    <a:pt x="26761" y="-4524"/>
                    <a:pt x="-1814" y="-4524"/>
                    <a:pt x="91" y="13573"/>
                  </a:cubicBezTo>
                  <a:lnTo>
                    <a:pt x="91" y="135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" name="Google Shape;332;p8"/>
          <p:cNvSpPr/>
          <p:nvPr/>
        </p:nvSpPr>
        <p:spPr>
          <a:xfrm rot="10800000">
            <a:off x="10130494" y="6237014"/>
            <a:ext cx="8694929" cy="4429685"/>
          </a:xfrm>
          <a:custGeom>
            <a:avLst/>
            <a:gdLst/>
            <a:ahLst/>
            <a:cxnLst/>
            <a:rect l="l" t="t" r="r" b="b"/>
            <a:pathLst>
              <a:path w="5796619" h="2953123" extrusionOk="0">
                <a:moveTo>
                  <a:pt x="95767" y="2924949"/>
                </a:moveTo>
                <a:cubicBezTo>
                  <a:pt x="67192" y="2928759"/>
                  <a:pt x="42427" y="2909709"/>
                  <a:pt x="32902" y="2883039"/>
                </a:cubicBezTo>
                <a:cubicBezTo>
                  <a:pt x="22425" y="2850654"/>
                  <a:pt x="32902" y="2816364"/>
                  <a:pt x="43380" y="2785884"/>
                </a:cubicBezTo>
                <a:cubicBezTo>
                  <a:pt x="61477" y="2733497"/>
                  <a:pt x="83385" y="2681109"/>
                  <a:pt x="108150" y="2631579"/>
                </a:cubicBezTo>
                <a:cubicBezTo>
                  <a:pt x="155775" y="2535377"/>
                  <a:pt x="214830" y="2442984"/>
                  <a:pt x="282457" y="2360117"/>
                </a:cubicBezTo>
                <a:cubicBezTo>
                  <a:pt x="420570" y="2190572"/>
                  <a:pt x="602497" y="2030551"/>
                  <a:pt x="819667" y="1984831"/>
                </a:cubicBezTo>
                <a:cubicBezTo>
                  <a:pt x="939682" y="1959114"/>
                  <a:pt x="1063507" y="1964829"/>
                  <a:pt x="1185427" y="1963876"/>
                </a:cubicBezTo>
                <a:cubicBezTo>
                  <a:pt x="1292107" y="1962924"/>
                  <a:pt x="1397835" y="1955304"/>
                  <a:pt x="1503562" y="1941017"/>
                </a:cubicBezTo>
                <a:cubicBezTo>
                  <a:pt x="1712160" y="1912442"/>
                  <a:pt x="1916947" y="1858149"/>
                  <a:pt x="2113162" y="1779092"/>
                </a:cubicBezTo>
                <a:cubicBezTo>
                  <a:pt x="2306520" y="1700987"/>
                  <a:pt x="2491305" y="1600021"/>
                  <a:pt x="2659898" y="1477149"/>
                </a:cubicBezTo>
                <a:cubicBezTo>
                  <a:pt x="2838967" y="1347609"/>
                  <a:pt x="2995177" y="1194256"/>
                  <a:pt x="3139005" y="1026616"/>
                </a:cubicBezTo>
                <a:cubicBezTo>
                  <a:pt x="3291405" y="849451"/>
                  <a:pt x="3430470" y="660856"/>
                  <a:pt x="3581917" y="483691"/>
                </a:cubicBezTo>
                <a:cubicBezTo>
                  <a:pt x="3653355" y="400824"/>
                  <a:pt x="3728602" y="309384"/>
                  <a:pt x="3837187" y="277951"/>
                </a:cubicBezTo>
                <a:cubicBezTo>
                  <a:pt x="3952440" y="244614"/>
                  <a:pt x="4074360" y="273189"/>
                  <a:pt x="4189612" y="294144"/>
                </a:cubicBezTo>
                <a:cubicBezTo>
                  <a:pt x="4676340" y="380821"/>
                  <a:pt x="5158305" y="246519"/>
                  <a:pt x="5615505" y="88404"/>
                </a:cubicBezTo>
                <a:cubicBezTo>
                  <a:pt x="5672655" y="68401"/>
                  <a:pt x="5729805" y="48399"/>
                  <a:pt x="5786955" y="28396"/>
                </a:cubicBezTo>
                <a:cubicBezTo>
                  <a:pt x="5804100" y="22681"/>
                  <a:pt x="5796480" y="-4941"/>
                  <a:pt x="5779335" y="774"/>
                </a:cubicBezTo>
                <a:cubicBezTo>
                  <a:pt x="5304037" y="169366"/>
                  <a:pt x="4799212" y="346531"/>
                  <a:pt x="4286768" y="280809"/>
                </a:cubicBezTo>
                <a:cubicBezTo>
                  <a:pt x="4169610" y="265569"/>
                  <a:pt x="4053405" y="232231"/>
                  <a:pt x="3935295" y="235089"/>
                </a:cubicBezTo>
                <a:cubicBezTo>
                  <a:pt x="3823852" y="237946"/>
                  <a:pt x="3732412" y="283666"/>
                  <a:pt x="3654308" y="361771"/>
                </a:cubicBezTo>
                <a:cubicBezTo>
                  <a:pt x="3570487" y="444639"/>
                  <a:pt x="3496192" y="540841"/>
                  <a:pt x="3422850" y="632281"/>
                </a:cubicBezTo>
                <a:cubicBezTo>
                  <a:pt x="3346650" y="726579"/>
                  <a:pt x="3272355" y="821829"/>
                  <a:pt x="3195202" y="916126"/>
                </a:cubicBezTo>
                <a:cubicBezTo>
                  <a:pt x="3048517" y="1094244"/>
                  <a:pt x="2892308" y="1262837"/>
                  <a:pt x="2710380" y="1404759"/>
                </a:cubicBezTo>
                <a:cubicBezTo>
                  <a:pt x="2535120" y="1540967"/>
                  <a:pt x="2340810" y="1654314"/>
                  <a:pt x="2136022" y="1740039"/>
                </a:cubicBezTo>
                <a:cubicBezTo>
                  <a:pt x="1934092" y="1823859"/>
                  <a:pt x="1721685" y="1882914"/>
                  <a:pt x="1505467" y="1912442"/>
                </a:cubicBezTo>
                <a:cubicBezTo>
                  <a:pt x="1394025" y="1927681"/>
                  <a:pt x="1281630" y="1934349"/>
                  <a:pt x="1169235" y="1935301"/>
                </a:cubicBezTo>
                <a:cubicBezTo>
                  <a:pt x="1048267" y="1936254"/>
                  <a:pt x="925395" y="1932444"/>
                  <a:pt x="806332" y="1958162"/>
                </a:cubicBezTo>
                <a:cubicBezTo>
                  <a:pt x="589162" y="2005787"/>
                  <a:pt x="406282" y="2163902"/>
                  <a:pt x="268170" y="2330589"/>
                </a:cubicBezTo>
                <a:cubicBezTo>
                  <a:pt x="199590" y="2413456"/>
                  <a:pt x="140535" y="2502991"/>
                  <a:pt x="91957" y="2598241"/>
                </a:cubicBezTo>
                <a:cubicBezTo>
                  <a:pt x="68145" y="2645866"/>
                  <a:pt x="46237" y="2694444"/>
                  <a:pt x="27187" y="2744927"/>
                </a:cubicBezTo>
                <a:cubicBezTo>
                  <a:pt x="9090" y="2791599"/>
                  <a:pt x="-11865" y="2846844"/>
                  <a:pt x="8137" y="2896374"/>
                </a:cubicBezTo>
                <a:cubicBezTo>
                  <a:pt x="22425" y="2930664"/>
                  <a:pt x="56715" y="2957334"/>
                  <a:pt x="94815" y="2952572"/>
                </a:cubicBezTo>
                <a:cubicBezTo>
                  <a:pt x="113865" y="2950666"/>
                  <a:pt x="113865" y="2922091"/>
                  <a:pt x="95767" y="2924949"/>
                </a:cubicBezTo>
                <a:lnTo>
                  <a:pt x="95767" y="29249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8"/>
          <p:cNvSpPr/>
          <p:nvPr/>
        </p:nvSpPr>
        <p:spPr>
          <a:xfrm rot="10800000">
            <a:off x="9901894" y="6008414"/>
            <a:ext cx="8694929" cy="4429685"/>
          </a:xfrm>
          <a:custGeom>
            <a:avLst/>
            <a:gdLst/>
            <a:ahLst/>
            <a:cxnLst/>
            <a:rect l="l" t="t" r="r" b="b"/>
            <a:pathLst>
              <a:path w="5796619" h="2953123" extrusionOk="0">
                <a:moveTo>
                  <a:pt x="95767" y="2924949"/>
                </a:moveTo>
                <a:cubicBezTo>
                  <a:pt x="67192" y="2928759"/>
                  <a:pt x="42427" y="2909709"/>
                  <a:pt x="32902" y="2883039"/>
                </a:cubicBezTo>
                <a:cubicBezTo>
                  <a:pt x="22425" y="2850654"/>
                  <a:pt x="32902" y="2816364"/>
                  <a:pt x="43380" y="2785884"/>
                </a:cubicBezTo>
                <a:cubicBezTo>
                  <a:pt x="61477" y="2733497"/>
                  <a:pt x="83385" y="2681109"/>
                  <a:pt x="108150" y="2631579"/>
                </a:cubicBezTo>
                <a:cubicBezTo>
                  <a:pt x="155775" y="2535377"/>
                  <a:pt x="214830" y="2442984"/>
                  <a:pt x="282457" y="2360117"/>
                </a:cubicBezTo>
                <a:cubicBezTo>
                  <a:pt x="420570" y="2190572"/>
                  <a:pt x="602497" y="2030551"/>
                  <a:pt x="819667" y="1984831"/>
                </a:cubicBezTo>
                <a:cubicBezTo>
                  <a:pt x="939682" y="1959114"/>
                  <a:pt x="1063507" y="1964829"/>
                  <a:pt x="1185427" y="1963876"/>
                </a:cubicBezTo>
                <a:cubicBezTo>
                  <a:pt x="1292107" y="1962924"/>
                  <a:pt x="1397835" y="1955304"/>
                  <a:pt x="1503562" y="1941017"/>
                </a:cubicBezTo>
                <a:cubicBezTo>
                  <a:pt x="1712160" y="1912442"/>
                  <a:pt x="1916947" y="1858149"/>
                  <a:pt x="2113162" y="1779092"/>
                </a:cubicBezTo>
                <a:cubicBezTo>
                  <a:pt x="2306520" y="1700987"/>
                  <a:pt x="2491305" y="1600021"/>
                  <a:pt x="2659898" y="1477149"/>
                </a:cubicBezTo>
                <a:cubicBezTo>
                  <a:pt x="2838967" y="1347609"/>
                  <a:pt x="2995177" y="1194256"/>
                  <a:pt x="3139005" y="1026616"/>
                </a:cubicBezTo>
                <a:cubicBezTo>
                  <a:pt x="3291405" y="849451"/>
                  <a:pt x="3430470" y="660856"/>
                  <a:pt x="3581917" y="483691"/>
                </a:cubicBezTo>
                <a:cubicBezTo>
                  <a:pt x="3653355" y="400824"/>
                  <a:pt x="3728602" y="309384"/>
                  <a:pt x="3837187" y="277951"/>
                </a:cubicBezTo>
                <a:cubicBezTo>
                  <a:pt x="3952440" y="244614"/>
                  <a:pt x="4074360" y="273189"/>
                  <a:pt x="4189612" y="294144"/>
                </a:cubicBezTo>
                <a:cubicBezTo>
                  <a:pt x="4676340" y="380821"/>
                  <a:pt x="5158305" y="246519"/>
                  <a:pt x="5615505" y="88404"/>
                </a:cubicBezTo>
                <a:cubicBezTo>
                  <a:pt x="5672655" y="68401"/>
                  <a:pt x="5729805" y="48399"/>
                  <a:pt x="5786955" y="28396"/>
                </a:cubicBezTo>
                <a:cubicBezTo>
                  <a:pt x="5804100" y="22681"/>
                  <a:pt x="5796480" y="-4941"/>
                  <a:pt x="5779335" y="774"/>
                </a:cubicBezTo>
                <a:cubicBezTo>
                  <a:pt x="5304037" y="169366"/>
                  <a:pt x="4799212" y="346531"/>
                  <a:pt x="4286768" y="280809"/>
                </a:cubicBezTo>
                <a:cubicBezTo>
                  <a:pt x="4169610" y="265569"/>
                  <a:pt x="4053405" y="232231"/>
                  <a:pt x="3935295" y="235089"/>
                </a:cubicBezTo>
                <a:cubicBezTo>
                  <a:pt x="3823852" y="237946"/>
                  <a:pt x="3732412" y="283666"/>
                  <a:pt x="3654308" y="361771"/>
                </a:cubicBezTo>
                <a:cubicBezTo>
                  <a:pt x="3570487" y="444639"/>
                  <a:pt x="3496192" y="540841"/>
                  <a:pt x="3422850" y="632281"/>
                </a:cubicBezTo>
                <a:cubicBezTo>
                  <a:pt x="3346650" y="726579"/>
                  <a:pt x="3272355" y="821829"/>
                  <a:pt x="3195202" y="916126"/>
                </a:cubicBezTo>
                <a:cubicBezTo>
                  <a:pt x="3048517" y="1094244"/>
                  <a:pt x="2892308" y="1262837"/>
                  <a:pt x="2710380" y="1404759"/>
                </a:cubicBezTo>
                <a:cubicBezTo>
                  <a:pt x="2535120" y="1540967"/>
                  <a:pt x="2340810" y="1654314"/>
                  <a:pt x="2136022" y="1740039"/>
                </a:cubicBezTo>
                <a:cubicBezTo>
                  <a:pt x="1934092" y="1823859"/>
                  <a:pt x="1721685" y="1882914"/>
                  <a:pt x="1505467" y="1912442"/>
                </a:cubicBezTo>
                <a:cubicBezTo>
                  <a:pt x="1394025" y="1927681"/>
                  <a:pt x="1281630" y="1934349"/>
                  <a:pt x="1169235" y="1935301"/>
                </a:cubicBezTo>
                <a:cubicBezTo>
                  <a:pt x="1048267" y="1936254"/>
                  <a:pt x="925395" y="1932444"/>
                  <a:pt x="806332" y="1958162"/>
                </a:cubicBezTo>
                <a:cubicBezTo>
                  <a:pt x="589162" y="2005787"/>
                  <a:pt x="406282" y="2163902"/>
                  <a:pt x="268170" y="2330589"/>
                </a:cubicBezTo>
                <a:cubicBezTo>
                  <a:pt x="199590" y="2413456"/>
                  <a:pt x="140535" y="2502991"/>
                  <a:pt x="91957" y="2598241"/>
                </a:cubicBezTo>
                <a:cubicBezTo>
                  <a:pt x="68145" y="2645866"/>
                  <a:pt x="46237" y="2694444"/>
                  <a:pt x="27187" y="2744927"/>
                </a:cubicBezTo>
                <a:cubicBezTo>
                  <a:pt x="9090" y="2791599"/>
                  <a:pt x="-11865" y="2846844"/>
                  <a:pt x="8137" y="2896374"/>
                </a:cubicBezTo>
                <a:cubicBezTo>
                  <a:pt x="22425" y="2930664"/>
                  <a:pt x="56715" y="2957334"/>
                  <a:pt x="94815" y="2952572"/>
                </a:cubicBezTo>
                <a:cubicBezTo>
                  <a:pt x="113865" y="2950666"/>
                  <a:pt x="113865" y="2922091"/>
                  <a:pt x="95767" y="2924949"/>
                </a:cubicBezTo>
                <a:lnTo>
                  <a:pt x="95767" y="29249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8"/>
          <p:cNvSpPr/>
          <p:nvPr/>
        </p:nvSpPr>
        <p:spPr>
          <a:xfrm rot="10800000">
            <a:off x="9673294" y="5779814"/>
            <a:ext cx="8694929" cy="4429685"/>
          </a:xfrm>
          <a:custGeom>
            <a:avLst/>
            <a:gdLst/>
            <a:ahLst/>
            <a:cxnLst/>
            <a:rect l="l" t="t" r="r" b="b"/>
            <a:pathLst>
              <a:path w="5796619" h="2953123" extrusionOk="0">
                <a:moveTo>
                  <a:pt x="95767" y="2924949"/>
                </a:moveTo>
                <a:cubicBezTo>
                  <a:pt x="67192" y="2928759"/>
                  <a:pt x="42427" y="2909709"/>
                  <a:pt x="32902" y="2883039"/>
                </a:cubicBezTo>
                <a:cubicBezTo>
                  <a:pt x="22425" y="2850654"/>
                  <a:pt x="32902" y="2816364"/>
                  <a:pt x="43380" y="2785884"/>
                </a:cubicBezTo>
                <a:cubicBezTo>
                  <a:pt x="61477" y="2733497"/>
                  <a:pt x="83385" y="2681109"/>
                  <a:pt x="108150" y="2631579"/>
                </a:cubicBezTo>
                <a:cubicBezTo>
                  <a:pt x="155775" y="2535377"/>
                  <a:pt x="214830" y="2442984"/>
                  <a:pt x="282457" y="2360117"/>
                </a:cubicBezTo>
                <a:cubicBezTo>
                  <a:pt x="420570" y="2190572"/>
                  <a:pt x="602497" y="2030551"/>
                  <a:pt x="819667" y="1984831"/>
                </a:cubicBezTo>
                <a:cubicBezTo>
                  <a:pt x="939682" y="1959114"/>
                  <a:pt x="1063507" y="1964829"/>
                  <a:pt x="1185427" y="1963876"/>
                </a:cubicBezTo>
                <a:cubicBezTo>
                  <a:pt x="1292107" y="1962924"/>
                  <a:pt x="1397835" y="1955304"/>
                  <a:pt x="1503562" y="1941017"/>
                </a:cubicBezTo>
                <a:cubicBezTo>
                  <a:pt x="1712160" y="1912442"/>
                  <a:pt x="1916947" y="1858149"/>
                  <a:pt x="2113162" y="1779092"/>
                </a:cubicBezTo>
                <a:cubicBezTo>
                  <a:pt x="2306520" y="1700987"/>
                  <a:pt x="2491305" y="1600021"/>
                  <a:pt x="2659898" y="1477149"/>
                </a:cubicBezTo>
                <a:cubicBezTo>
                  <a:pt x="2838967" y="1347609"/>
                  <a:pt x="2995177" y="1194256"/>
                  <a:pt x="3139005" y="1026616"/>
                </a:cubicBezTo>
                <a:cubicBezTo>
                  <a:pt x="3291405" y="849451"/>
                  <a:pt x="3430470" y="660856"/>
                  <a:pt x="3581917" y="483691"/>
                </a:cubicBezTo>
                <a:cubicBezTo>
                  <a:pt x="3653355" y="400824"/>
                  <a:pt x="3728602" y="309384"/>
                  <a:pt x="3837187" y="277951"/>
                </a:cubicBezTo>
                <a:cubicBezTo>
                  <a:pt x="3952440" y="244614"/>
                  <a:pt x="4074360" y="273189"/>
                  <a:pt x="4189612" y="294144"/>
                </a:cubicBezTo>
                <a:cubicBezTo>
                  <a:pt x="4676340" y="380821"/>
                  <a:pt x="5158305" y="246519"/>
                  <a:pt x="5615505" y="88404"/>
                </a:cubicBezTo>
                <a:cubicBezTo>
                  <a:pt x="5672655" y="68401"/>
                  <a:pt x="5729805" y="48399"/>
                  <a:pt x="5786955" y="28396"/>
                </a:cubicBezTo>
                <a:cubicBezTo>
                  <a:pt x="5804100" y="22681"/>
                  <a:pt x="5796480" y="-4941"/>
                  <a:pt x="5779335" y="774"/>
                </a:cubicBezTo>
                <a:cubicBezTo>
                  <a:pt x="5304037" y="169366"/>
                  <a:pt x="4799212" y="346531"/>
                  <a:pt x="4286768" y="280809"/>
                </a:cubicBezTo>
                <a:cubicBezTo>
                  <a:pt x="4169610" y="265569"/>
                  <a:pt x="4053405" y="232231"/>
                  <a:pt x="3935295" y="235089"/>
                </a:cubicBezTo>
                <a:cubicBezTo>
                  <a:pt x="3823852" y="237946"/>
                  <a:pt x="3732412" y="283666"/>
                  <a:pt x="3654308" y="361771"/>
                </a:cubicBezTo>
                <a:cubicBezTo>
                  <a:pt x="3570487" y="444639"/>
                  <a:pt x="3496192" y="540841"/>
                  <a:pt x="3422850" y="632281"/>
                </a:cubicBezTo>
                <a:cubicBezTo>
                  <a:pt x="3346650" y="726579"/>
                  <a:pt x="3272355" y="821829"/>
                  <a:pt x="3195202" y="916126"/>
                </a:cubicBezTo>
                <a:cubicBezTo>
                  <a:pt x="3048517" y="1094244"/>
                  <a:pt x="2892308" y="1262837"/>
                  <a:pt x="2710380" y="1404759"/>
                </a:cubicBezTo>
                <a:cubicBezTo>
                  <a:pt x="2535120" y="1540967"/>
                  <a:pt x="2340810" y="1654314"/>
                  <a:pt x="2136022" y="1740039"/>
                </a:cubicBezTo>
                <a:cubicBezTo>
                  <a:pt x="1934092" y="1823859"/>
                  <a:pt x="1721685" y="1882914"/>
                  <a:pt x="1505467" y="1912442"/>
                </a:cubicBezTo>
                <a:cubicBezTo>
                  <a:pt x="1394025" y="1927681"/>
                  <a:pt x="1281630" y="1934349"/>
                  <a:pt x="1169235" y="1935301"/>
                </a:cubicBezTo>
                <a:cubicBezTo>
                  <a:pt x="1048267" y="1936254"/>
                  <a:pt x="925395" y="1932444"/>
                  <a:pt x="806332" y="1958162"/>
                </a:cubicBezTo>
                <a:cubicBezTo>
                  <a:pt x="589162" y="2005787"/>
                  <a:pt x="406282" y="2163902"/>
                  <a:pt x="268170" y="2330589"/>
                </a:cubicBezTo>
                <a:cubicBezTo>
                  <a:pt x="199590" y="2413456"/>
                  <a:pt x="140535" y="2502991"/>
                  <a:pt x="91957" y="2598241"/>
                </a:cubicBezTo>
                <a:cubicBezTo>
                  <a:pt x="68145" y="2645866"/>
                  <a:pt x="46237" y="2694444"/>
                  <a:pt x="27187" y="2744927"/>
                </a:cubicBezTo>
                <a:cubicBezTo>
                  <a:pt x="9090" y="2791599"/>
                  <a:pt x="-11865" y="2846844"/>
                  <a:pt x="8137" y="2896374"/>
                </a:cubicBezTo>
                <a:cubicBezTo>
                  <a:pt x="22425" y="2930664"/>
                  <a:pt x="56715" y="2957334"/>
                  <a:pt x="94815" y="2952572"/>
                </a:cubicBezTo>
                <a:cubicBezTo>
                  <a:pt x="113865" y="2950666"/>
                  <a:pt x="113865" y="2922091"/>
                  <a:pt x="95767" y="2924949"/>
                </a:cubicBezTo>
                <a:lnTo>
                  <a:pt x="95767" y="29249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8"/>
          <p:cNvGrpSpPr/>
          <p:nvPr/>
        </p:nvGrpSpPr>
        <p:grpSpPr>
          <a:xfrm rot="10800000">
            <a:off x="370916" y="6804347"/>
            <a:ext cx="3376358" cy="3555891"/>
            <a:chOff x="1219199" y="2064245"/>
            <a:chExt cx="2250905" cy="2370594"/>
          </a:xfrm>
        </p:grpSpPr>
        <p:sp>
          <p:nvSpPr>
            <p:cNvPr id="336" name="Google Shape;336;p8"/>
            <p:cNvSpPr/>
            <p:nvPr/>
          </p:nvSpPr>
          <p:spPr>
            <a:xfrm>
              <a:off x="1379342" y="2479579"/>
              <a:ext cx="907732" cy="314690"/>
            </a:xfrm>
            <a:custGeom>
              <a:avLst/>
              <a:gdLst/>
              <a:ahLst/>
              <a:cxnLst/>
              <a:rect l="l" t="t" r="r" b="b"/>
              <a:pathLst>
                <a:path w="907732" h="314690" extrusionOk="0">
                  <a:moveTo>
                    <a:pt x="864870" y="229866"/>
                  </a:moveTo>
                  <a:cubicBezTo>
                    <a:pt x="720090" y="290826"/>
                    <a:pt x="561023" y="327021"/>
                    <a:pt x="404812" y="310828"/>
                  </a:cubicBezTo>
                  <a:cubicBezTo>
                    <a:pt x="248602" y="294636"/>
                    <a:pt x="94297" y="222246"/>
                    <a:pt x="0" y="96516"/>
                  </a:cubicBezTo>
                  <a:cubicBezTo>
                    <a:pt x="128588" y="49843"/>
                    <a:pt x="262890" y="19363"/>
                    <a:pt x="399097" y="5076"/>
                  </a:cubicBezTo>
                  <a:cubicBezTo>
                    <a:pt x="445770" y="313"/>
                    <a:pt x="492443" y="-2544"/>
                    <a:pt x="539115" y="3171"/>
                  </a:cubicBezTo>
                  <a:cubicBezTo>
                    <a:pt x="680085" y="20316"/>
                    <a:pt x="798195" y="112708"/>
                    <a:pt x="907733" y="20224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3017520" y="2630993"/>
              <a:ext cx="452584" cy="799911"/>
            </a:xfrm>
            <a:custGeom>
              <a:avLst/>
              <a:gdLst/>
              <a:ahLst/>
              <a:cxnLst/>
              <a:rect l="l" t="t" r="r" b="b"/>
              <a:pathLst>
                <a:path w="452584" h="799911" extrusionOk="0">
                  <a:moveTo>
                    <a:pt x="10477" y="11242"/>
                  </a:moveTo>
                  <a:cubicBezTo>
                    <a:pt x="-15240" y="330329"/>
                    <a:pt x="167640" y="656084"/>
                    <a:pt x="452438" y="799912"/>
                  </a:cubicBezTo>
                  <a:cubicBezTo>
                    <a:pt x="456247" y="570359"/>
                    <a:pt x="385763" y="339854"/>
                    <a:pt x="253365" y="152212"/>
                  </a:cubicBezTo>
                  <a:cubicBezTo>
                    <a:pt x="203835" y="81727"/>
                    <a:pt x="138113" y="12194"/>
                    <a:pt x="52388" y="764"/>
                  </a:cubicBezTo>
                  <a:cubicBezTo>
                    <a:pt x="31433" y="-2093"/>
                    <a:pt x="5715" y="2669"/>
                    <a:pt x="0" y="217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1621943" y="2940235"/>
              <a:ext cx="770330" cy="495068"/>
            </a:xfrm>
            <a:custGeom>
              <a:avLst/>
              <a:gdLst/>
              <a:ahLst/>
              <a:cxnLst/>
              <a:rect l="l" t="t" r="r" b="b"/>
              <a:pathLst>
                <a:path w="770330" h="495068" extrusionOk="0">
                  <a:moveTo>
                    <a:pt x="770330" y="6435"/>
                  </a:moveTo>
                  <a:cubicBezTo>
                    <a:pt x="608405" y="-4043"/>
                    <a:pt x="436955" y="-11663"/>
                    <a:pt x="295032" y="67395"/>
                  </a:cubicBezTo>
                  <a:cubicBezTo>
                    <a:pt x="235024" y="100732"/>
                    <a:pt x="184542" y="149310"/>
                    <a:pt x="137869" y="199792"/>
                  </a:cubicBezTo>
                  <a:cubicBezTo>
                    <a:pt x="62622" y="281707"/>
                    <a:pt x="-7863" y="383625"/>
                    <a:pt x="709" y="495068"/>
                  </a:cubicBezTo>
                  <a:cubicBezTo>
                    <a:pt x="65479" y="480780"/>
                    <a:pt x="124534" y="447443"/>
                    <a:pt x="181684" y="414105"/>
                  </a:cubicBezTo>
                  <a:cubicBezTo>
                    <a:pt x="320749" y="333142"/>
                    <a:pt x="461719" y="252180"/>
                    <a:pt x="585545" y="14931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1219199" y="3429537"/>
              <a:ext cx="741045" cy="462377"/>
            </a:xfrm>
            <a:custGeom>
              <a:avLst/>
              <a:gdLst/>
              <a:ahLst/>
              <a:cxnLst/>
              <a:rect l="l" t="t" r="r" b="b"/>
              <a:pathLst>
                <a:path w="741045" h="462377" extrusionOk="0">
                  <a:moveTo>
                    <a:pt x="741045" y="415"/>
                  </a:moveTo>
                  <a:cubicBezTo>
                    <a:pt x="585788" y="-4348"/>
                    <a:pt x="427673" y="31847"/>
                    <a:pt x="294323" y="110905"/>
                  </a:cubicBezTo>
                  <a:cubicBezTo>
                    <a:pt x="160973" y="189962"/>
                    <a:pt x="52388" y="315692"/>
                    <a:pt x="0" y="462377"/>
                  </a:cubicBezTo>
                  <a:cubicBezTo>
                    <a:pt x="63818" y="427135"/>
                    <a:pt x="136208" y="414752"/>
                    <a:pt x="206693" y="393797"/>
                  </a:cubicBezTo>
                  <a:cubicBezTo>
                    <a:pt x="415290" y="331885"/>
                    <a:pt x="600075" y="194725"/>
                    <a:pt x="721043" y="137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1842181" y="3485196"/>
              <a:ext cx="368906" cy="949643"/>
            </a:xfrm>
            <a:custGeom>
              <a:avLst/>
              <a:gdLst/>
              <a:ahLst/>
              <a:cxnLst/>
              <a:rect l="l" t="t" r="r" b="b"/>
              <a:pathLst>
                <a:path w="368906" h="949643" extrusionOk="0">
                  <a:moveTo>
                    <a:pt x="332377" y="0"/>
                  </a:moveTo>
                  <a:cubicBezTo>
                    <a:pt x="170452" y="83820"/>
                    <a:pt x="85679" y="265748"/>
                    <a:pt x="38054" y="441008"/>
                  </a:cubicBezTo>
                  <a:cubicBezTo>
                    <a:pt x="-7666" y="610553"/>
                    <a:pt x="-27668" y="802958"/>
                    <a:pt x="68534" y="949643"/>
                  </a:cubicBezTo>
                  <a:cubicBezTo>
                    <a:pt x="163784" y="814388"/>
                    <a:pt x="246652" y="669608"/>
                    <a:pt x="294277" y="511493"/>
                  </a:cubicBezTo>
                  <a:cubicBezTo>
                    <a:pt x="341902" y="353378"/>
                    <a:pt x="397146" y="210503"/>
                    <a:pt x="352379" y="523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2401752" y="2940244"/>
              <a:ext cx="379701" cy="849752"/>
            </a:xfrm>
            <a:custGeom>
              <a:avLst/>
              <a:gdLst/>
              <a:ahLst/>
              <a:cxnLst/>
              <a:rect l="l" t="t" r="r" b="b"/>
              <a:pathLst>
                <a:path w="379701" h="849752" extrusionOk="0">
                  <a:moveTo>
                    <a:pt x="343352" y="16315"/>
                  </a:moveTo>
                  <a:cubicBezTo>
                    <a:pt x="350020" y="12505"/>
                    <a:pt x="345257" y="1075"/>
                    <a:pt x="338590" y="123"/>
                  </a:cubicBezTo>
                  <a:cubicBezTo>
                    <a:pt x="330970" y="-830"/>
                    <a:pt x="324302" y="3933"/>
                    <a:pt x="318588" y="8695"/>
                  </a:cubicBezTo>
                  <a:cubicBezTo>
                    <a:pt x="79510" y="209673"/>
                    <a:pt x="-41457" y="542095"/>
                    <a:pt x="12835" y="849753"/>
                  </a:cubicBezTo>
                  <a:cubicBezTo>
                    <a:pt x="59507" y="842133"/>
                    <a:pt x="92845" y="801175"/>
                    <a:pt x="119515" y="762123"/>
                  </a:cubicBezTo>
                  <a:cubicBezTo>
                    <a:pt x="238577" y="586863"/>
                    <a:pt x="324302" y="389695"/>
                    <a:pt x="369070" y="183003"/>
                  </a:cubicBezTo>
                  <a:cubicBezTo>
                    <a:pt x="382405" y="122043"/>
                    <a:pt x="390025" y="51558"/>
                    <a:pt x="349068" y="488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2790925" y="3149916"/>
              <a:ext cx="336131" cy="766762"/>
            </a:xfrm>
            <a:custGeom>
              <a:avLst/>
              <a:gdLst/>
              <a:ahLst/>
              <a:cxnLst/>
              <a:rect l="l" t="t" r="r" b="b"/>
              <a:pathLst>
                <a:path w="336131" h="766762" extrusionOk="0">
                  <a:moveTo>
                    <a:pt x="32284" y="0"/>
                  </a:moveTo>
                  <a:cubicBezTo>
                    <a:pt x="-11531" y="77153"/>
                    <a:pt x="-3911" y="172403"/>
                    <a:pt x="15139" y="259080"/>
                  </a:cubicBezTo>
                  <a:cubicBezTo>
                    <a:pt x="58954" y="460058"/>
                    <a:pt x="161824" y="657225"/>
                    <a:pt x="336132" y="766763"/>
                  </a:cubicBezTo>
                  <a:cubicBezTo>
                    <a:pt x="335179" y="624840"/>
                    <a:pt x="318034" y="482917"/>
                    <a:pt x="268504" y="349567"/>
                  </a:cubicBezTo>
                  <a:cubicBezTo>
                    <a:pt x="218974" y="216217"/>
                    <a:pt x="135154" y="94298"/>
                    <a:pt x="17997" y="1524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424655">
              <a:off x="2138811" y="2162125"/>
              <a:ext cx="538262" cy="247764"/>
            </a:xfrm>
            <a:custGeom>
              <a:avLst/>
              <a:gdLst/>
              <a:ahLst/>
              <a:cxnLst/>
              <a:rect l="l" t="t" r="r" b="b"/>
              <a:pathLst>
                <a:path w="538469" h="247859" extrusionOk="0">
                  <a:moveTo>
                    <a:pt x="538470" y="1162"/>
                  </a:moveTo>
                  <a:cubicBezTo>
                    <a:pt x="385117" y="-7410"/>
                    <a:pt x="228907" y="31642"/>
                    <a:pt x="97462" y="111652"/>
                  </a:cubicBezTo>
                  <a:cubicBezTo>
                    <a:pt x="46980" y="142132"/>
                    <a:pt x="-4455" y="188805"/>
                    <a:pt x="307" y="247860"/>
                  </a:cubicBezTo>
                  <a:cubicBezTo>
                    <a:pt x="184140" y="221190"/>
                    <a:pt x="384165" y="184995"/>
                    <a:pt x="505132" y="430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2287081" y="2451886"/>
              <a:ext cx="393879" cy="285419"/>
            </a:xfrm>
            <a:custGeom>
              <a:avLst/>
              <a:gdLst/>
              <a:ahLst/>
              <a:cxnLst/>
              <a:rect l="l" t="t" r="r" b="b"/>
              <a:pathLst>
                <a:path w="393879" h="285419" extrusionOk="0">
                  <a:moveTo>
                    <a:pt x="17968" y="284645"/>
                  </a:moveTo>
                  <a:cubicBezTo>
                    <a:pt x="167510" y="239878"/>
                    <a:pt x="298956" y="146533"/>
                    <a:pt x="391348" y="20803"/>
                  </a:cubicBezTo>
                  <a:cubicBezTo>
                    <a:pt x="401826" y="5563"/>
                    <a:pt x="377060" y="-8725"/>
                    <a:pt x="366583" y="6515"/>
                  </a:cubicBezTo>
                  <a:cubicBezTo>
                    <a:pt x="278953" y="125578"/>
                    <a:pt x="152271" y="215113"/>
                    <a:pt x="10348" y="257023"/>
                  </a:cubicBezTo>
                  <a:cubicBezTo>
                    <a:pt x="-7749" y="262738"/>
                    <a:pt x="-130" y="290360"/>
                    <a:pt x="17968" y="284645"/>
                  </a:cubicBezTo>
                  <a:lnTo>
                    <a:pt x="17968" y="2846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2202307" y="2248396"/>
              <a:ext cx="643293" cy="1205823"/>
            </a:xfrm>
            <a:custGeom>
              <a:avLst/>
              <a:gdLst/>
              <a:ahLst/>
              <a:cxnLst/>
              <a:rect l="l" t="t" r="r" b="b"/>
              <a:pathLst>
                <a:path w="643293" h="1205823" extrusionOk="0">
                  <a:moveTo>
                    <a:pt x="616140" y="7123"/>
                  </a:moveTo>
                  <a:cubicBezTo>
                    <a:pt x="537082" y="160475"/>
                    <a:pt x="458025" y="313828"/>
                    <a:pt x="378967" y="467180"/>
                  </a:cubicBezTo>
                  <a:cubicBezTo>
                    <a:pt x="298957" y="620533"/>
                    <a:pt x="218947" y="772933"/>
                    <a:pt x="138937" y="925333"/>
                  </a:cubicBezTo>
                  <a:cubicBezTo>
                    <a:pt x="93217" y="1012011"/>
                    <a:pt x="47497" y="1097736"/>
                    <a:pt x="1777" y="1184413"/>
                  </a:cubicBezTo>
                  <a:cubicBezTo>
                    <a:pt x="-6795" y="1200606"/>
                    <a:pt x="17970" y="1214893"/>
                    <a:pt x="26542" y="1198700"/>
                  </a:cubicBezTo>
                  <a:cubicBezTo>
                    <a:pt x="107505" y="1046300"/>
                    <a:pt x="188467" y="893901"/>
                    <a:pt x="268477" y="741501"/>
                  </a:cubicBezTo>
                  <a:cubicBezTo>
                    <a:pt x="348487" y="589101"/>
                    <a:pt x="428497" y="435748"/>
                    <a:pt x="507555" y="282396"/>
                  </a:cubicBezTo>
                  <a:cubicBezTo>
                    <a:pt x="552322" y="195718"/>
                    <a:pt x="597090" y="109040"/>
                    <a:pt x="641857" y="21410"/>
                  </a:cubicBezTo>
                  <a:cubicBezTo>
                    <a:pt x="649477" y="5218"/>
                    <a:pt x="624712" y="-9070"/>
                    <a:pt x="616140" y="7123"/>
                  </a:cubicBezTo>
                  <a:lnTo>
                    <a:pt x="616140" y="71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2746931" y="2185748"/>
              <a:ext cx="145232" cy="755709"/>
            </a:xfrm>
            <a:custGeom>
              <a:avLst/>
              <a:gdLst/>
              <a:ahLst/>
              <a:cxnLst/>
              <a:rect l="l" t="t" r="r" b="b"/>
              <a:pathLst>
                <a:path w="145232" h="755709" extrusionOk="0">
                  <a:moveTo>
                    <a:pt x="115330" y="13573"/>
                  </a:moveTo>
                  <a:cubicBezTo>
                    <a:pt x="122950" y="205026"/>
                    <a:pt x="101043" y="397431"/>
                    <a:pt x="50560" y="583168"/>
                  </a:cubicBezTo>
                  <a:cubicBezTo>
                    <a:pt x="36273" y="635556"/>
                    <a:pt x="20080" y="687943"/>
                    <a:pt x="1030" y="738426"/>
                  </a:cubicBezTo>
                  <a:cubicBezTo>
                    <a:pt x="-5637" y="755571"/>
                    <a:pt x="21985" y="763191"/>
                    <a:pt x="28653" y="746046"/>
                  </a:cubicBezTo>
                  <a:cubicBezTo>
                    <a:pt x="95328" y="564118"/>
                    <a:pt x="133428" y="372666"/>
                    <a:pt x="142953" y="179308"/>
                  </a:cubicBezTo>
                  <a:cubicBezTo>
                    <a:pt x="145810" y="124063"/>
                    <a:pt x="145810" y="68818"/>
                    <a:pt x="143905" y="13573"/>
                  </a:cubicBezTo>
                  <a:cubicBezTo>
                    <a:pt x="142953" y="-4524"/>
                    <a:pt x="114378" y="-4524"/>
                    <a:pt x="115330" y="13573"/>
                  </a:cubicBezTo>
                  <a:lnTo>
                    <a:pt x="115330" y="135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2893603" y="2364818"/>
              <a:ext cx="119181" cy="207969"/>
            </a:xfrm>
            <a:custGeom>
              <a:avLst/>
              <a:gdLst/>
              <a:ahLst/>
              <a:cxnLst/>
              <a:rect l="l" t="t" r="r" b="b"/>
              <a:pathLst>
                <a:path w="119181" h="207969" extrusionOk="0">
                  <a:moveTo>
                    <a:pt x="91" y="13573"/>
                  </a:moveTo>
                  <a:cubicBezTo>
                    <a:pt x="6759" y="86916"/>
                    <a:pt x="40096" y="155496"/>
                    <a:pt x="94389" y="204073"/>
                  </a:cubicBezTo>
                  <a:cubicBezTo>
                    <a:pt x="107724" y="216456"/>
                    <a:pt x="128679" y="196453"/>
                    <a:pt x="114391" y="184071"/>
                  </a:cubicBezTo>
                  <a:cubicBezTo>
                    <a:pt x="65814" y="140256"/>
                    <a:pt x="34381" y="79296"/>
                    <a:pt x="28666" y="13573"/>
                  </a:cubicBezTo>
                  <a:cubicBezTo>
                    <a:pt x="26761" y="-4524"/>
                    <a:pt x="-1814" y="-4524"/>
                    <a:pt x="91" y="13573"/>
                  </a:cubicBezTo>
                  <a:lnTo>
                    <a:pt x="91" y="135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8"/>
          <p:cNvSpPr txBox="1">
            <a:spLocks noGrp="1"/>
          </p:cNvSpPr>
          <p:nvPr>
            <p:ph type="title"/>
          </p:nvPr>
        </p:nvSpPr>
        <p:spPr>
          <a:xfrm>
            <a:off x="1870500" y="1474688"/>
            <a:ext cx="13992300" cy="73147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200"/>
            </a:lvl9pPr>
          </a:lstStyle>
          <a:p>
            <a:endParaRPr/>
          </a:p>
        </p:txBody>
      </p:sp>
      <p:sp>
        <p:nvSpPr>
          <p:cNvPr id="349" name="Google Shape;349;p8"/>
          <p:cNvSpPr txBox="1">
            <a:spLocks noGrp="1"/>
          </p:cNvSpPr>
          <p:nvPr>
            <p:ph type="sldNum" idx="12"/>
          </p:nvPr>
        </p:nvSpPr>
        <p:spPr>
          <a:xfrm>
            <a:off x="16944915" y="9326433"/>
            <a:ext cx="1097550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950">
                <a:solidFill>
                  <a:schemeClr val="dk2"/>
                </a:solidFill>
              </a:defRPr>
            </a:lvl1pPr>
            <a:lvl2pPr lvl="1" algn="r" rtl="0">
              <a:buNone/>
              <a:defRPr sz="1950">
                <a:solidFill>
                  <a:schemeClr val="dk2"/>
                </a:solidFill>
              </a:defRPr>
            </a:lvl2pPr>
            <a:lvl3pPr lvl="2" algn="r" rtl="0">
              <a:buNone/>
              <a:defRPr sz="1950">
                <a:solidFill>
                  <a:schemeClr val="dk2"/>
                </a:solidFill>
              </a:defRPr>
            </a:lvl3pPr>
            <a:lvl4pPr lvl="3" algn="r" rtl="0">
              <a:buNone/>
              <a:defRPr sz="1950">
                <a:solidFill>
                  <a:schemeClr val="dk2"/>
                </a:solidFill>
              </a:defRPr>
            </a:lvl4pPr>
            <a:lvl5pPr lvl="4" algn="r" rtl="0">
              <a:buNone/>
              <a:defRPr sz="1950">
                <a:solidFill>
                  <a:schemeClr val="dk2"/>
                </a:solidFill>
              </a:defRPr>
            </a:lvl5pPr>
            <a:lvl6pPr lvl="5" algn="r" rtl="0">
              <a:buNone/>
              <a:defRPr sz="1950">
                <a:solidFill>
                  <a:schemeClr val="dk2"/>
                </a:solidFill>
              </a:defRPr>
            </a:lvl6pPr>
            <a:lvl7pPr lvl="6" algn="r" rtl="0">
              <a:buNone/>
              <a:defRPr sz="1950">
                <a:solidFill>
                  <a:schemeClr val="dk2"/>
                </a:solidFill>
              </a:defRPr>
            </a:lvl7pPr>
            <a:lvl8pPr lvl="7" algn="r" rtl="0">
              <a:buNone/>
              <a:defRPr sz="1950">
                <a:solidFill>
                  <a:schemeClr val="dk2"/>
                </a:solidFill>
              </a:defRPr>
            </a:lvl8pPr>
            <a:lvl9pPr lvl="8" algn="r" rtl="0">
              <a:buNone/>
              <a:defRPr sz="19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50" name="Google Shape;350;p8"/>
          <p:cNvSpPr txBox="1"/>
          <p:nvPr/>
        </p:nvSpPr>
        <p:spPr>
          <a:xfrm rot="5400000">
            <a:off x="-1019025" y="6859313"/>
            <a:ext cx="2369700" cy="56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80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756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 ?><Relationships xmlns="http://schemas.openxmlformats.org/package/2006/relationships"><Relationship Id="rId8" Target="../media/image47.png" Type="http://schemas.openxmlformats.org/officeDocument/2006/relationships/image"/><Relationship Id="rId13" Target="../diagrams/colors3.xml" Type="http://schemas.openxmlformats.org/officeDocument/2006/relationships/diagramColors"/><Relationship Id="rId3" Target="../media/image44.jpeg" Type="http://schemas.openxmlformats.org/officeDocument/2006/relationships/image"/><Relationship Id="rId7" Target="../media/image54.svg" Type="http://schemas.openxmlformats.org/officeDocument/2006/relationships/image"/><Relationship Id="rId12" Target="../diagrams/quickStyle3.xml" Type="http://schemas.openxmlformats.org/officeDocument/2006/relationships/diagramQuickStyle"/><Relationship Id="rId2" Target="../media/image43.jpeg" Type="http://schemas.openxmlformats.org/officeDocument/2006/relationships/image"/><Relationship Id="rId1" Target="../slideLayouts/slideLayout7.xml" Type="http://schemas.openxmlformats.org/officeDocument/2006/relationships/slideLayout"/><Relationship Id="rId11" Target="../diagrams/layout3.xml" Type="http://schemas.openxmlformats.org/officeDocument/2006/relationships/diagramLayout"/><Relationship Id="rId5" Target="../media/image46.png" Type="http://schemas.openxmlformats.org/officeDocument/2006/relationships/image"/><Relationship Id="rId15" Target="../media/image48.jpeg" Type="http://schemas.openxmlformats.org/officeDocument/2006/relationships/image"/><Relationship Id="rId10" Target="../diagrams/data3.xml" Type="http://schemas.openxmlformats.org/officeDocument/2006/relationships/diagramData"/><Relationship Id="rId4" Target="../media/image45.jpeg" Type="http://schemas.openxmlformats.org/officeDocument/2006/relationships/image"/><Relationship Id="rId9" Target="../media/image56.svg" Type="http://schemas.openxmlformats.org/officeDocument/2006/relationships/image"/><Relationship Id="rId14" Target="../diagrams/drawing3.xml" Type="http://schemas.microsoft.com/office/2007/relationships/diagramDrawi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13" Type="http://schemas.microsoft.com/office/2007/relationships/diagramDrawing" Target="../diagrams/drawing4.xml"/><Relationship Id="rId3" Type="http://schemas.openxmlformats.org/officeDocument/2006/relationships/image" Target="../media/image20.svg"/><Relationship Id="rId7" Type="http://schemas.openxmlformats.org/officeDocument/2006/relationships/image" Target="../media/image51.png"/><Relationship Id="rId12" Type="http://schemas.openxmlformats.org/officeDocument/2006/relationships/diagramColors" Target="../diagrams/colors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50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26.jpeg"/><Relationship Id="rId9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13" Type="http://schemas.microsoft.com/office/2007/relationships/diagramDrawing" Target="../diagrams/drawing5.xml"/><Relationship Id="rId3" Type="http://schemas.openxmlformats.org/officeDocument/2006/relationships/image" Target="../media/image20.svg"/><Relationship Id="rId7" Type="http://schemas.openxmlformats.org/officeDocument/2006/relationships/image" Target="../media/image53.png"/><Relationship Id="rId12" Type="http://schemas.openxmlformats.org/officeDocument/2006/relationships/diagramColors" Target="../diagrams/colors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sv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52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26.jpeg"/><Relationship Id="rId9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diagramColors" Target="../diagrams/colors6.xml"/><Relationship Id="rId3" Type="http://schemas.openxmlformats.org/officeDocument/2006/relationships/image" Target="../media/image25.png"/><Relationship Id="rId7" Type="http://schemas.openxmlformats.org/officeDocument/2006/relationships/image" Target="../media/image250.svg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diagramLayout" Target="../diagrams/layout6.xml"/><Relationship Id="rId5" Type="http://schemas.openxmlformats.org/officeDocument/2006/relationships/image" Target="../media/image26.jpeg"/><Relationship Id="rId10" Type="http://schemas.openxmlformats.org/officeDocument/2006/relationships/diagramData" Target="../diagrams/data6.xml"/><Relationship Id="rId4" Type="http://schemas.openxmlformats.org/officeDocument/2006/relationships/image" Target="../media/image20.svg"/><Relationship Id="rId9" Type="http://schemas.openxmlformats.org/officeDocument/2006/relationships/image" Target="../media/image270.svg"/><Relationship Id="rId14" Type="http://schemas.microsoft.com/office/2007/relationships/diagramDrawing" Target="../diagrams/drawing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svg"/><Relationship Id="rId13" Type="http://schemas.microsoft.com/office/2007/relationships/diagramDrawing" Target="../diagrams/drawing7.xml"/><Relationship Id="rId3" Type="http://schemas.openxmlformats.org/officeDocument/2006/relationships/image" Target="../media/image20.svg"/><Relationship Id="rId7" Type="http://schemas.openxmlformats.org/officeDocument/2006/relationships/image" Target="../media/image57.png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sv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56.png"/><Relationship Id="rId10" Type="http://schemas.openxmlformats.org/officeDocument/2006/relationships/diagramLayout" Target="../diagrams/layout7.xml"/><Relationship Id="rId4" Type="http://schemas.openxmlformats.org/officeDocument/2006/relationships/image" Target="../media/image26.jpeg"/><Relationship Id="rId9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microsoft.com/office/2007/relationships/diagramDrawing" Target="../diagrams/drawing8.xml"/><Relationship Id="rId3" Type="http://schemas.openxmlformats.org/officeDocument/2006/relationships/image" Target="../media/image20.svg"/><Relationship Id="rId7" Type="http://schemas.openxmlformats.org/officeDocument/2006/relationships/image" Target="../media/image59.png"/><Relationship Id="rId12" Type="http://schemas.openxmlformats.org/officeDocument/2006/relationships/diagramColors" Target="../diagrams/colors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diagramQuickStyle" Target="../diagrams/quickStyle8.xml"/><Relationship Id="rId5" Type="http://schemas.openxmlformats.org/officeDocument/2006/relationships/image" Target="../media/image58.png"/><Relationship Id="rId10" Type="http://schemas.openxmlformats.org/officeDocument/2006/relationships/diagramLayout" Target="../diagrams/layout8.xml"/><Relationship Id="rId4" Type="http://schemas.openxmlformats.org/officeDocument/2006/relationships/image" Target="../media/image26.jpeg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microsoft.com/office/2007/relationships/diagramDrawing" Target="../diagrams/drawing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diagramColors" Target="../diagrams/colors9.xml"/><Relationship Id="rId5" Type="http://schemas.openxmlformats.org/officeDocument/2006/relationships/image" Target="../media/image60.sv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65.png"/><Relationship Id="rId9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microsoft.com/office/2007/relationships/diagramDrawing" Target="../diagrams/drawing10.xml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diagramColors" Target="../diagrams/colors10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diagramQuickStyle" Target="../diagrams/quickStyle10.xml"/><Relationship Id="rId5" Type="http://schemas.openxmlformats.org/officeDocument/2006/relationships/image" Target="../media/image70.jpeg"/><Relationship Id="rId10" Type="http://schemas.openxmlformats.org/officeDocument/2006/relationships/diagramLayout" Target="../diagrams/layout10.xml"/><Relationship Id="rId4" Type="http://schemas.openxmlformats.org/officeDocument/2006/relationships/image" Target="../media/image69.jpeg"/><Relationship Id="rId9" Type="http://schemas.openxmlformats.org/officeDocument/2006/relationships/diagramData" Target="../diagrams/data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sv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 ?><Relationships xmlns="http://schemas.openxmlformats.org/package/2006/relationships"><Relationship Id="rId3" Target="../media/image79.jpeg" Type="http://schemas.openxmlformats.org/officeDocument/2006/relationships/image"/><Relationship Id="rId2" Target="../media/image7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 ?><Relationships xmlns="http://schemas.openxmlformats.org/package/2006/relationships"><Relationship Id="rId8" Target="../diagrams/drawing1.xml" Type="http://schemas.microsoft.com/office/2007/relationships/diagramDrawing"/><Relationship Id="rId3" Target="../media/image8.png" Type="http://schemas.openxmlformats.org/officeDocument/2006/relationships/image"/><Relationship Id="rId7" Target="../diagrams/colors1.xml" Type="http://schemas.openxmlformats.org/officeDocument/2006/relationships/diagramColors"/><Relationship Id="rId2" Target="../media/image7.jpeg" Type="http://schemas.openxmlformats.org/officeDocument/2006/relationships/image"/><Relationship Id="rId1" Target="../slideLayouts/slideLayout7.xml" Type="http://schemas.openxmlformats.org/officeDocument/2006/relationships/slideLayout"/><Relationship Id="rId6" Target="../diagrams/quickStyle1.xml" Type="http://schemas.openxmlformats.org/officeDocument/2006/relationships/diagramQuickStyle"/><Relationship Id="rId5" Target="../diagrams/layout1.xml" Type="http://schemas.openxmlformats.org/officeDocument/2006/relationships/diagramLayout"/><Relationship Id="rId4" Target="../diagrams/data1.xml" Type="http://schemas.openxmlformats.org/officeDocument/2006/relationships/diagramData"/><Relationship Id="rId9" Target="../media/image9.jpeg" Type="http://schemas.openxmlformats.org/officeDocument/2006/relationships/image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svg"/><Relationship Id="rId18" Type="http://schemas.openxmlformats.org/officeDocument/2006/relationships/image" Target="../media/image19.png"/><Relationship Id="rId26" Type="http://schemas.openxmlformats.org/officeDocument/2006/relationships/image" Target="../media/image22.gif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image" Target="../media/image1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21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5.svg"/><Relationship Id="rId4" Type="http://schemas.openxmlformats.org/officeDocument/2006/relationships/image" Target="../media/image11.png"/><Relationship Id="rId9" Type="http://schemas.openxmlformats.org/officeDocument/2006/relationships/image" Target="../media/image14.jpeg"/><Relationship Id="rId14" Type="http://schemas.openxmlformats.org/officeDocument/2006/relationships/image" Target="../media/image17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31.png"/><Relationship Id="rId3" Type="http://schemas.openxmlformats.org/officeDocument/2006/relationships/image" Target="../media/image20.svg"/><Relationship Id="rId7" Type="http://schemas.openxmlformats.org/officeDocument/2006/relationships/image" Target="../media/image28.png"/><Relationship Id="rId12" Type="http://schemas.openxmlformats.org/officeDocument/2006/relationships/image" Target="../media/image11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90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diagramData" Target="../diagrams/data2.xml"/><Relationship Id="rId1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8.svg"/><Relationship Id="rId17" Type="http://schemas.microsoft.com/office/2007/relationships/diagramDrawing" Target="../diagrams/drawing2.xml"/><Relationship Id="rId2" Type="http://schemas.openxmlformats.org/officeDocument/2006/relationships/image" Target="../media/image36.jpe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diagramQuickStyle" Target="../diagrams/quickStyle2.xml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0.png"/><Relationship Id="rId14" Type="http://schemas.openxmlformats.org/officeDocument/2006/relationships/diagramLayout" Target="../diagrams/layout2.xml"/></Relationships>
</file>

<file path=ppt/slides/_rels/slide8.xml.rels><?xml version="1.0" encoding="UTF-8" standalone="yes" ?><Relationships xmlns="http://schemas.openxmlformats.org/package/2006/relationships"><Relationship Id="rId8" Target="../media/image47.png" Type="http://schemas.openxmlformats.org/officeDocument/2006/relationships/image"/><Relationship Id="rId3" Target="../media/image44.jpeg" Type="http://schemas.openxmlformats.org/officeDocument/2006/relationships/image"/><Relationship Id="rId7" Target="../media/image54.svg" Type="http://schemas.openxmlformats.org/officeDocument/2006/relationships/image"/><Relationship Id="rId2" Target="../media/image43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46.png" Type="http://schemas.openxmlformats.org/officeDocument/2006/relationships/image"/><Relationship Id="rId10" Target="../media/image48.jpeg" Type="http://schemas.openxmlformats.org/officeDocument/2006/relationships/image"/><Relationship Id="rId4" Target="../media/image45.jpe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62677" y="-4701689"/>
            <a:ext cx="4114800" cy="8229600"/>
            <a:chOff x="0" y="0"/>
            <a:chExt cx="317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solidFill>
              <a:srgbClr val="6CA595"/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19050"/>
                  </a:moveTo>
                  <a:cubicBezTo>
                    <a:pt x="2452370" y="19050"/>
                    <a:pt x="3155950" y="722630"/>
                    <a:pt x="3155950" y="1587500"/>
                  </a:cubicBezTo>
                  <a:lnTo>
                    <a:pt x="3155950" y="4762500"/>
                  </a:lnTo>
                  <a:cubicBezTo>
                    <a:pt x="3155950" y="5627370"/>
                    <a:pt x="2452370" y="6330950"/>
                    <a:pt x="1587500" y="6330950"/>
                  </a:cubicBezTo>
                  <a:cubicBezTo>
                    <a:pt x="722630" y="6330950"/>
                    <a:pt x="19050" y="5627370"/>
                    <a:pt x="19050" y="4762500"/>
                  </a:cubicBezTo>
                  <a:lnTo>
                    <a:pt x="19050" y="1587500"/>
                  </a:lnTo>
                  <a:cubicBezTo>
                    <a:pt x="19050" y="722630"/>
                    <a:pt x="722630" y="19050"/>
                    <a:pt x="1587500" y="19050"/>
                  </a:cubicBezTo>
                  <a:moveTo>
                    <a:pt x="1587500" y="0"/>
                  </a:moveTo>
                  <a:cubicBezTo>
                    <a:pt x="711200" y="0"/>
                    <a:pt x="0" y="711200"/>
                    <a:pt x="0" y="1587500"/>
                  </a:cubicBezTo>
                  <a:lnTo>
                    <a:pt x="0" y="4762500"/>
                  </a:lnTo>
                  <a:cubicBezTo>
                    <a:pt x="0" y="5638800"/>
                    <a:pt x="711200" y="6350000"/>
                    <a:pt x="1587500" y="6350000"/>
                  </a:cubicBezTo>
                  <a:cubicBezTo>
                    <a:pt x="2463800" y="6350000"/>
                    <a:pt x="3175000" y="5638800"/>
                    <a:pt x="3175000" y="4762500"/>
                  </a:cubicBezTo>
                  <a:lnTo>
                    <a:pt x="3175000" y="1587500"/>
                  </a:lnTo>
                  <a:cubicBezTo>
                    <a:pt x="3175000" y="711200"/>
                    <a:pt x="2463800" y="0"/>
                    <a:pt x="1587500" y="0"/>
                  </a:cubicBezTo>
                  <a:lnTo>
                    <a:pt x="1587500" y="0"/>
                  </a:lnTo>
                  <a:close/>
                </a:path>
              </a:pathLst>
            </a:custGeom>
            <a:solidFill>
              <a:srgbClr val="6CA59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3124" y="8794247"/>
            <a:ext cx="911152" cy="9111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6CA595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726759" y="-148458"/>
            <a:ext cx="8168968" cy="8331526"/>
            <a:chOff x="0" y="0"/>
            <a:chExt cx="6062980" cy="6183630"/>
          </a:xfrm>
        </p:grpSpPr>
        <p:sp>
          <p:nvSpPr>
            <p:cNvPr id="9" name="Freeform 9"/>
            <p:cNvSpPr/>
            <p:nvPr/>
          </p:nvSpPr>
          <p:spPr>
            <a:xfrm>
              <a:off x="-257810" y="-427990"/>
              <a:ext cx="6739890" cy="7203440"/>
            </a:xfrm>
            <a:custGeom>
              <a:avLst/>
              <a:gdLst/>
              <a:ahLst/>
              <a:cxnLst/>
              <a:rect l="l" t="t" r="r" b="b"/>
              <a:pathLst>
                <a:path w="6739890" h="720344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solidFill>
              <a:srgbClr val="6CA595">
                <a:alpha val="13725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13373496" y="9548078"/>
            <a:ext cx="907991" cy="1187255"/>
          </a:xfrm>
          <a:custGeom>
            <a:avLst/>
            <a:gdLst/>
            <a:ahLst/>
            <a:cxnLst/>
            <a:rect l="l" t="t" r="r" b="b"/>
            <a:pathLst>
              <a:path w="907991" h="1187255">
                <a:moveTo>
                  <a:pt x="0" y="0"/>
                </a:moveTo>
                <a:lnTo>
                  <a:pt x="907990" y="0"/>
                </a:lnTo>
                <a:lnTo>
                  <a:pt x="907990" y="1187255"/>
                </a:lnTo>
                <a:lnTo>
                  <a:pt x="0" y="1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42877" y="4194073"/>
            <a:ext cx="1015470" cy="1327792"/>
          </a:xfrm>
          <a:custGeom>
            <a:avLst/>
            <a:gdLst/>
            <a:ahLst/>
            <a:cxnLst/>
            <a:rect l="l" t="t" r="r" b="b"/>
            <a:pathLst>
              <a:path w="1015470" h="1327792">
                <a:moveTo>
                  <a:pt x="0" y="0"/>
                </a:moveTo>
                <a:lnTo>
                  <a:pt x="1015471" y="0"/>
                </a:lnTo>
                <a:lnTo>
                  <a:pt x="1015471" y="1327791"/>
                </a:lnTo>
                <a:lnTo>
                  <a:pt x="0" y="1327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607446" y="672337"/>
            <a:ext cx="4671857" cy="4671857"/>
          </a:xfrm>
          <a:custGeom>
            <a:avLst/>
            <a:gdLst/>
            <a:ahLst/>
            <a:cxnLst/>
            <a:rect l="l" t="t" r="r" b="b"/>
            <a:pathLst>
              <a:path w="4671857" h="4671857">
                <a:moveTo>
                  <a:pt x="0" y="0"/>
                </a:moveTo>
                <a:lnTo>
                  <a:pt x="4671857" y="0"/>
                </a:lnTo>
                <a:lnTo>
                  <a:pt x="4671857" y="4671857"/>
                </a:lnTo>
                <a:lnTo>
                  <a:pt x="0" y="4671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607446" y="1541445"/>
            <a:ext cx="7805514" cy="7960839"/>
            <a:chOff x="0" y="0"/>
            <a:chExt cx="6062980" cy="6183630"/>
          </a:xfrm>
        </p:grpSpPr>
        <p:sp>
          <p:nvSpPr>
            <p:cNvPr id="14" name="Freeform 14"/>
            <p:cNvSpPr/>
            <p:nvPr/>
          </p:nvSpPr>
          <p:spPr>
            <a:xfrm>
              <a:off x="-257810" y="-427990"/>
              <a:ext cx="6739890" cy="7203440"/>
            </a:xfrm>
            <a:custGeom>
              <a:avLst/>
              <a:gdLst/>
              <a:ahLst/>
              <a:cxnLst/>
              <a:rect l="l" t="t" r="r" b="b"/>
              <a:pathLst>
                <a:path w="6739890" h="720344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blipFill>
              <a:blip r:embed="rId6"/>
              <a:stretch>
                <a:fillRect l="-26535" r="-2653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6589629" y="8588629"/>
            <a:ext cx="959449" cy="95944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CA59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575660" y="185947"/>
            <a:ext cx="1266298" cy="126629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6CA595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57954" y="8183068"/>
            <a:ext cx="3043258" cy="3103817"/>
            <a:chOff x="0" y="0"/>
            <a:chExt cx="6062980" cy="6183630"/>
          </a:xfrm>
        </p:grpSpPr>
        <p:sp>
          <p:nvSpPr>
            <p:cNvPr id="22" name="Freeform 22"/>
            <p:cNvSpPr/>
            <p:nvPr/>
          </p:nvSpPr>
          <p:spPr>
            <a:xfrm>
              <a:off x="-257810" y="-427990"/>
              <a:ext cx="6739890" cy="7203440"/>
            </a:xfrm>
            <a:custGeom>
              <a:avLst/>
              <a:gdLst/>
              <a:ahLst/>
              <a:cxnLst/>
              <a:rect l="l" t="t" r="r" b="b"/>
              <a:pathLst>
                <a:path w="6739890" h="720344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solidFill>
              <a:srgbClr val="6CA595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3" name="Freeform 23"/>
          <p:cNvSpPr/>
          <p:nvPr/>
        </p:nvSpPr>
        <p:spPr>
          <a:xfrm>
            <a:off x="1937804" y="185947"/>
            <a:ext cx="2985601" cy="3081911"/>
          </a:xfrm>
          <a:custGeom>
            <a:avLst/>
            <a:gdLst/>
            <a:ahLst/>
            <a:cxnLst/>
            <a:rect l="l" t="t" r="r" b="b"/>
            <a:pathLst>
              <a:path w="2985601" h="3081911">
                <a:moveTo>
                  <a:pt x="0" y="0"/>
                </a:moveTo>
                <a:lnTo>
                  <a:pt x="2985601" y="0"/>
                </a:lnTo>
                <a:lnTo>
                  <a:pt x="2985601" y="3081911"/>
                </a:lnTo>
                <a:lnTo>
                  <a:pt x="0" y="3081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-739876" y="4857969"/>
            <a:ext cx="11582986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ru-RU" sz="8759" u="sng" spc="-481" dirty="0" err="1">
                <a:solidFill>
                  <a:srgbClr val="004AAD"/>
                </a:solidFill>
                <a:latin typeface="Yeseva One"/>
              </a:rPr>
              <a:t>Співпраця</a:t>
            </a:r>
            <a:r>
              <a:rPr lang="ru-RU" sz="8759" u="sng" spc="-481" dirty="0">
                <a:solidFill>
                  <a:srgbClr val="004AAD"/>
                </a:solidFill>
                <a:latin typeface="Yeseva One"/>
              </a:rPr>
              <a:t> з батьками НУШ. </a:t>
            </a:r>
            <a:r>
              <a:rPr lang="ru-RU" sz="8759" u="sng" spc="-481" dirty="0" err="1">
                <a:solidFill>
                  <a:srgbClr val="004AAD"/>
                </a:solidFill>
                <a:latin typeface="Yeseva One"/>
              </a:rPr>
              <a:t>Основні</a:t>
            </a:r>
            <a:r>
              <a:rPr lang="ru-RU" sz="8759" u="sng" spc="-481" dirty="0">
                <a:solidFill>
                  <a:srgbClr val="004AAD"/>
                </a:solidFill>
                <a:latin typeface="Yeseva One"/>
              </a:rPr>
              <a:t> шляхи </a:t>
            </a:r>
            <a:r>
              <a:rPr lang="ru-RU" sz="8759" u="sng" spc="-481" dirty="0" err="1">
                <a:solidFill>
                  <a:srgbClr val="004AAD"/>
                </a:solidFill>
                <a:latin typeface="Yeseva One"/>
              </a:rPr>
              <a:t>співпраці</a:t>
            </a:r>
            <a:endParaRPr lang="en-US" sz="8759" u="sng" spc="-481" dirty="0">
              <a:solidFill>
                <a:srgbClr val="004AAD"/>
              </a:solidFill>
              <a:latin typeface="Yeseva One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279" y="651983"/>
            <a:ext cx="4544451" cy="45444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2658" y="0"/>
            <a:ext cx="3019784" cy="150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8501" y="4509572"/>
            <a:ext cx="7653197" cy="5249883"/>
            <a:chOff x="0" y="5309368"/>
            <a:chExt cx="10204263" cy="69998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b="7" t="7"/>
            <a:stretch>
              <a:fillRect/>
            </a:stretch>
          </p:blipFill>
          <p:spPr>
            <a:xfrm>
              <a:off x="0" y="5309368"/>
              <a:ext cx="4983163" cy="699984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b="13" t="13"/>
            <a:stretch>
              <a:fillRect/>
            </a:stretch>
          </p:blipFill>
          <p:spPr>
            <a:xfrm>
              <a:off x="5221100" y="5309368"/>
              <a:ext cx="4983163" cy="338095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2" r="12"/>
            <a:stretch>
              <a:fillRect/>
            </a:stretch>
          </p:blipFill>
          <p:spPr>
            <a:xfrm>
              <a:off x="5221100" y="8928258"/>
              <a:ext cx="4983163" cy="3380954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142561">
            <a:off x="-65233" y="407714"/>
            <a:ext cx="6943934" cy="6805055"/>
          </a:xfrm>
          <a:custGeom>
            <a:avLst/>
            <a:gdLst/>
            <a:ahLst/>
            <a:cxnLst/>
            <a:rect b="b" l="l" r="r" t="t"/>
            <a:pathLst>
              <a:path h="6805055" w="6943934">
                <a:moveTo>
                  <a:pt x="0" y="0"/>
                </a:moveTo>
                <a:lnTo>
                  <a:pt x="6943934" y="0"/>
                </a:lnTo>
                <a:lnTo>
                  <a:pt x="6943934" y="6805055"/>
                </a:lnTo>
                <a:lnTo>
                  <a:pt x="0" y="6805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8600" y="419100"/>
            <a:ext cx="9901448" cy="9867900"/>
            <a:chOff x="-13317" y="0"/>
            <a:chExt cx="10274917" cy="11158062"/>
          </a:xfrm>
        </p:grpSpPr>
        <p:grpSp>
          <p:nvGrpSpPr>
            <p:cNvPr id="9" name="Group 9"/>
            <p:cNvGrpSpPr/>
            <p:nvPr/>
          </p:nvGrpSpPr>
          <p:grpSpPr>
            <a:xfrm>
              <a:off x="-13317" y="0"/>
              <a:ext cx="10274917" cy="11158062"/>
              <a:chOff x="-4213" y="0"/>
              <a:chExt cx="3250669" cy="35300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213" y="0"/>
                <a:ext cx="3250669" cy="3530069"/>
              </a:xfrm>
              <a:custGeom>
                <a:avLst/>
                <a:gdLst/>
                <a:ahLst/>
                <a:cxnLst/>
                <a:rect b="b" l="l" r="r" t="t"/>
                <a:pathLst>
                  <a:path h="3530069" w="325066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927972" y="12454"/>
                    </a:cubicBezTo>
                    <a:cubicBezTo>
                      <a:pt x="2201120" y="12671"/>
                      <a:pt x="2976601" y="0"/>
                      <a:pt x="2976601" y="0"/>
                    </a:cubicBezTo>
                    <a:cubicBezTo>
                      <a:pt x="3044064" y="0"/>
                      <a:pt x="3120001" y="0"/>
                      <a:pt x="3198774" y="85073"/>
                    </a:cubicBezTo>
                    <a:cubicBezTo>
                      <a:pt x="3241752" y="131488"/>
                      <a:pt x="3242821" y="240224"/>
                      <a:pt x="3243226" y="320281"/>
                    </a:cubicBezTo>
                    <a:cubicBezTo>
                      <a:pt x="3243226" y="320281"/>
                      <a:pt x="3241521" y="2298256"/>
                      <a:pt x="3241521" y="2767484"/>
                    </a:cubicBezTo>
                    <a:cubicBezTo>
                      <a:pt x="3241521" y="2981643"/>
                      <a:pt x="3250669" y="3280822"/>
                      <a:pt x="3250669" y="3280822"/>
                    </a:cubicBezTo>
                    <a:cubicBezTo>
                      <a:pt x="3250669" y="3409491"/>
                      <a:pt x="3246500" y="3530069"/>
                      <a:pt x="2993662" y="3521934"/>
                    </a:cubicBezTo>
                    <a:cubicBezTo>
                      <a:pt x="2993662" y="3521934"/>
                      <a:pt x="2617189" y="3501636"/>
                      <a:pt x="2246715" y="3509234"/>
                    </a:cubicBezTo>
                    <a:cubicBezTo>
                      <a:pt x="1171768" y="3517369"/>
                      <a:pt x="304023" y="3530069"/>
                      <a:pt x="304023" y="3530069"/>
                    </a:cubicBezTo>
                    <a:cubicBezTo>
                      <a:pt x="132548" y="3530069"/>
                      <a:pt x="4213" y="3428999"/>
                      <a:pt x="8532" y="3226452"/>
                    </a:cubicBezTo>
                    <a:cubicBezTo>
                      <a:pt x="8532" y="3226452"/>
                      <a:pt x="9630" y="2727911"/>
                      <a:pt x="4815" y="11651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7C928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628849" y="198774"/>
              <a:ext cx="9281578" cy="3520947"/>
            </a:xfrm>
            <a:prstGeom prst="rect">
              <a:avLst/>
            </a:prstGeom>
          </p:spPr>
          <p:txBody>
            <a:bodyPr anchor="t" bIns="0" lIns="0" rIns="0" rtlCol="0" tIns="0" wrap="square">
              <a:spAutoFit/>
            </a:bodyPr>
            <a:lstStyle/>
            <a:p>
              <a:pPr algn="ctr" lvl="0">
                <a:lnSpc>
                  <a:spcPts val="6000"/>
                </a:lnSpc>
                <a:spcBef>
                  <a:spcPct val="0"/>
                </a:spcBef>
              </a:pPr>
              <a:r>
                <a:rPr b="1" dirty="0" err="1" lang="ru-RU" spc="170" sz="4800">
                  <a:solidFill>
                    <a:srgbClr val="191818"/>
                  </a:solidFill>
                  <a:latin typeface="Lilita One"/>
                </a:rPr>
                <a:t>Основні</a:t>
              </a:r>
              <a:r>
                <a:rPr b="1" dirty="0" lang="ru-RU" spc="170" sz="4800">
                  <a:solidFill>
                    <a:srgbClr val="191818"/>
                  </a:solidFill>
                  <a:latin typeface="Lilita One"/>
                </a:rPr>
                <a:t> шляхи </a:t>
              </a:r>
              <a:r>
                <a:rPr b="1" dirty="0" err="1" lang="ru-RU" spc="170" sz="4800">
                  <a:solidFill>
                    <a:srgbClr val="191818"/>
                  </a:solidFill>
                  <a:latin typeface="Lilita One"/>
                </a:rPr>
                <a:t>співпраці</a:t>
              </a:r>
              <a:r>
                <a:rPr b="1" dirty="0" lang="ru-RU" spc="170" sz="4800">
                  <a:solidFill>
                    <a:srgbClr val="191818"/>
                  </a:solidFill>
                  <a:latin typeface="Lilita One"/>
                </a:rPr>
                <a:t>: </a:t>
              </a:r>
              <a:r>
                <a:rPr b="1" dirty="0" err="1" lang="ru-RU" spc="170" sz="4800">
                  <a:solidFill>
                    <a:srgbClr val="191818"/>
                  </a:solidFill>
                  <a:latin typeface="Lilita One"/>
                </a:rPr>
                <a:t>залучення</a:t>
              </a:r>
              <a:r>
                <a:rPr b="1" dirty="0" lang="ru-RU" spc="170" sz="4800">
                  <a:solidFill>
                    <a:srgbClr val="191818"/>
                  </a:solidFill>
                  <a:latin typeface="Lilita One"/>
                </a:rPr>
                <a:t> </a:t>
              </a:r>
              <a:r>
                <a:rPr b="1" dirty="0" err="1" lang="ru-RU" spc="170" sz="4800">
                  <a:solidFill>
                    <a:srgbClr val="191818"/>
                  </a:solidFill>
                  <a:latin typeface="Lilita One"/>
                </a:rPr>
                <a:t>батьків</a:t>
              </a:r>
              <a:r>
                <a:rPr b="1" dirty="0" lang="ru-RU" spc="170" sz="4800">
                  <a:solidFill>
                    <a:srgbClr val="191818"/>
                  </a:solidFill>
                  <a:latin typeface="Lilita One"/>
                </a:rPr>
                <a:t> до </a:t>
              </a:r>
              <a:r>
                <a:rPr b="1" dirty="0" err="1" lang="ru-RU" spc="170" sz="4800">
                  <a:solidFill>
                    <a:srgbClr val="191818"/>
                  </a:solidFill>
                  <a:latin typeface="Lilita One"/>
                </a:rPr>
                <a:t>освітнього</a:t>
              </a:r>
              <a:r>
                <a:rPr b="1" dirty="0" lang="ru-RU" spc="170" sz="4800">
                  <a:solidFill>
                    <a:srgbClr val="191818"/>
                  </a:solidFill>
                  <a:latin typeface="Lilita One"/>
                </a:rPr>
                <a:t> </a:t>
              </a:r>
              <a:r>
                <a:rPr b="1" dirty="0" err="1" lang="ru-RU" spc="170" sz="4800">
                  <a:solidFill>
                    <a:srgbClr val="191818"/>
                  </a:solidFill>
                  <a:latin typeface="Lilita One"/>
                </a:rPr>
                <a:t>процесу</a:t>
              </a:r>
              <a:endParaRPr b="1" dirty="0" lang="en-US" spc="170" sz="4800">
                <a:solidFill>
                  <a:srgbClr val="191818"/>
                </a:solidFill>
                <a:latin typeface="Lilita One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9170416" y="6809236"/>
            <a:ext cx="1962043" cy="1983683"/>
          </a:xfrm>
          <a:custGeom>
            <a:avLst/>
            <a:gdLst/>
            <a:ahLst/>
            <a:cxnLst/>
            <a:rect b="b" l="l" r="r" t="t"/>
            <a:pathLst>
              <a:path h="1983683" w="1962043">
                <a:moveTo>
                  <a:pt x="0" y="0"/>
                </a:moveTo>
                <a:lnTo>
                  <a:pt x="1962043" y="0"/>
                </a:lnTo>
                <a:lnTo>
                  <a:pt x="1962043" y="1983683"/>
                </a:lnTo>
                <a:lnTo>
                  <a:pt x="0" y="1983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37409169"/>
              </p:ext>
            </p:extLst>
          </p:nvPr>
        </p:nvGraphicFramePr>
        <p:xfrm>
          <a:off x="579746" y="2857500"/>
          <a:ext cx="8715672" cy="702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cs="rId13" r:dm="rId10" r:lo="rId11" r:qs="rId12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08501" y="139604"/>
            <a:ext cx="7653197" cy="42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0483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257300"/>
            <a:ext cx="13992300" cy="1218744"/>
          </a:xfrm>
        </p:spPr>
        <p:txBody>
          <a:bodyPr/>
          <a:lstStyle/>
          <a:p>
            <a:r>
              <a:rPr lang="uk-UA" sz="10800" b="1" dirty="0">
                <a:solidFill>
                  <a:srgbClr val="0000FF"/>
                </a:solidFill>
              </a:rPr>
              <a:t>Як досягти </a:t>
            </a:r>
            <a:r>
              <a:rPr lang="uk-UA" sz="10800" b="1" dirty="0" smtClean="0">
                <a:solidFill>
                  <a:srgbClr val="0000FF"/>
                </a:solidFill>
              </a:rPr>
              <a:t>успіху?</a:t>
            </a:r>
            <a:endParaRPr lang="uk-UA" sz="10800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5905501"/>
            <a:ext cx="1583841" cy="4381500"/>
          </a:xfrm>
          <a:prstGeom prst="rect">
            <a:avLst/>
          </a:prstGeom>
          <a:solidFill>
            <a:srgbClr val="9966FF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79" r="940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99646" y="5318312"/>
            <a:ext cx="3599532" cy="4784091"/>
          </a:xfrm>
          <a:prstGeom prst="rect">
            <a:avLst/>
          </a:prstGeom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3733800" y="2857500"/>
            <a:ext cx="12392100" cy="63250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 пам’ятати: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Привітайте батьків (інших членів родини).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Поясність особливості навчального процесу.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Зазначте, чим батьки можуть допомогти.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Поділіться своїми очікуваннями.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Перегляньте разом правила класу.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Обговоріть важливість дотримання конфіденційності учнівських успіхів і поступу.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Складіть перелік завдань для кожного помічника, враховуючи інтереси та навички помічників, потреби вчителя.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Заохочуйте їхні запитання та відповідайте на них.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Роздайте 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 у письмовому вигляді (список дітей, дату й час першого відвідування).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Упродовж 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проводьте додаткові тренінги для помічників.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Наприкінці 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 року </a:t>
            </a:r>
            <a:r>
              <a:rPr lang="uk-U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виносьте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подяки помічникам.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uk-UA" dirty="0" smtClean="0"/>
          </a:p>
          <a:p>
            <a:pPr marL="457200" indent="-457200">
              <a:buFont typeface="Arial" pitchFamily="34" charset="0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8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2676194" y="-810045"/>
            <a:ext cx="7688272" cy="4976409"/>
          </a:xfrm>
          <a:custGeom>
            <a:avLst/>
            <a:gdLst/>
            <a:ahLst/>
            <a:cxnLst/>
            <a:rect l="l" t="t" r="r" b="b"/>
            <a:pathLst>
              <a:path w="7688272" h="4976409">
                <a:moveTo>
                  <a:pt x="0" y="0"/>
                </a:moveTo>
                <a:lnTo>
                  <a:pt x="7688272" y="0"/>
                </a:lnTo>
                <a:lnTo>
                  <a:pt x="7688272" y="4976409"/>
                </a:lnTo>
                <a:lnTo>
                  <a:pt x="0" y="497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26736" y="4100790"/>
            <a:ext cx="7085802" cy="8215686"/>
          </a:xfrm>
          <a:custGeom>
            <a:avLst/>
            <a:gdLst/>
            <a:ahLst/>
            <a:cxnLst/>
            <a:rect l="l" t="t" r="r" b="b"/>
            <a:pathLst>
              <a:path w="9412959" h="11353350">
                <a:moveTo>
                  <a:pt x="0" y="0"/>
                </a:moveTo>
                <a:lnTo>
                  <a:pt x="9412959" y="0"/>
                </a:lnTo>
                <a:lnTo>
                  <a:pt x="9412959" y="11353350"/>
                </a:lnTo>
                <a:lnTo>
                  <a:pt x="0" y="11353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7696200" y="-28575"/>
            <a:ext cx="10058400" cy="28384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6000" b="1" dirty="0" smtClean="0">
                <a:solidFill>
                  <a:srgbClr val="00B83D"/>
                </a:solidFill>
                <a:latin typeface="Georgia" pitchFamily="18" charset="0"/>
              </a:rPr>
              <a:t>Взаємодія педагога і батьків – успішні кроки наших дітей у майбутнє</a:t>
            </a:r>
            <a:br>
              <a:rPr lang="uk-UA" sz="6000" b="1" dirty="0" smtClean="0">
                <a:solidFill>
                  <a:srgbClr val="00B83D"/>
                </a:solidFill>
                <a:latin typeface="Georgia" pitchFamily="18" charset="0"/>
              </a:rPr>
            </a:br>
            <a:r>
              <a:rPr lang="uk-UA" sz="6000" b="1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uk-UA" sz="6000" b="1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3600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uk-UA" sz="3600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3600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uk-UA" sz="3600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3600" dirty="0" smtClean="0">
                <a:solidFill>
                  <a:schemeClr val="accent1"/>
                </a:solidFill>
                <a:latin typeface="Georgia" pitchFamily="18" charset="0"/>
              </a:rPr>
              <a:t/>
            </a:r>
            <a:br>
              <a:rPr lang="uk-UA" sz="3600" dirty="0" smtClean="0">
                <a:solidFill>
                  <a:schemeClr val="accent1"/>
                </a:solidFill>
                <a:latin typeface="Georgia" pitchFamily="18" charset="0"/>
              </a:rPr>
            </a:br>
            <a:endParaRPr lang="ru-RU" sz="3600" dirty="0">
              <a:solidFill>
                <a:schemeClr val="accent1"/>
              </a:solidFill>
              <a:latin typeface="Georgia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696094476"/>
              </p:ext>
            </p:extLst>
          </p:nvPr>
        </p:nvGraphicFramePr>
        <p:xfrm>
          <a:off x="8215312" y="3086100"/>
          <a:ext cx="9525000" cy="615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023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49468" y="2418516"/>
            <a:ext cx="8577972" cy="7548615"/>
          </a:xfrm>
          <a:custGeom>
            <a:avLst/>
            <a:gdLst/>
            <a:ahLst/>
            <a:cxnLst/>
            <a:rect l="l" t="t" r="r" b="b"/>
            <a:pathLst>
              <a:path w="8577972" h="7548615">
                <a:moveTo>
                  <a:pt x="0" y="0"/>
                </a:moveTo>
                <a:lnTo>
                  <a:pt x="8577972" y="0"/>
                </a:lnTo>
                <a:lnTo>
                  <a:pt x="8577972" y="7548615"/>
                </a:lnTo>
                <a:lnTo>
                  <a:pt x="0" y="7548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1210" y="799962"/>
            <a:ext cx="2230500" cy="2242733"/>
          </a:xfrm>
          <a:custGeom>
            <a:avLst/>
            <a:gdLst/>
            <a:ahLst/>
            <a:cxnLst/>
            <a:rect l="l" t="t" r="r" b="b"/>
            <a:pathLst>
              <a:path w="2230500" h="2242733">
                <a:moveTo>
                  <a:pt x="0" y="0"/>
                </a:moveTo>
                <a:lnTo>
                  <a:pt x="2230500" y="0"/>
                </a:lnTo>
                <a:lnTo>
                  <a:pt x="2230500" y="2242733"/>
                </a:lnTo>
                <a:lnTo>
                  <a:pt x="0" y="2242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067800" y="-142541"/>
            <a:ext cx="9755980" cy="19288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Новаторські форми роботи з батьками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55817940"/>
              </p:ext>
            </p:extLst>
          </p:nvPr>
        </p:nvGraphicFramePr>
        <p:xfrm>
          <a:off x="9906000" y="2418516"/>
          <a:ext cx="7506072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862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294809" y="-1117044"/>
            <a:ext cx="8783519" cy="5541602"/>
          </a:xfrm>
          <a:custGeom>
            <a:avLst/>
            <a:gdLst/>
            <a:ahLst/>
            <a:cxnLst/>
            <a:rect l="l" t="t" r="r" b="b"/>
            <a:pathLst>
              <a:path w="8783519" h="5541602">
                <a:moveTo>
                  <a:pt x="0" y="0"/>
                </a:moveTo>
                <a:lnTo>
                  <a:pt x="8783519" y="0"/>
                </a:lnTo>
                <a:lnTo>
                  <a:pt x="8783519" y="5541602"/>
                </a:lnTo>
                <a:lnTo>
                  <a:pt x="0" y="5541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64420" y="3508158"/>
            <a:ext cx="10308420" cy="7009726"/>
          </a:xfrm>
          <a:custGeom>
            <a:avLst/>
            <a:gdLst/>
            <a:ahLst/>
            <a:cxnLst/>
            <a:rect l="l" t="t" r="r" b="b"/>
            <a:pathLst>
              <a:path w="10308420" h="7009726">
                <a:moveTo>
                  <a:pt x="0" y="0"/>
                </a:moveTo>
                <a:lnTo>
                  <a:pt x="10308420" y="0"/>
                </a:lnTo>
                <a:lnTo>
                  <a:pt x="10308420" y="7009725"/>
                </a:lnTo>
                <a:lnTo>
                  <a:pt x="0" y="7009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991600" y="-253741"/>
            <a:ext cx="9755980" cy="19288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Новаторські форми роботи з батьками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46293366"/>
              </p:ext>
            </p:extLst>
          </p:nvPr>
        </p:nvGraphicFramePr>
        <p:xfrm>
          <a:off x="9550569" y="2055510"/>
          <a:ext cx="8015528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8865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734721" y="2227028"/>
            <a:ext cx="9637034" cy="8445546"/>
          </a:xfrm>
          <a:custGeom>
            <a:avLst/>
            <a:gdLst/>
            <a:ahLst/>
            <a:cxnLst/>
            <a:rect l="l" t="t" r="r" b="b"/>
            <a:pathLst>
              <a:path w="9637034" h="8445546">
                <a:moveTo>
                  <a:pt x="0" y="0"/>
                </a:moveTo>
                <a:lnTo>
                  <a:pt x="9637035" y="0"/>
                </a:lnTo>
                <a:lnTo>
                  <a:pt x="9637035" y="8445546"/>
                </a:lnTo>
                <a:lnTo>
                  <a:pt x="0" y="8445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144000" y="-211266"/>
            <a:ext cx="9755980" cy="19288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Новаторські форми роботи з батьками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23898289"/>
              </p:ext>
            </p:extLst>
          </p:nvPr>
        </p:nvGraphicFramePr>
        <p:xfrm>
          <a:off x="9906000" y="2043926"/>
          <a:ext cx="7506072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031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381000" y="-821987"/>
            <a:ext cx="8972316" cy="5986982"/>
          </a:xfrm>
          <a:custGeom>
            <a:avLst/>
            <a:gdLst/>
            <a:ahLst/>
            <a:cxnLst/>
            <a:rect l="l" t="t" r="r" b="b"/>
            <a:pathLst>
              <a:path w="8972316" h="5986982">
                <a:moveTo>
                  <a:pt x="0" y="0"/>
                </a:moveTo>
                <a:lnTo>
                  <a:pt x="8972316" y="0"/>
                </a:lnTo>
                <a:lnTo>
                  <a:pt x="8972316" y="5986982"/>
                </a:lnTo>
                <a:lnTo>
                  <a:pt x="0" y="5986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3293215"/>
            <a:ext cx="10828818" cy="8052703"/>
          </a:xfrm>
          <a:custGeom>
            <a:avLst/>
            <a:gdLst/>
            <a:ahLst/>
            <a:cxnLst/>
            <a:rect l="l" t="t" r="r" b="b"/>
            <a:pathLst>
              <a:path w="10828818" h="8052703">
                <a:moveTo>
                  <a:pt x="0" y="0"/>
                </a:moveTo>
                <a:lnTo>
                  <a:pt x="10828818" y="0"/>
                </a:lnTo>
                <a:lnTo>
                  <a:pt x="10828818" y="8052703"/>
                </a:lnTo>
                <a:lnTo>
                  <a:pt x="0" y="8052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690953079"/>
              </p:ext>
            </p:extLst>
          </p:nvPr>
        </p:nvGraphicFramePr>
        <p:xfrm>
          <a:off x="8757618" y="2019300"/>
          <a:ext cx="9475217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07133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01"/>
            <a:ext cx="18364200" cy="1042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09600" y="700852"/>
            <a:ext cx="8793957" cy="89654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uk-UA" sz="5400" b="1" u="sng" smtClean="0">
                <a:solidFill>
                  <a:srgbClr val="FF0000"/>
                </a:solidFill>
                <a:latin typeface="Times New Roman" pitchFamily="18" charset="0"/>
              </a:rPr>
              <a:t>Інтерактивна форма роботи з батьками</a:t>
            </a:r>
            <a:r>
              <a:rPr lang="uk-UA" sz="420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br>
              <a:rPr lang="uk-UA" sz="420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uk-UA" sz="3600" smtClean="0">
                <a:solidFill>
                  <a:srgbClr val="00B83D"/>
                </a:solidFill>
                <a:latin typeface="Georgia" pitchFamily="18" charset="0"/>
              </a:rPr>
              <a:t>– </a:t>
            </a:r>
            <a:r>
              <a:rPr lang="uk-UA" sz="3600" smtClean="0">
                <a:solidFill>
                  <a:srgbClr val="002060"/>
                </a:solidFill>
                <a:latin typeface="Georgia" pitchFamily="18" charset="0"/>
              </a:rPr>
              <a:t>це форма організації пізнавальної діяльності, яка має конкретну, передбачувану мету – створити комфортні умови спілкування та навчання батьків, за яких кожен учасник відчуває свою успішність, інтелектуальну спроможність, є рівноправним, рівнозначним суб’єктом.</a:t>
            </a:r>
            <a:endParaRPr lang="ru-RU" sz="36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100" y="876300"/>
            <a:ext cx="8344503" cy="7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0" y="1706"/>
            <a:ext cx="1831757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115550" y="571500"/>
            <a:ext cx="8008145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685800" algn="ctr" rtl="0" fontAlgn="base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1371600" algn="ctr" rtl="0" fontAlgn="base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2057400" algn="ctr" rtl="0" fontAlgn="base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2743200" algn="ctr" rtl="0" fontAlgn="base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uk-UA" sz="4800" kern="0" cap="all" dirty="0" smtClean="0">
                <a:solidFill>
                  <a:srgbClr val="7030A0"/>
                </a:solidFill>
                <a:latin typeface="Times New Roman" pitchFamily="18" charset="0"/>
              </a:rPr>
              <a:t>робота в групах</a:t>
            </a:r>
            <a:endParaRPr lang="ru-RU" sz="4800" kern="0" cap="all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145120" y="2628900"/>
            <a:ext cx="8370095" cy="65936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n-US" sz="3000" dirty="0" smtClean="0"/>
              <a:t>     </a:t>
            </a:r>
            <a:r>
              <a:rPr lang="uk-UA" sz="3000" dirty="0" smtClean="0"/>
              <a:t>    </a:t>
            </a:r>
            <a:r>
              <a:rPr lang="uk-UA" sz="4200" dirty="0" smtClean="0">
                <a:solidFill>
                  <a:srgbClr val="004442"/>
                </a:solidFill>
                <a:latin typeface="Times New Roman" pitchFamily="18" charset="0"/>
              </a:rPr>
              <a:t>Роботу в групах варто організовувати для вирішення складних проблем, що потребують колективного обговорення.</a:t>
            </a:r>
            <a:endParaRPr lang="en-US" sz="4200" dirty="0" smtClean="0">
              <a:solidFill>
                <a:srgbClr val="004442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n-US" sz="4200" dirty="0" smtClean="0">
                <a:solidFill>
                  <a:srgbClr val="004442"/>
                </a:solidFill>
                <a:latin typeface="Times New Roman" pitchFamily="18" charset="0"/>
              </a:rPr>
              <a:t>   </a:t>
            </a:r>
            <a:r>
              <a:rPr lang="uk-UA" sz="4200" dirty="0" smtClean="0">
                <a:solidFill>
                  <a:srgbClr val="004442"/>
                </a:solidFill>
                <a:latin typeface="Times New Roman" pitchFamily="18" charset="0"/>
              </a:rPr>
              <a:t>      Під час інтерактивного навчання батьки </a:t>
            </a:r>
            <a:r>
              <a:rPr lang="uk-UA" sz="4200" dirty="0" err="1" smtClean="0">
                <a:solidFill>
                  <a:srgbClr val="004442"/>
                </a:solidFill>
                <a:latin typeface="Times New Roman" pitchFamily="18" charset="0"/>
              </a:rPr>
              <a:t>вчаться</a:t>
            </a:r>
            <a:r>
              <a:rPr lang="uk-UA" sz="4200" dirty="0" smtClean="0">
                <a:solidFill>
                  <a:srgbClr val="004442"/>
                </a:solidFill>
                <a:latin typeface="Times New Roman" pitchFamily="18" charset="0"/>
              </a:rPr>
              <a:t> бути демократичними, спілкуватися з іншими, критично мислити, приймати продумані рішення</a:t>
            </a:r>
            <a:r>
              <a:rPr lang="uk-UA" sz="3600" dirty="0" smtClean="0">
                <a:solidFill>
                  <a:srgbClr val="004442"/>
                </a:solidFill>
                <a:latin typeface="Times New Roman" pitchFamily="18" charset="0"/>
              </a:rPr>
              <a:t>.</a:t>
            </a:r>
            <a:endParaRPr lang="ru-RU" sz="3600" dirty="0">
              <a:solidFill>
                <a:srgbClr val="004442"/>
              </a:solidFill>
              <a:latin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630606"/>
            <a:ext cx="1021444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46245" y="-387378"/>
            <a:ext cx="13787757" cy="11061757"/>
            <a:chOff x="0" y="0"/>
            <a:chExt cx="18383676" cy="147490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60679" cy="7305172"/>
            </a:xfrm>
            <a:custGeom>
              <a:avLst/>
              <a:gdLst/>
              <a:ahLst/>
              <a:cxnLst/>
              <a:rect l="l" t="t" r="r" b="b"/>
              <a:pathLst>
                <a:path w="9060679" h="7305172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322997" y="0"/>
              <a:ext cx="9060679" cy="7305172"/>
            </a:xfrm>
            <a:custGeom>
              <a:avLst/>
              <a:gdLst/>
              <a:ahLst/>
              <a:cxnLst/>
              <a:rect l="l" t="t" r="r" b="b"/>
              <a:pathLst>
                <a:path w="9060679" h="7305172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9322997" y="7443836"/>
              <a:ext cx="9060679" cy="7305172"/>
            </a:xfrm>
            <a:custGeom>
              <a:avLst/>
              <a:gdLst/>
              <a:ahLst/>
              <a:cxnLst/>
              <a:rect l="l" t="t" r="r" b="b"/>
              <a:pathLst>
                <a:path w="9060679" h="7305172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0" y="7443836"/>
              <a:ext cx="9060679" cy="7305172"/>
            </a:xfrm>
            <a:custGeom>
              <a:avLst/>
              <a:gdLst/>
              <a:ahLst/>
              <a:cxnLst/>
              <a:rect l="l" t="t" r="r" b="b"/>
              <a:pathLst>
                <a:path w="9060679" h="7305172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283299" y="-1666590"/>
            <a:ext cx="8090053" cy="13620180"/>
            <a:chOff x="0" y="0"/>
            <a:chExt cx="2130714" cy="35872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30714" cy="3587208"/>
            </a:xfrm>
            <a:custGeom>
              <a:avLst/>
              <a:gdLst/>
              <a:ahLst/>
              <a:cxnLst/>
              <a:rect l="l" t="t" r="r" b="b"/>
              <a:pathLst>
                <a:path w="2130714" h="3587208">
                  <a:moveTo>
                    <a:pt x="0" y="0"/>
                  </a:moveTo>
                  <a:lnTo>
                    <a:pt x="2130714" y="0"/>
                  </a:lnTo>
                  <a:lnTo>
                    <a:pt x="2130714" y="3587208"/>
                  </a:lnTo>
                  <a:lnTo>
                    <a:pt x="0" y="3587208"/>
                  </a:lnTo>
                  <a:close/>
                </a:path>
              </a:pathLst>
            </a:custGeom>
            <a:solidFill>
              <a:srgbClr val="FCCE5D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30714" cy="362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33494" y="-356962"/>
            <a:ext cx="346521" cy="11000925"/>
            <a:chOff x="0" y="0"/>
            <a:chExt cx="462027" cy="14667900"/>
          </a:xfrm>
        </p:grpSpPr>
        <p:sp>
          <p:nvSpPr>
            <p:cNvPr id="11" name="Freeform 11"/>
            <p:cNvSpPr/>
            <p:nvPr/>
          </p:nvSpPr>
          <p:spPr>
            <a:xfrm rot="-5400000">
              <a:off x="-2871170" y="2871170"/>
              <a:ext cx="6050358" cy="308018"/>
            </a:xfrm>
            <a:custGeom>
              <a:avLst/>
              <a:gdLst/>
              <a:ahLst/>
              <a:cxnLst/>
              <a:rect l="l" t="t" r="r" b="b"/>
              <a:pathLst>
                <a:path w="6050358" h="30801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-2717161" y="5896349"/>
              <a:ext cx="6050358" cy="308018"/>
            </a:xfrm>
            <a:custGeom>
              <a:avLst/>
              <a:gdLst/>
              <a:ahLst/>
              <a:cxnLst/>
              <a:rect l="l" t="t" r="r" b="b"/>
              <a:pathLst>
                <a:path w="6050358" h="30801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5400000">
              <a:off x="-2717161" y="11488711"/>
              <a:ext cx="6050358" cy="308018"/>
            </a:xfrm>
            <a:custGeom>
              <a:avLst/>
              <a:gdLst/>
              <a:ahLst/>
              <a:cxnLst/>
              <a:rect l="l" t="t" r="r" b="b"/>
              <a:pathLst>
                <a:path w="6050358" h="308018">
                  <a:moveTo>
                    <a:pt x="0" y="0"/>
                  </a:moveTo>
                  <a:lnTo>
                    <a:pt x="6050358" y="0"/>
                  </a:lnTo>
                  <a:lnTo>
                    <a:pt x="6050358" y="308019"/>
                  </a:lnTo>
                  <a:lnTo>
                    <a:pt x="0" y="30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003493" y="190500"/>
            <a:ext cx="11481246" cy="311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1"/>
              </a:lnSpc>
            </a:pPr>
            <a:r>
              <a:rPr lang="uk-UA" sz="9600" dirty="0" smtClean="0">
                <a:solidFill>
                  <a:srgbClr val="442816"/>
                </a:solidFill>
                <a:latin typeface="Balmy"/>
              </a:rPr>
              <a:t>Основні завдання вчителя</a:t>
            </a:r>
            <a:endParaRPr lang="en-US" sz="9600" dirty="0">
              <a:solidFill>
                <a:srgbClr val="442816"/>
              </a:solidFill>
              <a:latin typeface="Balmy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3449706" y="539453"/>
            <a:ext cx="10256460" cy="9576970"/>
          </a:xfrm>
          <a:custGeom>
            <a:avLst/>
            <a:gdLst/>
            <a:ahLst/>
            <a:cxnLst/>
            <a:rect l="l" t="t" r="r" b="b"/>
            <a:pathLst>
              <a:path w="10256460" h="9576970">
                <a:moveTo>
                  <a:pt x="0" y="0"/>
                </a:moveTo>
                <a:lnTo>
                  <a:pt x="10256460" y="0"/>
                </a:lnTo>
                <a:lnTo>
                  <a:pt x="10256460" y="9576970"/>
                </a:lnTo>
                <a:lnTo>
                  <a:pt x="0" y="9576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523353659"/>
              </p:ext>
            </p:extLst>
          </p:nvPr>
        </p:nvGraphicFramePr>
        <p:xfrm>
          <a:off x="7419954" y="3164429"/>
          <a:ext cx="10243599" cy="5883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Прямокутник 1"/>
          <p:cNvSpPr/>
          <p:nvPr/>
        </p:nvSpPr>
        <p:spPr>
          <a:xfrm>
            <a:off x="7181517" y="8807470"/>
            <a:ext cx="1095884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	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Впровадження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форм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з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сім'єю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що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сприяє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гуманізації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взаємовідносин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“педагоги-батьки”. Батьки і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вчителі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повинні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стати партнерами,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активними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співучастниками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творчого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процесу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виховання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i="1" kern="0" dirty="0" err="1">
                <a:solidFill>
                  <a:srgbClr val="004442"/>
                </a:solidFill>
                <a:latin typeface="Times New Roman" panose="02020603050405020304" pitchFamily="18" charset="0"/>
              </a:rPr>
              <a:t>учнів</a:t>
            </a:r>
            <a:r>
              <a:rPr lang="ru-RU" sz="2400" i="1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>.</a:t>
            </a:r>
            <a:r>
              <a:rPr lang="ru-RU" sz="2400" kern="0" dirty="0">
                <a:solidFill>
                  <a:srgbClr val="004442"/>
                </a:solidFill>
                <a:latin typeface="Times New Roman" panose="02020603050405020304" pitchFamily="18" charset="0"/>
              </a:rPr>
              <a:t/>
            </a:r>
            <a:br>
              <a:rPr lang="ru-RU" sz="2400" kern="0" dirty="0">
                <a:solidFill>
                  <a:srgbClr val="004442"/>
                </a:solidFill>
                <a:latin typeface="Times New Roman" panose="02020603050405020304" pitchFamily="18" charset="0"/>
              </a:rPr>
            </a:br>
            <a:endParaRPr lang="uk-UA" sz="2000" dirty="0">
              <a:solidFill>
                <a:srgbClr val="EAEAEA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21" l="18" t="25"/>
            <a:stretch>
              <a:fillRect/>
            </a:stretch>
          </p:blipFill>
          <p:spPr>
            <a:xfrm>
              <a:off x="0" y="0"/>
              <a:ext cx="21640800" cy="109728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71600" y="1196459"/>
            <a:ext cx="9144000" cy="2956441"/>
            <a:chOff x="0" y="0"/>
            <a:chExt cx="3002110" cy="8536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02110" cy="853603"/>
            </a:xfrm>
            <a:custGeom>
              <a:avLst/>
              <a:gdLst/>
              <a:ahLst/>
              <a:cxnLst/>
              <a:rect b="b" l="l" r="r" t="t"/>
              <a:pathLst>
                <a:path h="853603" w="3002110">
                  <a:moveTo>
                    <a:pt x="0" y="0"/>
                  </a:moveTo>
                  <a:lnTo>
                    <a:pt x="3002110" y="0"/>
                  </a:lnTo>
                  <a:lnTo>
                    <a:pt x="3002110" y="853603"/>
                  </a:lnTo>
                  <a:lnTo>
                    <a:pt x="0" y="853603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02110" cy="891703"/>
            </a:xfrm>
            <a:prstGeom prst="rect">
              <a:avLst/>
            </a:prstGeom>
          </p:spPr>
          <p:txBody>
            <a:bodyPr anchor="ctr" bIns="50800" lIns="50800" rIns="50800" rtlCol="0" t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3275" y="1417924"/>
            <a:ext cx="10280649" cy="251350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ctr">
              <a:lnSpc>
                <a:spcPts val="9834"/>
              </a:lnSpc>
            </a:pPr>
            <a:r>
              <a:rPr b="1" dirty="0" lang="uk-UA" smtClean="0" spc="702" sz="7024" u="sng">
                <a:solidFill>
                  <a:srgbClr val="FF0000"/>
                </a:solidFill>
                <a:latin typeface="Tenor Sans"/>
              </a:rPr>
              <a:t>Концепція НУШ </a:t>
            </a:r>
            <a:r>
              <a:rPr dirty="0" lang="uk-UA" smtClean="0" spc="702" sz="7024">
                <a:solidFill>
                  <a:srgbClr val="000000"/>
                </a:solidFill>
                <a:latin typeface="Tenor Sans"/>
              </a:rPr>
              <a:t>передбачає</a:t>
            </a:r>
            <a:endParaRPr dirty="0" lang="en-US" spc="702" sz="7024">
              <a:solidFill>
                <a:srgbClr val="000000"/>
              </a:solidFill>
              <a:latin typeface="Tenor Sans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 rot="449216">
            <a:off x="11423070" y="1489264"/>
            <a:ext cx="5377834" cy="6699802"/>
          </a:xfrm>
          <a:prstGeom prst="verticalScroll">
            <a:avLst>
              <a:gd fmla="val 13293" name="adj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rtlCol="0"/>
          <a:lstStyle/>
          <a:p>
            <a:pPr algn="ctr" indent="-228600" marL="228600">
              <a:lnSpc>
                <a:spcPct val="90000"/>
              </a:lnSpc>
              <a:spcBef>
                <a:spcPts val="1000"/>
              </a:spcBef>
              <a:buFont charset="2" pitchFamily="2" typeface="Wingdings"/>
              <a:buChar char="ü"/>
              <a:defRPr/>
            </a:pPr>
            <a:r>
              <a:rPr b="1" dirty="0" lang="uk-UA" sz="2800">
                <a:solidFill>
                  <a:prstClr val="black"/>
                </a:solidFill>
                <a:latin panose="020B0603020202020204" typeface="Trebuchet MS"/>
              </a:rPr>
              <a:t>умотивованого учителя, який має свободу творчості й розвивається </a:t>
            </a:r>
            <a:r>
              <a:rPr b="1" dirty="0" err="1" lang="uk-UA" sz="2800">
                <a:solidFill>
                  <a:prstClr val="black"/>
                </a:solidFill>
                <a:latin panose="020B0603020202020204" typeface="Trebuchet MS"/>
              </a:rPr>
              <a:t>професійно</a:t>
            </a:r>
            <a:r>
              <a:rPr b="1" dirty="0" lang="uk-UA" sz="2800">
                <a:solidFill>
                  <a:prstClr val="black"/>
                </a:solidFill>
                <a:latin panose="020B0603020202020204" typeface="Trebuchet MS"/>
              </a:rPr>
              <a:t>;</a:t>
            </a:r>
          </a:p>
          <a:p>
            <a:pPr algn="ctr" indent="-228600" marL="228600">
              <a:lnSpc>
                <a:spcPct val="90000"/>
              </a:lnSpc>
              <a:spcBef>
                <a:spcPts val="1000"/>
              </a:spcBef>
              <a:buFont charset="2" pitchFamily="2" typeface="Wingdings"/>
              <a:buChar char="ü"/>
              <a:defRPr/>
            </a:pPr>
            <a:r>
              <a:rPr b="1" dirty="0" lang="uk-UA" sz="2800">
                <a:solidFill>
                  <a:prstClr val="black"/>
                </a:solidFill>
                <a:latin panose="020B0603020202020204" typeface="Trebuchet MS"/>
              </a:rPr>
              <a:t>педагогіку, що </a:t>
            </a:r>
            <a:r>
              <a:rPr b="1" dirty="0" err="1" lang="uk-UA" sz="2800">
                <a:solidFill>
                  <a:prstClr val="black"/>
                </a:solidFill>
                <a:latin panose="020B0603020202020204" typeface="Trebuchet MS"/>
              </a:rPr>
              <a:t>грунтується</a:t>
            </a:r>
            <a:r>
              <a:rPr b="1" dirty="0" lang="uk-UA" sz="2800">
                <a:solidFill>
                  <a:prstClr val="black"/>
                </a:solidFill>
                <a:latin panose="020B0603020202020204" typeface="Trebuchet MS"/>
              </a:rPr>
              <a:t> на партнерстві між учнем, учителем та батьками;</a:t>
            </a:r>
          </a:p>
          <a:p>
            <a:pPr algn="ctr" indent="-228600" marL="228600">
              <a:lnSpc>
                <a:spcPct val="90000"/>
              </a:lnSpc>
              <a:spcBef>
                <a:spcPts val="1000"/>
              </a:spcBef>
              <a:buFont charset="2" pitchFamily="2" typeface="Wingdings"/>
              <a:buChar char="ü"/>
              <a:defRPr/>
            </a:pPr>
            <a:r>
              <a:rPr b="1" dirty="0" lang="uk-UA" sz="2800">
                <a:solidFill>
                  <a:prstClr val="black"/>
                </a:solidFill>
                <a:latin panose="020B0603020202020204" typeface="Trebuchet MS"/>
              </a:rPr>
              <a:t>безкоштовні підручники.</a:t>
            </a:r>
          </a:p>
          <a:p>
            <a:pPr algn="ctr" indent="-228600" marL="228600">
              <a:lnSpc>
                <a:spcPct val="90000"/>
              </a:lnSpc>
              <a:spcBef>
                <a:spcPts val="1000"/>
              </a:spcBef>
              <a:buFont charset="2" pitchFamily="2" typeface="Wingdings"/>
              <a:buChar char="ü"/>
              <a:defRPr/>
            </a:pPr>
            <a:endParaRPr b="1" dirty="0" lang="uk-UA" sz="2400">
              <a:solidFill>
                <a:prstClr val="black"/>
              </a:solidFill>
              <a:latin panose="020B0603020202020204" typeface="Trebuchet MS"/>
            </a:endParaRPr>
          </a:p>
          <a:p>
            <a:pPr algn="ctr" indent="-228600" marL="228600">
              <a:lnSpc>
                <a:spcPct val="90000"/>
              </a:lnSpc>
              <a:spcBef>
                <a:spcPts val="1000"/>
              </a:spcBef>
              <a:buFont charset="2" pitchFamily="2" typeface="Wingdings"/>
              <a:buChar char="ü"/>
              <a:defRPr/>
            </a:pPr>
            <a:endParaRPr b="1" dirty="0" lang="uk-UA" sz="2400">
              <a:solidFill>
                <a:prstClr val="black"/>
              </a:solidFill>
              <a:latin panose="020B0603020202020204" typeface="Trebuchet MS"/>
            </a:endParaRPr>
          </a:p>
        </p:txBody>
      </p:sp>
      <p:sp>
        <p:nvSpPr>
          <p:cNvPr id="9" name="Облако 8"/>
          <p:cNvSpPr/>
          <p:nvPr/>
        </p:nvSpPr>
        <p:spPr>
          <a:xfrm rot="20906939">
            <a:off x="3040884" y="5315923"/>
            <a:ext cx="5043432" cy="2722294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rtlCol="0"/>
          <a:lstStyle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1" baseline="0" cap="none" dirty="0" i="0" kern="0" kumimoji="0" lang="uk-UA" noProof="0" normalizeH="0" smtClean="0" spc="0" strike="noStrike" sz="2000" u="none">
                <a:ln>
                  <a:noFill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LnTx/>
                <a:uFillTx/>
                <a:latin panose="020B0603020202020204" typeface="Trebuchet MS"/>
                <a:ea typeface="+mn-ea"/>
                <a:cs typeface="+mn-cs"/>
              </a:rPr>
              <a:t>Якщо ти хочеш зміну в майбутньому - стань цією зміною в сьогоденні</a:t>
            </a:r>
            <a:br>
              <a:rPr b="1" baseline="0" cap="none" dirty="0" i="0" kern="0" kumimoji="0" lang="uk-UA" noProof="0" normalizeH="0" smtClean="0" spc="0" strike="noStrike" sz="2000" u="none">
                <a:ln>
                  <a:noFill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LnTx/>
                <a:uFillTx/>
                <a:latin panose="020B0603020202020204" typeface="Trebuchet MS"/>
                <a:ea typeface="+mn-ea"/>
                <a:cs typeface="+mn-cs"/>
              </a:rPr>
            </a:br>
            <a:r>
              <a:rPr b="1" baseline="0" cap="none" dirty="0" err="1" i="0" kern="0" kumimoji="0" lang="uk-UA" noProof="0" normalizeH="0" smtClean="0" spc="0" strike="noStrike" sz="2000" u="none">
                <a:ln>
                  <a:noFill/>
                </a:ln>
                <a:solidFill>
                  <a:srgbClr val="00206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LnTx/>
                <a:uFillTx/>
                <a:latin panose="020B0603020202020204" typeface="Trebuchet MS"/>
                <a:ea typeface="+mn-ea"/>
                <a:cs typeface="+mn-cs"/>
              </a:rPr>
              <a:t>Магатма</a:t>
            </a:r>
            <a:r>
              <a:rPr b="1" baseline="0" cap="none" dirty="0" i="0" kern="0" kumimoji="0" lang="uk-UA" noProof="0" normalizeH="0" smtClean="0" spc="0" strike="noStrike" sz="2000" u="none">
                <a:ln>
                  <a:noFill/>
                </a:ln>
                <a:solidFill>
                  <a:srgbClr val="00206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LnTx/>
                <a:uFillTx/>
                <a:latin panose="020B0603020202020204" typeface="Trebuchet MS"/>
                <a:ea typeface="+mn-ea"/>
                <a:cs typeface="+mn-cs"/>
              </a:rPr>
              <a:t> Ганді </a:t>
            </a:r>
            <a:endParaRPr b="0" baseline="0" cap="none" dirty="0" i="0" kern="0" kumimoji="0" lang="uk-UA" noProof="0" normalizeH="0" smtClean="0" spc="0" strike="noStrike" sz="20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panose="020B0603020202020204" typeface="Trebuchet MS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69770"/>
            <a:ext cx="4781549" cy="5737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sp>
        <p:nvSpPr>
          <p:cNvPr id="3" name="Freeform 3"/>
          <p:cNvSpPr/>
          <p:nvPr/>
        </p:nvSpPr>
        <p:spPr>
          <a:xfrm rot="320270">
            <a:off x="43712" y="122223"/>
            <a:ext cx="10574875" cy="7045510"/>
          </a:xfrm>
          <a:custGeom>
            <a:avLst/>
            <a:gdLst/>
            <a:ahLst/>
            <a:cxnLst/>
            <a:rect l="l" t="t" r="r" b="b"/>
            <a:pathLst>
              <a:path w="10574875" h="7045510">
                <a:moveTo>
                  <a:pt x="0" y="0"/>
                </a:moveTo>
                <a:lnTo>
                  <a:pt x="10574875" y="0"/>
                </a:lnTo>
                <a:lnTo>
                  <a:pt x="10574875" y="7045510"/>
                </a:lnTo>
                <a:lnTo>
                  <a:pt x="0" y="7045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9706">
            <a:off x="11586901" y="1608485"/>
            <a:ext cx="6009115" cy="7322455"/>
          </a:xfrm>
          <a:custGeom>
            <a:avLst/>
            <a:gdLst/>
            <a:ahLst/>
            <a:cxnLst/>
            <a:rect l="l" t="t" r="r" b="b"/>
            <a:pathLst>
              <a:path w="6009115" h="7322455">
                <a:moveTo>
                  <a:pt x="0" y="0"/>
                </a:moveTo>
                <a:lnTo>
                  <a:pt x="6009116" y="0"/>
                </a:lnTo>
                <a:lnTo>
                  <a:pt x="6009116" y="7322455"/>
                </a:lnTo>
                <a:lnTo>
                  <a:pt x="0" y="7322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82" b="-11091"/>
            </a:stretch>
          </a:blipFill>
        </p:spPr>
      </p:sp>
      <p:sp>
        <p:nvSpPr>
          <p:cNvPr id="5" name="Freeform 5"/>
          <p:cNvSpPr/>
          <p:nvPr/>
        </p:nvSpPr>
        <p:spPr>
          <a:xfrm rot="-518287">
            <a:off x="3040960" y="-5341868"/>
            <a:ext cx="10705171" cy="8229600"/>
          </a:xfrm>
          <a:custGeom>
            <a:avLst/>
            <a:gdLst/>
            <a:ahLst/>
            <a:cxnLst/>
            <a:rect l="l" t="t" r="r" b="b"/>
            <a:pathLst>
              <a:path w="10705171" h="8229600">
                <a:moveTo>
                  <a:pt x="0" y="0"/>
                </a:moveTo>
                <a:lnTo>
                  <a:pt x="10705170" y="0"/>
                </a:lnTo>
                <a:lnTo>
                  <a:pt x="107051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228440">
            <a:off x="1791353" y="-431663"/>
            <a:ext cx="8394164" cy="11158678"/>
          </a:xfrm>
          <a:custGeom>
            <a:avLst/>
            <a:gdLst/>
            <a:ahLst/>
            <a:cxnLst/>
            <a:rect l="l" t="t" r="r" b="b"/>
            <a:pathLst>
              <a:path w="8394164" h="11158678">
                <a:moveTo>
                  <a:pt x="0" y="0"/>
                </a:moveTo>
                <a:lnTo>
                  <a:pt x="8394164" y="0"/>
                </a:lnTo>
                <a:lnTo>
                  <a:pt x="8394164" y="11158677"/>
                </a:lnTo>
                <a:lnTo>
                  <a:pt x="0" y="11158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173971">
            <a:off x="1297318" y="2200243"/>
            <a:ext cx="9585787" cy="709663"/>
            <a:chOff x="0" y="0"/>
            <a:chExt cx="2524652" cy="1869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24652" cy="186907"/>
            </a:xfrm>
            <a:custGeom>
              <a:avLst/>
              <a:gdLst/>
              <a:ahLst/>
              <a:cxnLst/>
              <a:rect l="l" t="t" r="r" b="b"/>
              <a:pathLst>
                <a:path w="2524652" h="186907">
                  <a:moveTo>
                    <a:pt x="0" y="0"/>
                  </a:moveTo>
                  <a:lnTo>
                    <a:pt x="2524652" y="0"/>
                  </a:lnTo>
                  <a:lnTo>
                    <a:pt x="2524652" y="186907"/>
                  </a:lnTo>
                  <a:lnTo>
                    <a:pt x="0" y="186907"/>
                  </a:lnTo>
                  <a:close/>
                </a:path>
              </a:pathLst>
            </a:custGeom>
            <a:solidFill>
              <a:srgbClr val="75A6A6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24652" cy="22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4"/>
          <p:cNvSpPr/>
          <p:nvPr/>
        </p:nvSpPr>
        <p:spPr>
          <a:xfrm rot="-6820428" flipH="1">
            <a:off x="13487800" y="4203663"/>
            <a:ext cx="3899011" cy="9537676"/>
          </a:xfrm>
          <a:custGeom>
            <a:avLst/>
            <a:gdLst/>
            <a:ahLst/>
            <a:cxnLst/>
            <a:rect l="l" t="t" r="r" b="b"/>
            <a:pathLst>
              <a:path w="3899011" h="9537676">
                <a:moveTo>
                  <a:pt x="3899011" y="0"/>
                </a:moveTo>
                <a:lnTo>
                  <a:pt x="0" y="0"/>
                </a:lnTo>
                <a:lnTo>
                  <a:pt x="0" y="9537676"/>
                </a:lnTo>
                <a:lnTo>
                  <a:pt x="3899011" y="9537676"/>
                </a:lnTo>
                <a:lnTo>
                  <a:pt x="3899011" y="0"/>
                </a:lnTo>
                <a:close/>
              </a:path>
            </a:pathLst>
          </a:custGeom>
          <a:blipFill>
            <a:blip r:embed="rId7"/>
            <a:stretch>
              <a:fillRect t="-2267" r="-35526" b="-2267"/>
            </a:stretch>
          </a:blipFill>
        </p:spPr>
      </p:sp>
      <p:grpSp>
        <p:nvGrpSpPr>
          <p:cNvPr id="17" name="Group 5"/>
          <p:cNvGrpSpPr>
            <a:grpSpLocks noChangeAspect="1"/>
          </p:cNvGrpSpPr>
          <p:nvPr/>
        </p:nvGrpSpPr>
        <p:grpSpPr>
          <a:xfrm rot="528150">
            <a:off x="11873885" y="2257639"/>
            <a:ext cx="5529007" cy="5528985"/>
            <a:chOff x="0" y="0"/>
            <a:chExt cx="6350000" cy="6349975"/>
          </a:xfrm>
        </p:grpSpPr>
        <p:sp>
          <p:nvSpPr>
            <p:cNvPr id="20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906" r="-24906"/>
              </a:stretch>
            </a:blipFill>
          </p:spPr>
        </p:sp>
      </p:grpSp>
      <p:sp>
        <p:nvSpPr>
          <p:cNvPr id="21" name="Rectangle 3"/>
          <p:cNvSpPr txBox="1">
            <a:spLocks noChangeArrowheads="1"/>
          </p:cNvSpPr>
          <p:nvPr/>
        </p:nvSpPr>
        <p:spPr>
          <a:xfrm rot="21412468">
            <a:off x="1635631" y="2235468"/>
            <a:ext cx="8859290" cy="147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uk-UA" altLang="ru-RU" sz="8600" b="1" dirty="0" smtClean="0">
                <a:latin typeface="Georgia" panose="02040502050405020303" pitchFamily="18" charset="0"/>
              </a:rPr>
              <a:t>«ПІРАМІДА УСПІХУ»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z="4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841651984"/>
              </p:ext>
            </p:extLst>
          </p:nvPr>
        </p:nvGraphicFramePr>
        <p:xfrm>
          <a:off x="2742612" y="2974523"/>
          <a:ext cx="7413850" cy="6194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38701" y="471497"/>
            <a:ext cx="14932072" cy="9344006"/>
          </a:xfrm>
          <a:custGeom>
            <a:avLst/>
            <a:gdLst/>
            <a:ahLst/>
            <a:cxnLst/>
            <a:rect l="l" t="t" r="r" b="b"/>
            <a:pathLst>
              <a:path w="14932072" h="9344006">
                <a:moveTo>
                  <a:pt x="14932073" y="0"/>
                </a:moveTo>
                <a:lnTo>
                  <a:pt x="0" y="0"/>
                </a:lnTo>
                <a:lnTo>
                  <a:pt x="0" y="9344006"/>
                </a:lnTo>
                <a:lnTo>
                  <a:pt x="14932073" y="9344006"/>
                </a:lnTo>
                <a:lnTo>
                  <a:pt x="149320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490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47990">
            <a:off x="11240469" y="2101151"/>
            <a:ext cx="5835852" cy="7411619"/>
            <a:chOff x="0" y="0"/>
            <a:chExt cx="2553970" cy="324358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2552700" cy="3251200"/>
            </a:xfrm>
            <a:custGeom>
              <a:avLst/>
              <a:gdLst/>
              <a:ahLst/>
              <a:cxnLst/>
              <a:rect l="l" t="t" r="r" b="b"/>
              <a:pathLst>
                <a:path w="2552700" h="3251200">
                  <a:moveTo>
                    <a:pt x="2551430" y="1300480"/>
                  </a:moveTo>
                  <a:cubicBezTo>
                    <a:pt x="2551430" y="881380"/>
                    <a:pt x="2548890" y="462280"/>
                    <a:pt x="2540000" y="44450"/>
                  </a:cubicBezTo>
                  <a:cubicBezTo>
                    <a:pt x="2358390" y="45720"/>
                    <a:pt x="2175510" y="39370"/>
                    <a:pt x="1993900" y="31750"/>
                  </a:cubicBezTo>
                  <a:cubicBezTo>
                    <a:pt x="1799590" y="22860"/>
                    <a:pt x="1606550" y="12700"/>
                    <a:pt x="1412240" y="7620"/>
                  </a:cubicBezTo>
                  <a:cubicBezTo>
                    <a:pt x="1217930" y="0"/>
                    <a:pt x="1024890" y="2540"/>
                    <a:pt x="830580" y="7620"/>
                  </a:cubicBezTo>
                  <a:cubicBezTo>
                    <a:pt x="553720" y="15240"/>
                    <a:pt x="276860" y="11430"/>
                    <a:pt x="0" y="8890"/>
                  </a:cubicBezTo>
                  <a:cubicBezTo>
                    <a:pt x="0" y="209550"/>
                    <a:pt x="1270" y="410210"/>
                    <a:pt x="2540" y="610870"/>
                  </a:cubicBezTo>
                  <a:cubicBezTo>
                    <a:pt x="5080" y="1122680"/>
                    <a:pt x="10160" y="1635760"/>
                    <a:pt x="11430" y="2147570"/>
                  </a:cubicBezTo>
                  <a:cubicBezTo>
                    <a:pt x="12700" y="2499360"/>
                    <a:pt x="12700" y="2852420"/>
                    <a:pt x="12700" y="3204210"/>
                  </a:cubicBezTo>
                  <a:cubicBezTo>
                    <a:pt x="158750" y="3205480"/>
                    <a:pt x="304800" y="3208020"/>
                    <a:pt x="450850" y="3213100"/>
                  </a:cubicBezTo>
                  <a:cubicBezTo>
                    <a:pt x="518160" y="3215640"/>
                    <a:pt x="584200" y="3218180"/>
                    <a:pt x="651510" y="3220720"/>
                  </a:cubicBezTo>
                  <a:cubicBezTo>
                    <a:pt x="845820" y="3220720"/>
                    <a:pt x="1038860" y="3235960"/>
                    <a:pt x="1233170" y="3243580"/>
                  </a:cubicBezTo>
                  <a:cubicBezTo>
                    <a:pt x="1442720" y="3251200"/>
                    <a:pt x="1653540" y="3239770"/>
                    <a:pt x="1863090" y="3230880"/>
                  </a:cubicBezTo>
                  <a:cubicBezTo>
                    <a:pt x="2092960" y="3220720"/>
                    <a:pt x="2322830" y="3208020"/>
                    <a:pt x="2552700" y="3205480"/>
                  </a:cubicBezTo>
                  <a:cubicBezTo>
                    <a:pt x="2550160" y="3079750"/>
                    <a:pt x="2546350" y="2954020"/>
                    <a:pt x="2547620" y="2828290"/>
                  </a:cubicBezTo>
                  <a:cubicBezTo>
                    <a:pt x="2548890" y="2319020"/>
                    <a:pt x="2551430" y="1809750"/>
                    <a:pt x="2551430" y="1300480"/>
                  </a:cubicBezTo>
                  <a:close/>
                </a:path>
              </a:pathLst>
            </a:custGeom>
            <a:blipFill>
              <a:blip r:embed="rId4"/>
              <a:stretch>
                <a:fillRect l="-45888" r="-4588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236496">
            <a:off x="13459254" y="436307"/>
            <a:ext cx="1398283" cy="2095520"/>
          </a:xfrm>
          <a:custGeom>
            <a:avLst/>
            <a:gdLst/>
            <a:ahLst/>
            <a:cxnLst/>
            <a:rect l="l" t="t" r="r" b="b"/>
            <a:pathLst>
              <a:path w="1398283" h="2095520">
                <a:moveTo>
                  <a:pt x="0" y="0"/>
                </a:moveTo>
                <a:lnTo>
                  <a:pt x="1398283" y="0"/>
                </a:lnTo>
                <a:lnTo>
                  <a:pt x="1398283" y="2095519"/>
                </a:lnTo>
                <a:lnTo>
                  <a:pt x="0" y="209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98456">
            <a:off x="14083618" y="7049961"/>
            <a:ext cx="2742668" cy="2809064"/>
          </a:xfrm>
          <a:custGeom>
            <a:avLst/>
            <a:gdLst/>
            <a:ahLst/>
            <a:cxnLst/>
            <a:rect l="l" t="t" r="r" b="b"/>
            <a:pathLst>
              <a:path w="2742668" h="2809064">
                <a:moveTo>
                  <a:pt x="0" y="0"/>
                </a:moveTo>
                <a:lnTo>
                  <a:pt x="2742668" y="0"/>
                </a:lnTo>
                <a:lnTo>
                  <a:pt x="2742668" y="2809064"/>
                </a:lnTo>
                <a:lnTo>
                  <a:pt x="0" y="280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07066" y="374329"/>
            <a:ext cx="1220115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ru-RU" sz="7200" b="1" dirty="0" smtClean="0">
                <a:solidFill>
                  <a:srgbClr val="394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ita One"/>
              </a:rPr>
              <a:t>10 </a:t>
            </a:r>
            <a:r>
              <a:rPr lang="ru-RU" sz="7200" b="1" dirty="0" err="1">
                <a:solidFill>
                  <a:srgbClr val="394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ita One"/>
              </a:rPr>
              <a:t>заповідей</a:t>
            </a:r>
            <a:r>
              <a:rPr lang="ru-RU" sz="7200" b="1" dirty="0">
                <a:solidFill>
                  <a:srgbClr val="394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ita One"/>
              </a:rPr>
              <a:t> партнерства</a:t>
            </a:r>
          </a:p>
          <a:p>
            <a:pPr algn="ctr">
              <a:lnSpc>
                <a:spcPts val="10800"/>
              </a:lnSpc>
            </a:pPr>
            <a:endParaRPr lang="en-US" sz="9000" b="1" dirty="0">
              <a:solidFill>
                <a:srgbClr val="394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lita One"/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>
            <a:off x="3346306" y="1856492"/>
            <a:ext cx="5638800" cy="1632289"/>
          </a:xfrm>
          <a:prstGeom prst="curvedDownArrow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31746" y="3585949"/>
            <a:ext cx="9106146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Легко входити в контакт із дітьми. 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Зацікавлювати нестандартними ситуаціями, рольовими іграми, проблемними запитаннями. Швидко орієнтуватися в нестандартних ситуаціях.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Вислуховувати відповіді та особисту думку дітей уважно, зацікавлено.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Доброзичливо відноситись до учнів.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Стримувати свої емоції.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Вміти керувати емоціями своїми та учнів. 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Добре володіти програмовим матеріалом.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Вільно володіти мовою спілкування.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Виявляти зацікавленість до висловлювань учнів.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Тактовно</a:t>
            </a: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підтримувати бесіду в межах обговорюваної теми.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200" y="-149557"/>
            <a:ext cx="13868401" cy="1051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-278073"/>
            <a:ext cx="8686800" cy="1064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21" l="18" t="25"/>
            <a:stretch>
              <a:fillRect/>
            </a:stretch>
          </p:blipFill>
          <p:spPr>
            <a:xfrm>
              <a:off x="0" y="0"/>
              <a:ext cx="21640800" cy="109728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71599" y="1115627"/>
            <a:ext cx="9144000" cy="2956441"/>
            <a:chOff x="0" y="0"/>
            <a:chExt cx="3002110" cy="8536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02110" cy="853603"/>
            </a:xfrm>
            <a:custGeom>
              <a:avLst/>
              <a:gdLst/>
              <a:ahLst/>
              <a:cxnLst/>
              <a:rect b="b" l="l" r="r" t="t"/>
              <a:pathLst>
                <a:path h="853603" w="3002110">
                  <a:moveTo>
                    <a:pt x="0" y="0"/>
                  </a:moveTo>
                  <a:lnTo>
                    <a:pt x="3002110" y="0"/>
                  </a:lnTo>
                  <a:lnTo>
                    <a:pt x="3002110" y="853603"/>
                  </a:lnTo>
                  <a:lnTo>
                    <a:pt x="0" y="853603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02110" cy="891703"/>
            </a:xfrm>
            <a:prstGeom prst="rect">
              <a:avLst/>
            </a:prstGeom>
          </p:spPr>
          <p:txBody>
            <a:bodyPr anchor="ctr" bIns="50800" lIns="50800" rIns="50800" rtlCol="0" t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3275" y="1417924"/>
            <a:ext cx="10280649" cy="251350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ctr">
              <a:lnSpc>
                <a:spcPts val="9834"/>
              </a:lnSpc>
            </a:pPr>
            <a:r>
              <a:rPr b="1" dirty="0" lang="uk-UA" smtClean="0" spc="702" sz="7024" u="sng">
                <a:solidFill>
                  <a:srgbClr val="FF0000"/>
                </a:solidFill>
                <a:latin typeface="Tenor Sans"/>
              </a:rPr>
              <a:t>Концепція НУШ </a:t>
            </a:r>
            <a:r>
              <a:rPr dirty="0" lang="uk-UA" smtClean="0" spc="702" sz="7024">
                <a:solidFill>
                  <a:srgbClr val="000000"/>
                </a:solidFill>
                <a:latin typeface="Tenor Sans"/>
              </a:rPr>
              <a:t>передбачає</a:t>
            </a:r>
            <a:endParaRPr dirty="0" lang="en-US" spc="702" sz="7024">
              <a:solidFill>
                <a:srgbClr val="000000"/>
              </a:solidFill>
              <a:latin typeface="Tenor San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26674" y="3745840"/>
            <a:ext cx="4781549" cy="5737859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5335244"/>
              </p:ext>
            </p:extLst>
          </p:nvPr>
        </p:nvGraphicFramePr>
        <p:xfrm>
          <a:off x="1600200" y="4320657"/>
          <a:ext cx="7162800" cy="4797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cs="rId7" r:dm="rId4" r:lo="rId5" r:qs="rId6"/>
          </a:graphicData>
        </a:graphic>
      </p:graphicFrame>
      <p:pic>
        <p:nvPicPr>
          <p:cNvPr descr="C:\Users\IraOni\Desktop\861156_1850482.png" id="15" name="Picture 5"/>
          <p:cNvPicPr>
            <a:picLocks noChangeArrowheads="1" noChangeAspect="1"/>
          </p:cNvPicPr>
          <p:nvPr/>
        </p:nvPicPr>
        <p:blipFill>
          <a:blip cstate="print" r:embed="rId9"/>
          <a:srcRect b="21" t="37"/>
          <a:stretch>
            <a:fillRect/>
          </a:stretch>
        </p:blipFill>
        <p:spPr bwMode="auto">
          <a:xfrm>
            <a:off x="11008223" y="1417924"/>
            <a:ext cx="6251077" cy="764265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16770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4750">
            <a:off x="11314991" y="6791185"/>
            <a:ext cx="7141253" cy="4362656"/>
          </a:xfrm>
          <a:custGeom>
            <a:avLst/>
            <a:gdLst/>
            <a:ahLst/>
            <a:cxnLst/>
            <a:rect l="l" t="t" r="r" b="b"/>
            <a:pathLst>
              <a:path w="7141253" h="4362656">
                <a:moveTo>
                  <a:pt x="0" y="0"/>
                </a:moveTo>
                <a:lnTo>
                  <a:pt x="7141253" y="0"/>
                </a:lnTo>
                <a:lnTo>
                  <a:pt x="7141253" y="4362657"/>
                </a:lnTo>
                <a:lnTo>
                  <a:pt x="0" y="436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05065" y="-273669"/>
            <a:ext cx="4809139" cy="8291618"/>
          </a:xfrm>
          <a:custGeom>
            <a:avLst/>
            <a:gdLst/>
            <a:ahLst/>
            <a:cxnLst/>
            <a:rect l="l" t="t" r="r" b="b"/>
            <a:pathLst>
              <a:path w="4809139" h="8291618">
                <a:moveTo>
                  <a:pt x="0" y="0"/>
                </a:moveTo>
                <a:lnTo>
                  <a:pt x="4809139" y="0"/>
                </a:lnTo>
                <a:lnTo>
                  <a:pt x="4809139" y="8291619"/>
                </a:lnTo>
                <a:lnTo>
                  <a:pt x="0" y="8291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43118">
            <a:off x="12461777" y="1078136"/>
            <a:ext cx="4194714" cy="8389427"/>
          </a:xfrm>
          <a:custGeom>
            <a:avLst/>
            <a:gdLst/>
            <a:ahLst/>
            <a:cxnLst/>
            <a:rect l="l" t="t" r="r" b="b"/>
            <a:pathLst>
              <a:path w="4194714" h="8389427">
                <a:moveTo>
                  <a:pt x="0" y="0"/>
                </a:moveTo>
                <a:lnTo>
                  <a:pt x="4194713" y="0"/>
                </a:lnTo>
                <a:lnTo>
                  <a:pt x="4194713" y="8389427"/>
                </a:lnTo>
                <a:lnTo>
                  <a:pt x="0" y="8389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443118">
            <a:off x="12936060" y="1464444"/>
            <a:ext cx="3752276" cy="3711990"/>
          </a:xfrm>
          <a:prstGeom prst="rect">
            <a:avLst/>
          </a:prstGeom>
          <a:solidFill>
            <a:srgbClr val="F6F6F6"/>
          </a:solidFill>
        </p:spPr>
      </p:sp>
      <p:sp>
        <p:nvSpPr>
          <p:cNvPr id="6" name="Freeform 6"/>
          <p:cNvSpPr/>
          <p:nvPr/>
        </p:nvSpPr>
        <p:spPr>
          <a:xfrm rot="443118">
            <a:off x="13107941" y="1624236"/>
            <a:ext cx="3408513" cy="3392406"/>
          </a:xfrm>
          <a:custGeom>
            <a:avLst/>
            <a:gdLst/>
            <a:ahLst/>
            <a:cxnLst/>
            <a:rect l="l" t="t" r="r" b="b"/>
            <a:pathLst>
              <a:path w="3408513" h="3392406">
                <a:moveTo>
                  <a:pt x="0" y="0"/>
                </a:moveTo>
                <a:lnTo>
                  <a:pt x="3408514" y="0"/>
                </a:lnTo>
                <a:lnTo>
                  <a:pt x="3408514" y="3392406"/>
                </a:lnTo>
                <a:lnTo>
                  <a:pt x="0" y="3392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5356" b="-25356"/>
            </a:stretch>
          </a:blipFill>
        </p:spPr>
      </p:sp>
      <p:sp>
        <p:nvSpPr>
          <p:cNvPr id="7" name="AutoShape 7"/>
          <p:cNvSpPr/>
          <p:nvPr/>
        </p:nvSpPr>
        <p:spPr>
          <a:xfrm rot="443118">
            <a:off x="12429931" y="5369264"/>
            <a:ext cx="3752276" cy="3711990"/>
          </a:xfrm>
          <a:prstGeom prst="rect">
            <a:avLst/>
          </a:prstGeom>
          <a:solidFill>
            <a:srgbClr val="F6F6F6"/>
          </a:solidFill>
        </p:spPr>
      </p:sp>
      <p:sp>
        <p:nvSpPr>
          <p:cNvPr id="8" name="Freeform 8"/>
          <p:cNvSpPr/>
          <p:nvPr/>
        </p:nvSpPr>
        <p:spPr>
          <a:xfrm rot="443118">
            <a:off x="12601812" y="5529056"/>
            <a:ext cx="3408513" cy="3392406"/>
          </a:xfrm>
          <a:custGeom>
            <a:avLst/>
            <a:gdLst/>
            <a:ahLst/>
            <a:cxnLst/>
            <a:rect l="l" t="t" r="r" b="b"/>
            <a:pathLst>
              <a:path w="3408513" h="3392406">
                <a:moveTo>
                  <a:pt x="0" y="0"/>
                </a:moveTo>
                <a:lnTo>
                  <a:pt x="3408513" y="0"/>
                </a:lnTo>
                <a:lnTo>
                  <a:pt x="3408513" y="3392406"/>
                </a:lnTo>
                <a:lnTo>
                  <a:pt x="0" y="3392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645" r="-24645"/>
            </a:stretch>
          </a:blipFill>
        </p:spPr>
      </p:sp>
      <p:sp>
        <p:nvSpPr>
          <p:cNvPr id="9" name="Freeform 9"/>
          <p:cNvSpPr/>
          <p:nvPr/>
        </p:nvSpPr>
        <p:spPr>
          <a:xfrm rot="-533705">
            <a:off x="-496652" y="-441424"/>
            <a:ext cx="4025475" cy="2012737"/>
          </a:xfrm>
          <a:custGeom>
            <a:avLst/>
            <a:gdLst/>
            <a:ahLst/>
            <a:cxnLst/>
            <a:rect l="l" t="t" r="r" b="b"/>
            <a:pathLst>
              <a:path w="4025475" h="2012737">
                <a:moveTo>
                  <a:pt x="0" y="0"/>
                </a:moveTo>
                <a:lnTo>
                  <a:pt x="4025475" y="0"/>
                </a:lnTo>
                <a:lnTo>
                  <a:pt x="4025475" y="2012737"/>
                </a:lnTo>
                <a:lnTo>
                  <a:pt x="0" y="2012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1397">
            <a:off x="3222732" y="-3480597"/>
            <a:ext cx="4773318" cy="4617100"/>
          </a:xfrm>
          <a:custGeom>
            <a:avLst/>
            <a:gdLst/>
            <a:ahLst/>
            <a:cxnLst/>
            <a:rect l="l" t="t" r="r" b="b"/>
            <a:pathLst>
              <a:path w="4773318" h="4617100">
                <a:moveTo>
                  <a:pt x="0" y="0"/>
                </a:moveTo>
                <a:lnTo>
                  <a:pt x="4773317" y="0"/>
                </a:lnTo>
                <a:lnTo>
                  <a:pt x="4773317" y="4617100"/>
                </a:lnTo>
                <a:lnTo>
                  <a:pt x="0" y="4617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38032">
            <a:off x="17359364" y="5524423"/>
            <a:ext cx="1256419" cy="1256419"/>
          </a:xfrm>
          <a:custGeom>
            <a:avLst/>
            <a:gdLst/>
            <a:ahLst/>
            <a:cxnLst/>
            <a:rect l="l" t="t" r="r" b="b"/>
            <a:pathLst>
              <a:path w="1256419" h="1256419">
                <a:moveTo>
                  <a:pt x="0" y="0"/>
                </a:moveTo>
                <a:lnTo>
                  <a:pt x="1256418" y="0"/>
                </a:lnTo>
                <a:lnTo>
                  <a:pt x="1256418" y="1256419"/>
                </a:lnTo>
                <a:lnTo>
                  <a:pt x="0" y="12564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97067">
            <a:off x="9978593" y="813601"/>
            <a:ext cx="1321503" cy="1290267"/>
          </a:xfrm>
          <a:custGeom>
            <a:avLst/>
            <a:gdLst/>
            <a:ahLst/>
            <a:cxnLst/>
            <a:rect l="l" t="t" r="r" b="b"/>
            <a:pathLst>
              <a:path w="1321503" h="1290267">
                <a:moveTo>
                  <a:pt x="0" y="0"/>
                </a:moveTo>
                <a:lnTo>
                  <a:pt x="1321502" y="0"/>
                </a:lnTo>
                <a:lnTo>
                  <a:pt x="1321502" y="1290267"/>
                </a:lnTo>
                <a:lnTo>
                  <a:pt x="0" y="12902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04681">
            <a:off x="3815157" y="9148755"/>
            <a:ext cx="2451238" cy="869075"/>
          </a:xfrm>
          <a:custGeom>
            <a:avLst/>
            <a:gdLst/>
            <a:ahLst/>
            <a:cxnLst/>
            <a:rect l="l" t="t" r="r" b="b"/>
            <a:pathLst>
              <a:path w="2451238" h="869075">
                <a:moveTo>
                  <a:pt x="0" y="0"/>
                </a:moveTo>
                <a:lnTo>
                  <a:pt x="2451238" y="0"/>
                </a:lnTo>
                <a:lnTo>
                  <a:pt x="2451238" y="869075"/>
                </a:lnTo>
                <a:lnTo>
                  <a:pt x="0" y="8690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13007">
            <a:off x="-1658781" y="9782728"/>
            <a:ext cx="7315200" cy="3484695"/>
          </a:xfrm>
          <a:custGeom>
            <a:avLst/>
            <a:gdLst/>
            <a:ahLst/>
            <a:cxnLst/>
            <a:rect l="l" t="t" r="r" b="b"/>
            <a:pathLst>
              <a:path w="7315200" h="3484695">
                <a:moveTo>
                  <a:pt x="0" y="0"/>
                </a:moveTo>
                <a:lnTo>
                  <a:pt x="7315200" y="0"/>
                </a:lnTo>
                <a:lnTo>
                  <a:pt x="7315200" y="3484696"/>
                </a:lnTo>
                <a:lnTo>
                  <a:pt x="0" y="34846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11871" y="8041007"/>
            <a:ext cx="2398947" cy="1997668"/>
          </a:xfrm>
          <a:custGeom>
            <a:avLst/>
            <a:gdLst/>
            <a:ahLst/>
            <a:cxnLst/>
            <a:rect l="l" t="t" r="r" b="b"/>
            <a:pathLst>
              <a:path w="2398947" h="1997668">
                <a:moveTo>
                  <a:pt x="0" y="0"/>
                </a:moveTo>
                <a:lnTo>
                  <a:pt x="2398946" y="0"/>
                </a:lnTo>
                <a:lnTo>
                  <a:pt x="2398946" y="1997669"/>
                </a:lnTo>
                <a:lnTo>
                  <a:pt x="0" y="19976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862212" y="2422766"/>
            <a:ext cx="2711486" cy="2521682"/>
          </a:xfrm>
          <a:prstGeom prst="rect">
            <a:avLst/>
          </a:prstGeom>
        </p:spPr>
      </p:pic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755821" y="2069482"/>
            <a:ext cx="9707139" cy="24373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Головні</a:t>
            </a:r>
            <a:r>
              <a:rPr lang="ru-RU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r>
              <a:rPr lang="ru-RU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роботі</a:t>
            </a:r>
            <a:r>
              <a:rPr lang="ru-RU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 батьками: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17409" y="5143500"/>
            <a:ext cx="6098789" cy="474811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uk-UA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педагогічних знань з метою підвищення педагогічної грамотності батьків</a:t>
            </a:r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заходів, спрямованих на оволодіння батьками системою умінь, необхідних для організації діяльності дитини вдома</a:t>
            </a:r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Гуманізація змісту та форм роботи з родиною і взаємовідносин «педагоги – батьки».</a:t>
            </a:r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2909578">
            <a:off x="5344214" y="4416768"/>
            <a:ext cx="530353" cy="71080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64" y="4549340"/>
            <a:ext cx="4100169" cy="410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13"/>
          <p:cNvSpPr/>
          <p:nvPr/>
        </p:nvSpPr>
        <p:spPr>
          <a:xfrm rot="-827638">
            <a:off x="6759853" y="8245034"/>
            <a:ext cx="1762848" cy="1762848"/>
          </a:xfrm>
          <a:custGeom>
            <a:avLst/>
            <a:gdLst/>
            <a:ahLst/>
            <a:cxnLst/>
            <a:rect l="l" t="t" r="r" b="b"/>
            <a:pathLst>
              <a:path w="1762848" h="1762848">
                <a:moveTo>
                  <a:pt x="0" y="0"/>
                </a:moveTo>
                <a:lnTo>
                  <a:pt x="1762848" y="0"/>
                </a:lnTo>
                <a:lnTo>
                  <a:pt x="1762848" y="1762848"/>
                </a:lnTo>
                <a:lnTo>
                  <a:pt x="0" y="176284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294808" y="439540"/>
            <a:ext cx="15083846" cy="9847460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18483" y="4887763"/>
            <a:ext cx="5705613" cy="5342639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Волна 12"/>
          <p:cNvSpPr/>
          <p:nvPr/>
        </p:nvSpPr>
        <p:spPr>
          <a:xfrm>
            <a:off x="3048000" y="-12141"/>
            <a:ext cx="9146232" cy="2058461"/>
          </a:xfrm>
          <a:prstGeom prst="wav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Моя педагогічна діяльність побудована на таких принципах: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34550" y="3369305"/>
            <a:ext cx="3675420" cy="5368787"/>
            <a:chOff x="-632575" y="881002"/>
            <a:chExt cx="2837364" cy="4656163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-617868" y="881002"/>
              <a:ext cx="2822657" cy="4635896"/>
            </a:xfrm>
            <a:prstGeom prst="roundRect">
              <a:avLst>
                <a:gd name="adj" fmla="val 10000"/>
              </a:avLst>
            </a:prstGeom>
            <a:solidFill>
              <a:srgbClr val="E76618">
                <a:hueOff val="0"/>
                <a:satOff val="0"/>
                <a:lumOff val="0"/>
                <a:alphaOff val="0"/>
              </a:srgbClr>
            </a:solidFill>
            <a:ln w="19050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7" name="Скругленный прямоугольник 4"/>
            <p:cNvSpPr/>
            <p:nvPr/>
          </p:nvSpPr>
          <p:spPr>
            <a:xfrm>
              <a:off x="-632575" y="3492138"/>
              <a:ext cx="2822657" cy="20450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6464" tIns="156464" rIns="156464" bIns="156464" numCol="1" spcCol="1270" anchor="ctr" anchorCtr="0">
              <a:noAutofit/>
            </a:bodyPr>
            <a:lstStyle/>
            <a:p>
              <a:pPr marL="0" marR="0" lvl="0" indent="0" algn="ctr" defTabSz="977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1. </a:t>
              </a:r>
              <a:r>
                <a:rPr kumimoji="0" lang="ru-RU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Кожній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  <a:r>
                <a:rPr kumimoji="0" lang="ru-RU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дитині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, </a:t>
              </a:r>
              <a:r>
                <a:rPr kumimoji="0" lang="ru-RU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навіть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  <a:r>
                <a:rPr kumimoji="0" lang="ru-RU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найслабшій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, </a:t>
              </a:r>
              <a:r>
                <a:rPr kumimoji="0" lang="ru-RU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дати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  <a:r>
                <a:rPr kumimoji="0" lang="ru-RU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міцні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  <a:r>
                <a:rPr kumimoji="0" lang="ru-RU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знання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4611855" y="3338264"/>
            <a:ext cx="3656370" cy="5345419"/>
          </a:xfrm>
          <a:prstGeom prst="roundRect">
            <a:avLst>
              <a:gd name="adj" fmla="val 10000"/>
            </a:avLst>
          </a:prstGeom>
          <a:solidFill>
            <a:srgbClr val="E76618">
              <a:hueOff val="0"/>
              <a:satOff val="0"/>
              <a:lumOff val="0"/>
              <a:alphaOff val="0"/>
            </a:srgbClr>
          </a:solidFill>
          <a:ln w="19050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sp>
      <p:sp>
        <p:nvSpPr>
          <p:cNvPr id="19" name="Скругленный прямоугольник 18"/>
          <p:cNvSpPr/>
          <p:nvPr/>
        </p:nvSpPr>
        <p:spPr>
          <a:xfrm>
            <a:off x="8537862" y="3295905"/>
            <a:ext cx="3656370" cy="5345419"/>
          </a:xfrm>
          <a:prstGeom prst="roundRect">
            <a:avLst>
              <a:gd name="adj" fmla="val 10000"/>
            </a:avLst>
          </a:prstGeom>
          <a:solidFill>
            <a:srgbClr val="E76618">
              <a:hueOff val="0"/>
              <a:satOff val="0"/>
              <a:lumOff val="0"/>
              <a:alphaOff val="0"/>
            </a:srgbClr>
          </a:solidFill>
          <a:ln w="19050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sp>
      <p:sp>
        <p:nvSpPr>
          <p:cNvPr id="20" name="Скругленный прямоугольник 4"/>
          <p:cNvSpPr/>
          <p:nvPr/>
        </p:nvSpPr>
        <p:spPr>
          <a:xfrm>
            <a:off x="4540522" y="6429501"/>
            <a:ext cx="3656369" cy="235801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0" dirty="0" smtClean="0">
                <a:solidFill>
                  <a:prstClr val="black"/>
                </a:solidFill>
                <a:latin typeface="Trebuchet MS" panose="020B0603020202020204"/>
              </a:rPr>
              <a:t>2. У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кожній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дитині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бачити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неповторну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особистість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,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індивідуальність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.</a:t>
            </a:r>
          </a:p>
        </p:txBody>
      </p:sp>
      <p:sp>
        <p:nvSpPr>
          <p:cNvPr id="21" name="Скругленный прямоугольник 4"/>
          <p:cNvSpPr/>
          <p:nvPr/>
        </p:nvSpPr>
        <p:spPr>
          <a:xfrm>
            <a:off x="8498777" y="6734987"/>
            <a:ext cx="3695455" cy="235801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</a:t>
            </a:r>
            <a:r>
              <a:rPr lang="ru-RU" sz="2800" b="1" kern="0" dirty="0" smtClean="0">
                <a:solidFill>
                  <a:prstClr val="black"/>
                </a:solidFill>
                <a:latin typeface="Trebuchet MS" panose="020B0603020202020204"/>
              </a:rPr>
              <a:t>. </a:t>
            </a:r>
            <a:r>
              <a:rPr lang="ru-RU" sz="2800" b="1" kern="0" dirty="0" err="1" smtClean="0">
                <a:solidFill>
                  <a:prstClr val="black"/>
                </a:solidFill>
                <a:latin typeface="Trebuchet MS" panose="020B0603020202020204"/>
              </a:rPr>
              <a:t>Кожну</a:t>
            </a:r>
            <a:r>
              <a:rPr lang="ru-RU" sz="2800" b="1" kern="0" dirty="0" smtClean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хвилину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перебування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дитини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в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класі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перетворити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для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неї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 на </a:t>
            </a:r>
            <a:r>
              <a:rPr lang="ru-RU" sz="2800" b="1" kern="0" dirty="0" err="1">
                <a:solidFill>
                  <a:prstClr val="black"/>
                </a:solidFill>
                <a:latin typeface="Trebuchet MS" panose="020B0603020202020204"/>
              </a:rPr>
              <a:t>радість</a:t>
            </a:r>
            <a:r>
              <a:rPr lang="ru-RU" sz="2800" b="1" kern="0" dirty="0">
                <a:solidFill>
                  <a:prstClr val="black"/>
                </a:solidFill>
                <a:latin typeface="Trebuchet MS" panose="020B0603020202020204"/>
              </a:rPr>
              <a:t>. </a:t>
            </a:r>
          </a:p>
          <a:p>
            <a:pPr marL="0" marR="0" lvl="0" indent="0" algn="ctr" defTabSz="9779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514600" y="1802634"/>
            <a:ext cx="5066329" cy="1363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3" idx="2"/>
          </p:cNvCxnSpPr>
          <p:nvPr/>
        </p:nvCxnSpPr>
        <p:spPr>
          <a:xfrm flipH="1">
            <a:off x="6019800" y="1789012"/>
            <a:ext cx="1601316" cy="14454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580929" y="1827913"/>
            <a:ext cx="1768445" cy="1348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97" y="3197855"/>
            <a:ext cx="4644794" cy="417450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0614" y="3471038"/>
            <a:ext cx="2383177" cy="335903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78049" y="3597702"/>
            <a:ext cx="3687516" cy="31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0165" y="580255"/>
            <a:ext cx="17107670" cy="9126491"/>
            <a:chOff x="0" y="0"/>
            <a:chExt cx="152359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3599" cy="812800"/>
            </a:xfrm>
            <a:custGeom>
              <a:avLst/>
              <a:gdLst/>
              <a:ahLst/>
              <a:cxnLst/>
              <a:rect l="l" t="t" r="r" b="b"/>
              <a:pathLst>
                <a:path w="1523599" h="812800">
                  <a:moveTo>
                    <a:pt x="23080" y="0"/>
                  </a:moveTo>
                  <a:lnTo>
                    <a:pt x="1500520" y="0"/>
                  </a:lnTo>
                  <a:cubicBezTo>
                    <a:pt x="1513266" y="0"/>
                    <a:pt x="1523599" y="10333"/>
                    <a:pt x="1523599" y="23080"/>
                  </a:cubicBezTo>
                  <a:lnTo>
                    <a:pt x="1523599" y="789720"/>
                  </a:lnTo>
                  <a:cubicBezTo>
                    <a:pt x="1523599" y="802467"/>
                    <a:pt x="1513266" y="812800"/>
                    <a:pt x="1500520" y="812800"/>
                  </a:cubicBezTo>
                  <a:lnTo>
                    <a:pt x="23080" y="812800"/>
                  </a:lnTo>
                  <a:cubicBezTo>
                    <a:pt x="10333" y="812800"/>
                    <a:pt x="0" y="802467"/>
                    <a:pt x="0" y="789720"/>
                  </a:cubicBezTo>
                  <a:lnTo>
                    <a:pt x="0" y="23080"/>
                  </a:lnTo>
                  <a:cubicBezTo>
                    <a:pt x="0" y="10333"/>
                    <a:pt x="10333" y="0"/>
                    <a:pt x="23080" y="0"/>
                  </a:cubicBezTo>
                  <a:close/>
                </a:path>
              </a:pathLst>
            </a:custGeom>
            <a:solidFill>
              <a:srgbClr val="7B8448">
                <a:alpha val="1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523599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Заголовок 2"/>
          <p:cNvSpPr txBox="1">
            <a:spLocks/>
          </p:cNvSpPr>
          <p:nvPr/>
        </p:nvSpPr>
        <p:spPr>
          <a:xfrm>
            <a:off x="2894463" y="163421"/>
            <a:ext cx="13059296" cy="763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Робота з батьками </a:t>
            </a:r>
            <a:r>
              <a:rPr lang="ru-RU" sz="8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має</a:t>
            </a:r>
            <a:r>
              <a:rPr lang="ru-RU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бути </a:t>
            </a:r>
            <a:r>
              <a:rPr lang="ru-RU" sz="8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спрямована</a:t>
            </a:r>
            <a:r>
              <a:rPr lang="ru-RU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на:</a:t>
            </a:r>
            <a:endParaRPr lang="uk-UA" sz="8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2895600" y="2552700"/>
            <a:ext cx="12115799" cy="65805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вивчення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 учнів, їхнього виховного потенціалу (структура сім’ї, матеріальний добробут, соціально-педагогічна спрямованість, сімейні відносини, традиції);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підвищення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 батьків до виховання дітей, усвідомлення ними важливості відповідальності батьківства;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залучення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батьків, усіх дорослих членів родини до навчально-виховного процесу як рівноправних учасників;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формування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 культури сучасної сім’ї;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корекцію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 діяльності родини з різними типами сімейного неблагополуччя.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6"/>
          <p:cNvSpPr/>
          <p:nvPr/>
        </p:nvSpPr>
        <p:spPr>
          <a:xfrm>
            <a:off x="12954000" y="4610100"/>
            <a:ext cx="7303477" cy="8147840"/>
          </a:xfrm>
          <a:custGeom>
            <a:avLst/>
            <a:gdLst/>
            <a:ahLst/>
            <a:cxnLst/>
            <a:rect l="l" t="t" r="r" b="b"/>
            <a:pathLst>
              <a:path w="7411973" h="8862141">
                <a:moveTo>
                  <a:pt x="0" y="0"/>
                </a:moveTo>
                <a:lnTo>
                  <a:pt x="7411973" y="0"/>
                </a:lnTo>
                <a:lnTo>
                  <a:pt x="7411973" y="8862142"/>
                </a:lnTo>
                <a:lnTo>
                  <a:pt x="0" y="8862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>
            <a:off x="-1308602" y="4491050"/>
            <a:ext cx="7176002" cy="8862736"/>
          </a:xfrm>
          <a:custGeom>
            <a:avLst/>
            <a:gdLst/>
            <a:ahLst/>
            <a:cxnLst/>
            <a:rect l="l" t="t" r="r" b="b"/>
            <a:pathLst>
              <a:path w="10113382" h="12816498">
                <a:moveTo>
                  <a:pt x="0" y="0"/>
                </a:moveTo>
                <a:lnTo>
                  <a:pt x="10113382" y="0"/>
                </a:lnTo>
                <a:lnTo>
                  <a:pt x="10113382" y="12816498"/>
                </a:lnTo>
                <a:lnTo>
                  <a:pt x="0" y="12816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29533">
            <a:off x="11588530" y="637797"/>
            <a:ext cx="6801304" cy="9358780"/>
            <a:chOff x="0" y="0"/>
            <a:chExt cx="1854200" cy="2551430"/>
          </a:xfrm>
        </p:grpSpPr>
        <p:sp>
          <p:nvSpPr>
            <p:cNvPr id="3" name="Freeform 3"/>
            <p:cNvSpPr/>
            <p:nvPr/>
          </p:nvSpPr>
          <p:spPr>
            <a:xfrm>
              <a:off x="5080" y="41910"/>
              <a:ext cx="1849120" cy="2509520"/>
            </a:xfrm>
            <a:custGeom>
              <a:avLst/>
              <a:gdLst/>
              <a:ahLst/>
              <a:cxnLst/>
              <a:rect l="l" t="t" r="r" b="b"/>
              <a:pathLst>
                <a:path w="1849120" h="2509520">
                  <a:moveTo>
                    <a:pt x="1849120" y="2509520"/>
                  </a:moveTo>
                  <a:lnTo>
                    <a:pt x="27940" y="2509520"/>
                  </a:lnTo>
                  <a:lnTo>
                    <a:pt x="0" y="2467610"/>
                  </a:lnTo>
                  <a:lnTo>
                    <a:pt x="27940" y="0"/>
                  </a:lnTo>
                  <a:lnTo>
                    <a:pt x="184912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9050" y="15240"/>
              <a:ext cx="1823720" cy="2526030"/>
            </a:xfrm>
            <a:custGeom>
              <a:avLst/>
              <a:gdLst/>
              <a:ahLst/>
              <a:cxnLst/>
              <a:rect l="l" t="t" r="r" b="b"/>
              <a:pathLst>
                <a:path w="1823720" h="2526030">
                  <a:moveTo>
                    <a:pt x="1823720" y="2526030"/>
                  </a:moveTo>
                  <a:lnTo>
                    <a:pt x="27940" y="2526030"/>
                  </a:lnTo>
                  <a:lnTo>
                    <a:pt x="0" y="2482850"/>
                  </a:lnTo>
                  <a:lnTo>
                    <a:pt x="27940" y="16510"/>
                  </a:lnTo>
                  <a:lnTo>
                    <a:pt x="1800860" y="0"/>
                  </a:lnTo>
                  <a:lnTo>
                    <a:pt x="1823720" y="41910"/>
                  </a:ln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21180" cy="2509520"/>
            </a:xfrm>
            <a:custGeom>
              <a:avLst/>
              <a:gdLst/>
              <a:ahLst/>
              <a:cxnLst/>
              <a:rect l="l" t="t" r="r" b="b"/>
              <a:pathLst>
                <a:path w="1821180" h="2509520">
                  <a:moveTo>
                    <a:pt x="0" y="0"/>
                  </a:moveTo>
                  <a:lnTo>
                    <a:pt x="1821180" y="0"/>
                  </a:lnTo>
                  <a:lnTo>
                    <a:pt x="182118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3190" y="52070"/>
              <a:ext cx="1642110" cy="2405380"/>
            </a:xfrm>
            <a:custGeom>
              <a:avLst/>
              <a:gdLst/>
              <a:ahLst/>
              <a:cxnLst/>
              <a:rect l="l" t="t" r="r" b="b"/>
              <a:pathLst>
                <a:path w="1642110" h="2405380">
                  <a:moveTo>
                    <a:pt x="0" y="0"/>
                  </a:moveTo>
                  <a:lnTo>
                    <a:pt x="1642110" y="0"/>
                  </a:lnTo>
                  <a:lnTo>
                    <a:pt x="1642110" y="2405380"/>
                  </a:lnTo>
                  <a:lnTo>
                    <a:pt x="0" y="2405380"/>
                  </a:lnTo>
                  <a:close/>
                </a:path>
              </a:pathLst>
            </a:custGeom>
            <a:blipFill>
              <a:blip r:embed="rId2"/>
              <a:stretch>
                <a:fillRect l="-59723" r="-5972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8100" y="0"/>
              <a:ext cx="24130" cy="2509520"/>
            </a:xfrm>
            <a:custGeom>
              <a:avLst/>
              <a:gdLst/>
              <a:ahLst/>
              <a:cxnLst/>
              <a:rect l="l" t="t" r="r" b="b"/>
              <a:pathLst>
                <a:path w="24130" h="2509520">
                  <a:moveTo>
                    <a:pt x="0" y="0"/>
                  </a:moveTo>
                  <a:lnTo>
                    <a:pt x="24130" y="0"/>
                  </a:lnTo>
                  <a:lnTo>
                    <a:pt x="2413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DBDBDB"/>
            </a:solidFill>
          </p:spPr>
        </p:sp>
      </p:grpSp>
      <p:sp>
        <p:nvSpPr>
          <p:cNvPr id="8" name="Freeform 8"/>
          <p:cNvSpPr/>
          <p:nvPr/>
        </p:nvSpPr>
        <p:spPr>
          <a:xfrm rot="-649564">
            <a:off x="10777010" y="1936704"/>
            <a:ext cx="2090811" cy="1056810"/>
          </a:xfrm>
          <a:custGeom>
            <a:avLst/>
            <a:gdLst/>
            <a:ahLst/>
            <a:cxnLst/>
            <a:rect l="l" t="t" r="r" b="b"/>
            <a:pathLst>
              <a:path w="2090811" h="1056810">
                <a:moveTo>
                  <a:pt x="0" y="0"/>
                </a:moveTo>
                <a:lnTo>
                  <a:pt x="2090811" y="0"/>
                </a:lnTo>
                <a:lnTo>
                  <a:pt x="2090811" y="1056810"/>
                </a:lnTo>
                <a:lnTo>
                  <a:pt x="0" y="1056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65060">
            <a:off x="16844418" y="3847652"/>
            <a:ext cx="995414" cy="1427116"/>
          </a:xfrm>
          <a:custGeom>
            <a:avLst/>
            <a:gdLst/>
            <a:ahLst/>
            <a:cxnLst/>
            <a:rect l="l" t="t" r="r" b="b"/>
            <a:pathLst>
              <a:path w="995414" h="1427116">
                <a:moveTo>
                  <a:pt x="0" y="0"/>
                </a:moveTo>
                <a:lnTo>
                  <a:pt x="995414" y="0"/>
                </a:lnTo>
                <a:lnTo>
                  <a:pt x="995414" y="1427116"/>
                </a:lnTo>
                <a:lnTo>
                  <a:pt x="0" y="142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604402">
            <a:off x="12175080" y="352216"/>
            <a:ext cx="936801" cy="1039446"/>
          </a:xfrm>
          <a:custGeom>
            <a:avLst/>
            <a:gdLst/>
            <a:ahLst/>
            <a:cxnLst/>
            <a:rect l="l" t="t" r="r" b="b"/>
            <a:pathLst>
              <a:path w="936801" h="1039446">
                <a:moveTo>
                  <a:pt x="0" y="0"/>
                </a:moveTo>
                <a:lnTo>
                  <a:pt x="936801" y="0"/>
                </a:lnTo>
                <a:lnTo>
                  <a:pt x="936801" y="1039446"/>
                </a:lnTo>
                <a:lnTo>
                  <a:pt x="0" y="1039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82933" y="296818"/>
            <a:ext cx="3068751" cy="1422785"/>
          </a:xfrm>
          <a:custGeom>
            <a:avLst/>
            <a:gdLst/>
            <a:ahLst/>
            <a:cxnLst/>
            <a:rect l="l" t="t" r="r" b="b"/>
            <a:pathLst>
              <a:path w="3068751" h="1422785">
                <a:moveTo>
                  <a:pt x="0" y="0"/>
                </a:moveTo>
                <a:lnTo>
                  <a:pt x="3068752" y="0"/>
                </a:lnTo>
                <a:lnTo>
                  <a:pt x="3068752" y="1422784"/>
                </a:lnTo>
                <a:lnTo>
                  <a:pt x="0" y="1422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112306">
            <a:off x="6133111" y="2533395"/>
            <a:ext cx="1723349" cy="769546"/>
          </a:xfrm>
          <a:custGeom>
            <a:avLst/>
            <a:gdLst/>
            <a:ahLst/>
            <a:cxnLst/>
            <a:rect l="l" t="t" r="r" b="b"/>
            <a:pathLst>
              <a:path w="2544657" h="865183">
                <a:moveTo>
                  <a:pt x="0" y="0"/>
                </a:moveTo>
                <a:lnTo>
                  <a:pt x="2544657" y="0"/>
                </a:lnTo>
                <a:lnTo>
                  <a:pt x="2544657" y="865183"/>
                </a:lnTo>
                <a:lnTo>
                  <a:pt x="0" y="865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1179730">
            <a:off x="15777678" y="7614816"/>
            <a:ext cx="1809494" cy="1796845"/>
            <a:chOff x="0" y="0"/>
            <a:chExt cx="2412659" cy="2395794"/>
          </a:xfrm>
        </p:grpSpPr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0" y="0"/>
              <a:ext cx="2412659" cy="2395794"/>
              <a:chOff x="0" y="0"/>
              <a:chExt cx="6304534" cy="626046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75056" y="-18795"/>
                <a:ext cx="6454267" cy="6385305"/>
              </a:xfrm>
              <a:custGeom>
                <a:avLst/>
                <a:gdLst/>
                <a:ahLst/>
                <a:cxnLst/>
                <a:rect l="l" t="t" r="r" b="b"/>
                <a:pathLst>
                  <a:path w="6454267" h="6385305">
                    <a:moveTo>
                      <a:pt x="5249671" y="3329177"/>
                    </a:moveTo>
                    <a:cubicBezTo>
                      <a:pt x="5088127" y="3229355"/>
                      <a:pt x="4937632" y="3475735"/>
                      <a:pt x="5050916" y="3601973"/>
                    </a:cubicBezTo>
                    <a:cubicBezTo>
                      <a:pt x="5088762" y="3644137"/>
                      <a:pt x="5147944" y="3661790"/>
                      <a:pt x="5202554" y="3646169"/>
                    </a:cubicBezTo>
                    <a:cubicBezTo>
                      <a:pt x="5388609" y="3593210"/>
                      <a:pt x="5594984" y="3612768"/>
                      <a:pt x="5775705" y="3717035"/>
                    </a:cubicBezTo>
                    <a:cubicBezTo>
                      <a:pt x="6140068" y="3927347"/>
                      <a:pt x="6258051" y="4400549"/>
                      <a:pt x="6028562" y="4758943"/>
                    </a:cubicBezTo>
                    <a:cubicBezTo>
                      <a:pt x="5821553" y="5082031"/>
                      <a:pt x="5395086" y="5193029"/>
                      <a:pt x="5056631" y="5012181"/>
                    </a:cubicBezTo>
                    <a:cubicBezTo>
                      <a:pt x="4884419" y="4920106"/>
                      <a:pt x="4764150" y="4770881"/>
                      <a:pt x="4705476" y="4601082"/>
                    </a:cubicBezTo>
                    <a:cubicBezTo>
                      <a:pt x="4672456" y="4505451"/>
                      <a:pt x="4557775" y="4470907"/>
                      <a:pt x="4475480" y="4527549"/>
                    </a:cubicBezTo>
                    <a:cubicBezTo>
                      <a:pt x="4424426" y="4562728"/>
                      <a:pt x="4382770" y="4614417"/>
                      <a:pt x="4385818" y="4678933"/>
                    </a:cubicBezTo>
                    <a:cubicBezTo>
                      <a:pt x="4388485" y="4734813"/>
                      <a:pt x="4422902" y="4785105"/>
                      <a:pt x="4473575" y="4808855"/>
                    </a:cubicBezTo>
                    <a:cubicBezTo>
                      <a:pt x="4645025" y="4888992"/>
                      <a:pt x="4785995" y="5034533"/>
                      <a:pt x="4855845" y="5226558"/>
                    </a:cubicBezTo>
                    <a:cubicBezTo>
                      <a:pt x="4999736" y="5621909"/>
                      <a:pt x="4785995" y="6060313"/>
                      <a:pt x="4379849" y="6187186"/>
                    </a:cubicBezTo>
                    <a:cubicBezTo>
                      <a:pt x="4014978" y="6301232"/>
                      <a:pt x="3618103" y="6113907"/>
                      <a:pt x="3473831" y="5759831"/>
                    </a:cubicBezTo>
                    <a:cubicBezTo>
                      <a:pt x="3398647" y="5575046"/>
                      <a:pt x="3403219" y="5379085"/>
                      <a:pt x="3470529" y="5208651"/>
                    </a:cubicBezTo>
                    <a:cubicBezTo>
                      <a:pt x="3505326" y="5120386"/>
                      <a:pt x="3446780" y="5023104"/>
                      <a:pt x="3354578" y="5007737"/>
                    </a:cubicBezTo>
                    <a:cubicBezTo>
                      <a:pt x="3289935" y="4996942"/>
                      <a:pt x="3216782" y="5008626"/>
                      <a:pt x="3173222" y="5061204"/>
                    </a:cubicBezTo>
                    <a:cubicBezTo>
                      <a:pt x="3136773" y="5105273"/>
                      <a:pt x="3128137" y="5167249"/>
                      <a:pt x="3152901" y="5219065"/>
                    </a:cubicBezTo>
                    <a:cubicBezTo>
                      <a:pt x="3235706" y="5392166"/>
                      <a:pt x="3251581" y="5597017"/>
                      <a:pt x="3180714" y="5791581"/>
                    </a:cubicBezTo>
                    <a:cubicBezTo>
                      <a:pt x="3036823" y="6186932"/>
                      <a:pt x="2591307" y="6385306"/>
                      <a:pt x="2198623" y="6221602"/>
                    </a:cubicBezTo>
                    <a:cubicBezTo>
                      <a:pt x="1848103" y="6075425"/>
                      <a:pt x="1664081" y="5680836"/>
                      <a:pt x="1777237" y="5318378"/>
                    </a:cubicBezTo>
                    <a:cubicBezTo>
                      <a:pt x="1834895" y="5133467"/>
                      <a:pt x="1957196" y="4988559"/>
                      <a:pt x="2110485" y="4899025"/>
                    </a:cubicBezTo>
                    <a:cubicBezTo>
                      <a:pt x="2155062" y="4872990"/>
                      <a:pt x="2183384" y="4825365"/>
                      <a:pt x="2184907" y="4773803"/>
                    </a:cubicBezTo>
                    <a:cubicBezTo>
                      <a:pt x="2188844" y="4635373"/>
                      <a:pt x="2004822" y="4550791"/>
                      <a:pt x="1908556" y="4654804"/>
                    </a:cubicBezTo>
                    <a:cubicBezTo>
                      <a:pt x="1892935" y="4671695"/>
                      <a:pt x="1881504" y="4692269"/>
                      <a:pt x="1875028" y="4714367"/>
                    </a:cubicBezTo>
                    <a:cubicBezTo>
                      <a:pt x="1823338" y="4890897"/>
                      <a:pt x="1706372" y="5048631"/>
                      <a:pt x="1534541" y="5147818"/>
                    </a:cubicBezTo>
                    <a:cubicBezTo>
                      <a:pt x="1170178" y="5358130"/>
                      <a:pt x="701421" y="5223764"/>
                      <a:pt x="505841" y="4845939"/>
                    </a:cubicBezTo>
                    <a:cubicBezTo>
                      <a:pt x="328422" y="4503039"/>
                      <a:pt x="448310" y="4075430"/>
                      <a:pt x="777875" y="3874262"/>
                    </a:cubicBezTo>
                    <a:cubicBezTo>
                      <a:pt x="935355" y="3778123"/>
                      <a:pt x="1113663" y="3747897"/>
                      <a:pt x="1281557" y="3775075"/>
                    </a:cubicBezTo>
                    <a:cubicBezTo>
                      <a:pt x="1385697" y="3791966"/>
                      <a:pt x="1472057" y="3697097"/>
                      <a:pt x="1449451" y="3594100"/>
                    </a:cubicBezTo>
                    <a:cubicBezTo>
                      <a:pt x="1448689" y="3590671"/>
                      <a:pt x="1447927" y="3587242"/>
                      <a:pt x="1447165" y="3583813"/>
                    </a:cubicBezTo>
                    <a:cubicBezTo>
                      <a:pt x="1425067" y="3480689"/>
                      <a:pt x="1307211" y="3431032"/>
                      <a:pt x="1218692" y="3488436"/>
                    </a:cubicBezTo>
                    <a:cubicBezTo>
                      <a:pt x="1067054" y="3586861"/>
                      <a:pt x="879221" y="3630422"/>
                      <a:pt x="687070" y="3596513"/>
                    </a:cubicBezTo>
                    <a:cubicBezTo>
                      <a:pt x="272796" y="3523488"/>
                      <a:pt x="0" y="3119247"/>
                      <a:pt x="93091" y="2704084"/>
                    </a:cubicBezTo>
                    <a:cubicBezTo>
                      <a:pt x="177292" y="2328672"/>
                      <a:pt x="541782" y="2078228"/>
                      <a:pt x="922401" y="2133981"/>
                    </a:cubicBezTo>
                    <a:cubicBezTo>
                      <a:pt x="1104646" y="2160651"/>
                      <a:pt x="1260856" y="2250948"/>
                      <a:pt x="1372616" y="2378710"/>
                    </a:cubicBezTo>
                    <a:cubicBezTo>
                      <a:pt x="1441831" y="2457704"/>
                      <a:pt x="1568577" y="2440559"/>
                      <a:pt x="1617726" y="2347722"/>
                    </a:cubicBezTo>
                    <a:cubicBezTo>
                      <a:pt x="1618615" y="2346071"/>
                      <a:pt x="1619504" y="2344420"/>
                      <a:pt x="1620393" y="2342769"/>
                    </a:cubicBezTo>
                    <a:cubicBezTo>
                      <a:pt x="1670177" y="2249424"/>
                      <a:pt x="1612773" y="2135251"/>
                      <a:pt x="1507871" y="2121789"/>
                    </a:cubicBezTo>
                    <a:cubicBezTo>
                      <a:pt x="1329817" y="2098929"/>
                      <a:pt x="1159637" y="2011807"/>
                      <a:pt x="1035177" y="1863471"/>
                    </a:cubicBezTo>
                    <a:cubicBezTo>
                      <a:pt x="764794" y="1541145"/>
                      <a:pt x="815594" y="1056132"/>
                      <a:pt x="1153795" y="797941"/>
                    </a:cubicBezTo>
                    <a:cubicBezTo>
                      <a:pt x="1459992" y="564134"/>
                      <a:pt x="1900809" y="607187"/>
                      <a:pt x="2156460" y="895477"/>
                    </a:cubicBezTo>
                    <a:cubicBezTo>
                      <a:pt x="2279142" y="1033780"/>
                      <a:pt x="2340356" y="1204341"/>
                      <a:pt x="2343150" y="1374648"/>
                    </a:cubicBezTo>
                    <a:cubicBezTo>
                      <a:pt x="2344673" y="1469771"/>
                      <a:pt x="2432176" y="1529715"/>
                      <a:pt x="2522728" y="1514856"/>
                    </a:cubicBezTo>
                    <a:cubicBezTo>
                      <a:pt x="2639441" y="1495679"/>
                      <a:pt x="2697988" y="1354328"/>
                      <a:pt x="2613787" y="1263523"/>
                    </a:cubicBezTo>
                    <a:cubicBezTo>
                      <a:pt x="2490978" y="1131316"/>
                      <a:pt x="2415794" y="954278"/>
                      <a:pt x="2415794" y="759587"/>
                    </a:cubicBezTo>
                    <a:cubicBezTo>
                      <a:pt x="2415794" y="338836"/>
                      <a:pt x="2766695" y="0"/>
                      <a:pt x="3191763" y="19685"/>
                    </a:cubicBezTo>
                    <a:cubicBezTo>
                      <a:pt x="3569716" y="37211"/>
                      <a:pt x="3876929" y="342773"/>
                      <a:pt x="3896232" y="720598"/>
                    </a:cubicBezTo>
                    <a:cubicBezTo>
                      <a:pt x="3906266" y="915543"/>
                      <a:pt x="3840734" y="1094994"/>
                      <a:pt x="3726561" y="1232408"/>
                    </a:cubicBezTo>
                    <a:cubicBezTo>
                      <a:pt x="3656711" y="1316482"/>
                      <a:pt x="3703193" y="1429766"/>
                      <a:pt x="3797935" y="1469263"/>
                    </a:cubicBezTo>
                    <a:cubicBezTo>
                      <a:pt x="3900805" y="1512189"/>
                      <a:pt x="4018153" y="1438275"/>
                      <a:pt x="4011168" y="1323086"/>
                    </a:cubicBezTo>
                    <a:cubicBezTo>
                      <a:pt x="3999864" y="1140206"/>
                      <a:pt x="4055872" y="952881"/>
                      <a:pt x="4182999" y="801370"/>
                    </a:cubicBezTo>
                    <a:cubicBezTo>
                      <a:pt x="4453382" y="479044"/>
                      <a:pt x="4939919" y="445008"/>
                      <a:pt x="5252847" y="733171"/>
                    </a:cubicBezTo>
                    <a:cubicBezTo>
                      <a:pt x="5533136" y="991235"/>
                      <a:pt x="5570347" y="1426845"/>
                      <a:pt x="5337937" y="1728724"/>
                    </a:cubicBezTo>
                    <a:cubicBezTo>
                      <a:pt x="5218430" y="1883918"/>
                      <a:pt x="5051044" y="1978025"/>
                      <a:pt x="4873752" y="2007870"/>
                    </a:cubicBezTo>
                    <a:cubicBezTo>
                      <a:pt x="4770501" y="2025269"/>
                      <a:pt x="4730369" y="2127123"/>
                      <a:pt x="4766818" y="2219452"/>
                    </a:cubicBezTo>
                    <a:cubicBezTo>
                      <a:pt x="4811268" y="2331974"/>
                      <a:pt x="4958714" y="2375916"/>
                      <a:pt x="5036820" y="2266950"/>
                    </a:cubicBezTo>
                    <a:cubicBezTo>
                      <a:pt x="5152009" y="2106422"/>
                      <a:pt x="5330952" y="1991487"/>
                      <a:pt x="5544820" y="1964055"/>
                    </a:cubicBezTo>
                    <a:cubicBezTo>
                      <a:pt x="5921502" y="1915541"/>
                      <a:pt x="6277991" y="2165350"/>
                      <a:pt x="6361176" y="2535936"/>
                    </a:cubicBezTo>
                    <a:cubicBezTo>
                      <a:pt x="6454267" y="2951099"/>
                      <a:pt x="6181471" y="3355340"/>
                      <a:pt x="5767197" y="3428492"/>
                    </a:cubicBezTo>
                    <a:cubicBezTo>
                      <a:pt x="5581141" y="3461257"/>
                      <a:pt x="5398896" y="3421379"/>
                      <a:pt x="5249671" y="3329177"/>
                    </a:cubicBezTo>
                    <a:close/>
                  </a:path>
                </a:pathLst>
              </a:custGeom>
              <a:solidFill>
                <a:srgbClr val="F7C928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0" name="TextBox 20"/>
            <p:cNvSpPr txBox="1"/>
            <p:nvPr/>
          </p:nvSpPr>
          <p:spPr>
            <a:xfrm rot="329171">
              <a:off x="700242" y="822631"/>
              <a:ext cx="1012111" cy="753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100">
                  <a:solidFill>
                    <a:srgbClr val="191818"/>
                  </a:solidFill>
                  <a:latin typeface="Lilita One"/>
                </a:rPr>
                <a:t>#1</a:t>
              </a:r>
            </a:p>
            <a:p>
              <a:pPr algn="ctr">
                <a:lnSpc>
                  <a:spcPts val="2100"/>
                </a:lnSpc>
              </a:pPr>
              <a:r>
                <a:rPr lang="en-US" sz="2100">
                  <a:solidFill>
                    <a:srgbClr val="191818"/>
                  </a:solidFill>
                  <a:latin typeface="Lilita One"/>
                </a:rPr>
                <a:t>FAN</a:t>
              </a: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7341610">
            <a:off x="-5808855" y="-3877626"/>
            <a:ext cx="9060361" cy="7674659"/>
            <a:chOff x="0" y="0"/>
            <a:chExt cx="2374900" cy="2011680"/>
          </a:xfrm>
        </p:grpSpPr>
        <p:sp>
          <p:nvSpPr>
            <p:cNvPr id="22" name="Freeform 22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2C9E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-6162165">
            <a:off x="-6865829" y="5171974"/>
            <a:ext cx="9060361" cy="7674659"/>
            <a:chOff x="0" y="0"/>
            <a:chExt cx="2374900" cy="2011680"/>
          </a:xfrm>
        </p:grpSpPr>
        <p:sp>
          <p:nvSpPr>
            <p:cNvPr id="24" name="Freeform 2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D5B0F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2152550" y="520050"/>
            <a:ext cx="8791273" cy="16987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Основні</a:t>
            </a:r>
            <a:r>
              <a:rPr lang="ru-RU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 </a:t>
            </a:r>
            <a:r>
              <a:rPr lang="ru-RU" sz="54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напрями</a:t>
            </a:r>
            <a:r>
              <a:rPr lang="ru-RU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 </a:t>
            </a:r>
            <a:r>
              <a:rPr lang="ru-RU" sz="54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спільної</a:t>
            </a:r>
            <a:r>
              <a:rPr lang="ru-RU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 </a:t>
            </a:r>
            <a:r>
              <a:rPr lang="ru-RU" sz="54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діяльності</a:t>
            </a:r>
            <a:r>
              <a:rPr lang="ru-RU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 </a:t>
            </a:r>
            <a:r>
              <a:rPr lang="ru-RU" sz="54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педагогів</a:t>
            </a:r>
            <a:r>
              <a:rPr lang="ru-RU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 і </a:t>
            </a:r>
            <a:r>
              <a:rPr lang="ru-RU" sz="54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батьків</a:t>
            </a:r>
            <a:r>
              <a:rPr lang="ru-RU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IER Distressed" panose="00000500000000000000" pitchFamily="50" charset="-52"/>
              </a:rPr>
              <a:t>:</a:t>
            </a:r>
            <a:endParaRPr lang="ru-RU" sz="5400" b="1" dirty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IER Distressed" panose="00000500000000000000" pitchFamily="50" charset="-52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192391190"/>
              </p:ext>
            </p:extLst>
          </p:nvPr>
        </p:nvGraphicFramePr>
        <p:xfrm>
          <a:off x="-2003443" y="3180467"/>
          <a:ext cx="11842542" cy="6891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26" name="Picture 2" descr="Учителя и родители: как найти общий язык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943" y="4719826"/>
            <a:ext cx="3198418" cy="23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8501" y="4509572"/>
            <a:ext cx="7653197" cy="5249883"/>
            <a:chOff x="0" y="5309368"/>
            <a:chExt cx="10204263" cy="69998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b="7" t="7"/>
            <a:stretch>
              <a:fillRect/>
            </a:stretch>
          </p:blipFill>
          <p:spPr>
            <a:xfrm>
              <a:off x="0" y="5309368"/>
              <a:ext cx="4983163" cy="699984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b="13" t="13"/>
            <a:stretch>
              <a:fillRect/>
            </a:stretch>
          </p:blipFill>
          <p:spPr>
            <a:xfrm>
              <a:off x="5221100" y="5309368"/>
              <a:ext cx="4983163" cy="338095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2" r="12"/>
            <a:stretch>
              <a:fillRect/>
            </a:stretch>
          </p:blipFill>
          <p:spPr>
            <a:xfrm>
              <a:off x="5221100" y="8928258"/>
              <a:ext cx="4983163" cy="3380954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142561">
            <a:off x="-65233" y="407714"/>
            <a:ext cx="6943934" cy="6805055"/>
          </a:xfrm>
          <a:custGeom>
            <a:avLst/>
            <a:gdLst/>
            <a:ahLst/>
            <a:cxnLst/>
            <a:rect b="b" l="l" r="r" t="t"/>
            <a:pathLst>
              <a:path h="6805055" w="6943934">
                <a:moveTo>
                  <a:pt x="0" y="0"/>
                </a:moveTo>
                <a:lnTo>
                  <a:pt x="6943934" y="0"/>
                </a:lnTo>
                <a:lnTo>
                  <a:pt x="6943934" y="6805055"/>
                </a:lnTo>
                <a:lnTo>
                  <a:pt x="0" y="6805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45586" y="419100"/>
            <a:ext cx="8627399" cy="9753600"/>
            <a:chOff x="-13317" y="0"/>
            <a:chExt cx="10274917" cy="11158062"/>
          </a:xfrm>
        </p:grpSpPr>
        <p:grpSp>
          <p:nvGrpSpPr>
            <p:cNvPr id="9" name="Group 9"/>
            <p:cNvGrpSpPr/>
            <p:nvPr/>
          </p:nvGrpSpPr>
          <p:grpSpPr>
            <a:xfrm>
              <a:off x="-13317" y="0"/>
              <a:ext cx="10274917" cy="11158062"/>
              <a:chOff x="-4213" y="0"/>
              <a:chExt cx="3250669" cy="35300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213" y="0"/>
                <a:ext cx="3250669" cy="3530069"/>
              </a:xfrm>
              <a:custGeom>
                <a:avLst/>
                <a:gdLst/>
                <a:ahLst/>
                <a:cxnLst/>
                <a:rect b="b" l="l" r="r" t="t"/>
                <a:pathLst>
                  <a:path h="3530069" w="325066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927972" y="12454"/>
                    </a:cubicBezTo>
                    <a:cubicBezTo>
                      <a:pt x="2201120" y="12671"/>
                      <a:pt x="2976601" y="0"/>
                      <a:pt x="2976601" y="0"/>
                    </a:cubicBezTo>
                    <a:cubicBezTo>
                      <a:pt x="3044064" y="0"/>
                      <a:pt x="3120001" y="0"/>
                      <a:pt x="3198774" y="85073"/>
                    </a:cubicBezTo>
                    <a:cubicBezTo>
                      <a:pt x="3241752" y="131488"/>
                      <a:pt x="3242821" y="240224"/>
                      <a:pt x="3243226" y="320281"/>
                    </a:cubicBezTo>
                    <a:cubicBezTo>
                      <a:pt x="3243226" y="320281"/>
                      <a:pt x="3241521" y="2298256"/>
                      <a:pt x="3241521" y="2767484"/>
                    </a:cubicBezTo>
                    <a:cubicBezTo>
                      <a:pt x="3241521" y="2981643"/>
                      <a:pt x="3250669" y="3280822"/>
                      <a:pt x="3250669" y="3280822"/>
                    </a:cubicBezTo>
                    <a:cubicBezTo>
                      <a:pt x="3250669" y="3409491"/>
                      <a:pt x="3246500" y="3530069"/>
                      <a:pt x="2993662" y="3521934"/>
                    </a:cubicBezTo>
                    <a:cubicBezTo>
                      <a:pt x="2993662" y="3521934"/>
                      <a:pt x="2617189" y="3501636"/>
                      <a:pt x="2246715" y="3509234"/>
                    </a:cubicBezTo>
                    <a:cubicBezTo>
                      <a:pt x="1171768" y="3517369"/>
                      <a:pt x="304023" y="3530069"/>
                      <a:pt x="304023" y="3530069"/>
                    </a:cubicBezTo>
                    <a:cubicBezTo>
                      <a:pt x="132548" y="3530069"/>
                      <a:pt x="4213" y="3428999"/>
                      <a:pt x="8532" y="3226452"/>
                    </a:cubicBezTo>
                    <a:cubicBezTo>
                      <a:pt x="8532" y="3226452"/>
                      <a:pt x="9630" y="2727911"/>
                      <a:pt x="4815" y="11651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7C928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483352" y="353400"/>
              <a:ext cx="9281578" cy="2640709"/>
            </a:xfrm>
            <a:prstGeom prst="rect">
              <a:avLst/>
            </a:prstGeom>
          </p:spPr>
          <p:txBody>
            <a:bodyPr anchor="t" bIns="0" lIns="0" rIns="0" rtlCol="0" tIns="0" wrap="square">
              <a:spAutoFit/>
            </a:bodyPr>
            <a:lstStyle/>
            <a:p>
              <a:pPr algn="ctr" lvl="0">
                <a:lnSpc>
                  <a:spcPts val="6000"/>
                </a:lnSpc>
                <a:spcBef>
                  <a:spcPct val="0"/>
                </a:spcBef>
              </a:pPr>
              <a:r>
                <a:rPr b="1" dirty="0" lang="uk-UA" spc="170" sz="6600">
                  <a:solidFill>
                    <a:srgbClr val="191818"/>
                  </a:solidFill>
                  <a:latin typeface="Lilita One"/>
                </a:rPr>
                <a:t>Основні шляхи співпраці: спілкування</a:t>
              </a:r>
              <a:endParaRPr b="1" dirty="0" lang="en-US" spc="170" sz="6600">
                <a:solidFill>
                  <a:srgbClr val="191818"/>
                </a:solidFill>
                <a:latin typeface="Lilita One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9170416" y="6809236"/>
            <a:ext cx="1962043" cy="1983683"/>
          </a:xfrm>
          <a:custGeom>
            <a:avLst/>
            <a:gdLst/>
            <a:ahLst/>
            <a:cxnLst/>
            <a:rect b="b" l="l" r="r" t="t"/>
            <a:pathLst>
              <a:path h="1983683" w="1962043">
                <a:moveTo>
                  <a:pt x="0" y="0"/>
                </a:moveTo>
                <a:lnTo>
                  <a:pt x="1962043" y="0"/>
                </a:lnTo>
                <a:lnTo>
                  <a:pt x="1962043" y="1983683"/>
                </a:lnTo>
                <a:lnTo>
                  <a:pt x="0" y="1983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Объект 2"/>
          <p:cNvSpPr txBox="1">
            <a:spLocks/>
          </p:cNvSpPr>
          <p:nvPr/>
        </p:nvSpPr>
        <p:spPr>
          <a:xfrm>
            <a:off x="1898433" y="3746820"/>
            <a:ext cx="7129924" cy="3843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eaLnBrk="1" hangingPunct="1" indent="-342900" latinLnBrk="0" marL="342900" rtl="0">
              <a:spcBef>
                <a:spcPct val="20000"/>
              </a:spcBef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 dirty="0" lang="uk-UA" smtClean="0" sz="4800">
                <a:solidFill>
                  <a:schemeClr val="accent1">
                    <a:lumMod val="50000"/>
                  </a:schemeClr>
                </a:solidFill>
              </a:rPr>
              <a:t>Формальне й неформальне спілкування</a:t>
            </a:r>
          </a:p>
          <a:p>
            <a:r>
              <a:rPr b="1" dirty="0" lang="uk-UA" smtClean="0" sz="4800">
                <a:solidFill>
                  <a:schemeClr val="accent1">
                    <a:lumMod val="50000"/>
                  </a:schemeClr>
                </a:solidFill>
              </a:rPr>
              <a:t>Батьківські збори</a:t>
            </a:r>
          </a:p>
          <a:p>
            <a:r>
              <a:rPr b="1" dirty="0" lang="uk-UA" smtClean="0" sz="4800">
                <a:solidFill>
                  <a:schemeClr val="accent1">
                    <a:lumMod val="50000"/>
                  </a:schemeClr>
                </a:solidFill>
              </a:rPr>
              <a:t>Індивідуальні зустрічі</a:t>
            </a:r>
          </a:p>
          <a:p>
            <a:r>
              <a:rPr b="1" dirty="0" lang="uk-UA" smtClean="0" sz="4800">
                <a:solidFill>
                  <a:schemeClr val="accent1">
                    <a:lumMod val="50000"/>
                  </a:schemeClr>
                </a:solidFill>
              </a:rPr>
              <a:t>Батьківська кімната</a:t>
            </a:r>
          </a:p>
          <a:p>
            <a:endParaRPr dirty="0" lang="ru-RU" sz="360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8501" y="139604"/>
            <a:ext cx="7653197" cy="4280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1790700"/>
            <a:ext cx="13992300" cy="1218744"/>
          </a:xfrm>
        </p:spPr>
        <p:txBody>
          <a:bodyPr/>
          <a:lstStyle/>
          <a:p>
            <a:r>
              <a:rPr lang="uk-UA" sz="10800" b="1" dirty="0" smtClean="0">
                <a:solidFill>
                  <a:srgbClr val="0000FF"/>
                </a:solidFill>
              </a:rPr>
              <a:t>НА ЩО ВАРТО ЗВЕРНУТИ УВАГУ?</a:t>
            </a:r>
            <a:endParaRPr lang="uk-UA" sz="10800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5905501"/>
            <a:ext cx="1583841" cy="4381500"/>
          </a:xfrm>
          <a:prstGeom prst="rect">
            <a:avLst/>
          </a:prstGeom>
          <a:solidFill>
            <a:srgbClr val="9966FF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79" r="940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99646" y="5318312"/>
            <a:ext cx="3599532" cy="4784091"/>
          </a:xfrm>
          <a:prstGeom prst="rect">
            <a:avLst/>
          </a:prstGeom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3810000" y="4152900"/>
            <a:ext cx="10210800" cy="5105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Слухайте уважно.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короткі стимулюючі відповіді.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язуйте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свої ідеї, думки, відчуття.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Ставте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відкриті запитання.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Проявляйте співчуття.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Слухайте не лише слова, а й почуття.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Підсумуйте своїми словами те, що хотіли донести до вас інші.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Сплануйте час заздалегідь.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uk-UA" dirty="0" smtClean="0"/>
          </a:p>
          <a:p>
            <a:pPr marL="457200" indent="-457200">
              <a:buFont typeface="Arial" pitchFamily="34" charset="0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2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850</Words>
  <Application>Microsoft Office PowerPoint</Application>
  <PresentationFormat>Произвольный</PresentationFormat>
  <Paragraphs>129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Trebuchet MS</vt:lpstr>
      <vt:lpstr>Balmy</vt:lpstr>
      <vt:lpstr>Barlow Condensed</vt:lpstr>
      <vt:lpstr>Lilita One</vt:lpstr>
      <vt:lpstr>Tenor Sans</vt:lpstr>
      <vt:lpstr>Yeseva One</vt:lpstr>
      <vt:lpstr>Verdana</vt:lpstr>
      <vt:lpstr>BERNIER Distressed</vt:lpstr>
      <vt:lpstr>Calibri</vt:lpstr>
      <vt:lpstr>Wingdings</vt:lpstr>
      <vt:lpstr>Arial</vt:lpstr>
      <vt:lpstr>Georgia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ЩО ВАРТО ЗВЕРНУТИ УВАГУ?</vt:lpstr>
      <vt:lpstr>Презентация PowerPoint</vt:lpstr>
      <vt:lpstr>Як досягти успіху?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ЛІТЕРАТУРНОГО ЧИТАННЯ</dc:title>
  <cp:lastModifiedBy>123</cp:lastModifiedBy>
  <cp:revision>14</cp:revision>
  <dcterms:created xsi:type="dcterms:W3CDTF">2006-08-16T00:00:00Z</dcterms:created>
  <dcterms:modified xsi:type="dcterms:W3CDTF">2023-12-17T16:55:03Z</dcterms:modified>
  <dc:identifier>DAF1AdPkZWA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12694010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S10.0.0</vt:lpwstr>
  </property>
</Properties>
</file>