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18.02.2024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18.02.2024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18.02.2024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18.02.2024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Правила безпеки поводження з клеєм та ножицями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user\Desktop\highquality_pictures_face_paint_children_1679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84784"/>
            <a:ext cx="7442448" cy="49616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Ножиці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err="1" smtClean="0">
                <a:solidFill>
                  <a:srgbClr val="7030A0"/>
                </a:solidFill>
              </a:rPr>
              <a:t>Ножиці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небезпечний</a:t>
            </a:r>
            <a:r>
              <a:rPr lang="ru-RU" dirty="0" smtClean="0"/>
              <a:t> </a:t>
            </a:r>
            <a:r>
              <a:rPr lang="ru-RU" dirty="0" err="1" smtClean="0"/>
              <a:t>інструмент</a:t>
            </a:r>
            <a:r>
              <a:rPr lang="ru-RU" dirty="0" smtClean="0"/>
              <a:t>.                 </a:t>
            </a:r>
            <a:r>
              <a:rPr lang="ru-RU" dirty="0" err="1" smtClean="0"/>
              <a:t>Поводитись</a:t>
            </a:r>
            <a:r>
              <a:rPr lang="ru-RU" dirty="0" smtClean="0"/>
              <a:t> </a:t>
            </a:r>
            <a:r>
              <a:rPr lang="ru-RU" dirty="0" smtClean="0"/>
              <a:t>з ним треба </a:t>
            </a:r>
            <a:r>
              <a:rPr lang="ru-RU" dirty="0" err="1" smtClean="0"/>
              <a:t>обережно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2050" name="Picture 2" descr="C:\Users\user\Desktop\3658f81cd0dcb489e56c89a146218f01_RSZ_6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420888"/>
            <a:ext cx="5905501" cy="3905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робочому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місці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поклади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ножиці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так,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вони не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виходили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 край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парти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user\Desktop\200-шт-бумажные-обрезки-зигзаг-Zig-Zag-ножницы-скрапбукинг-декоративные-картина-ремесло-краями-ножницы-Sraft-ножниц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700808"/>
            <a:ext cx="6444208" cy="4837451"/>
          </a:xfrm>
          <a:prstGeom prst="rect">
            <a:avLst/>
          </a:prstGeom>
          <a:noFill/>
        </p:spPr>
      </p:pic>
      <p:sp>
        <p:nvSpPr>
          <p:cNvPr id="6" name="Умножение 5"/>
          <p:cNvSpPr/>
          <p:nvPr/>
        </p:nvSpPr>
        <p:spPr>
          <a:xfrm>
            <a:off x="6551712" y="1268760"/>
            <a:ext cx="2592288" cy="2088232"/>
          </a:xfrm>
          <a:prstGeom prst="mathMultiply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тримай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ножиці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вістрями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догори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user\Desktop\imagesCAWI8Q9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72516" y="2384884"/>
            <a:ext cx="4824536" cy="3456384"/>
          </a:xfrm>
          <a:prstGeom prst="rect">
            <a:avLst/>
          </a:prstGeom>
          <a:noFill/>
        </p:spPr>
      </p:pic>
      <p:sp>
        <p:nvSpPr>
          <p:cNvPr id="5" name="Умножение 4"/>
          <p:cNvSpPr/>
          <p:nvPr/>
        </p:nvSpPr>
        <p:spPr>
          <a:xfrm>
            <a:off x="4067944" y="2924944"/>
            <a:ext cx="2160240" cy="2016224"/>
          </a:xfrm>
          <a:prstGeom prst="mathMultiply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ріж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на ходу.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різання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не вставай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844824"/>
            <a:ext cx="5140264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 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Передавай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ножиці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закритими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кільцями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вперед.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user\Desktop\nozh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988840"/>
            <a:ext cx="7460683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Правила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клеєм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-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Клей треба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наносити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пензликом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середини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країв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-При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потраплянні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клею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одяг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негайно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змити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водою;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Закінчивши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роботу, клей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потрібно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щільно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закрити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user\Desktop\-d0-9a-d0-bb-d0-b5-d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44824"/>
            <a:ext cx="2442854" cy="47976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35</TotalTime>
  <Words>57</Words>
  <Application>Microsoft Office PowerPoint</Application>
  <PresentationFormat>Экран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Правила безпеки поводження з клеєм та ножицями</vt:lpstr>
      <vt:lpstr>Ножиці</vt:lpstr>
      <vt:lpstr>На робочому місці поклади ножиці так, щоб вони не виходили за край парти</vt:lpstr>
      <vt:lpstr>Не тримай ножиці вістрями догори</vt:lpstr>
      <vt:lpstr>Не ріж на ходу. Під час різання не вставай з місця.</vt:lpstr>
      <vt:lpstr> Передавай ножиці закритими і кільцями вперед.</vt:lpstr>
      <vt:lpstr>Правила користування клеєм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безпеки поводження з клеєм та ножицями</dc:title>
  <dc:creator>user</dc:creator>
  <cp:lastModifiedBy>krilos52@gmail.com</cp:lastModifiedBy>
  <cp:revision>5</cp:revision>
  <dcterms:created xsi:type="dcterms:W3CDTF">2017-10-17T16:56:47Z</dcterms:created>
  <dcterms:modified xsi:type="dcterms:W3CDTF">2024-02-18T15:32:56Z</dcterms:modified>
</cp:coreProperties>
</file>