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FF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51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F91379E-2F44-E2EA-EBA8-243FCC0743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114940-9B68-93E6-FF17-DA8B28FB5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8493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95A6E8B-D8CA-70D4-233C-E8E286A0B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2618"/>
            <a:ext cx="9144000" cy="720580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x-none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638D900-6A23-8FA9-F98F-CBC95BE4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E69CBE-AC13-9969-C7C4-C207ECD6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1E7623-7EAB-83BB-BCF1-4D8DB4F4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32A8E88-7F22-AD4F-9490-4A4A6D91DCDB}"/>
              </a:ext>
            </a:extLst>
          </p:cNvPr>
          <p:cNvSpPr/>
          <p:nvPr userDrawn="1"/>
        </p:nvSpPr>
        <p:spPr>
          <a:xfrm>
            <a:off x="1" y="0"/>
            <a:ext cx="5296394" cy="5450774"/>
          </a:xfrm>
          <a:custGeom>
            <a:avLst/>
            <a:gdLst>
              <a:gd name="connsiteX0" fmla="*/ 0 w 5225143"/>
              <a:gd name="connsiteY0" fmla="*/ 0 h 5450774"/>
              <a:gd name="connsiteX1" fmla="*/ 5225143 w 5225143"/>
              <a:gd name="connsiteY1" fmla="*/ 0 h 5450774"/>
              <a:gd name="connsiteX2" fmla="*/ 5225143 w 5225143"/>
              <a:gd name="connsiteY2" fmla="*/ 5450774 h 5450774"/>
              <a:gd name="connsiteX3" fmla="*/ 0 w 5225143"/>
              <a:gd name="connsiteY3" fmla="*/ 5450774 h 5450774"/>
              <a:gd name="connsiteX4" fmla="*/ 0 w 5225143"/>
              <a:gd name="connsiteY4" fmla="*/ 0 h 5450774"/>
              <a:gd name="connsiteX0" fmla="*/ 0 w 5225143"/>
              <a:gd name="connsiteY0" fmla="*/ 0 h 5450774"/>
              <a:gd name="connsiteX1" fmla="*/ 5225143 w 5225143"/>
              <a:gd name="connsiteY1" fmla="*/ 0 h 5450774"/>
              <a:gd name="connsiteX2" fmla="*/ 5225143 w 5225143"/>
              <a:gd name="connsiteY2" fmla="*/ 5450774 h 5450774"/>
              <a:gd name="connsiteX3" fmla="*/ 2481943 w 5225143"/>
              <a:gd name="connsiteY3" fmla="*/ 5450774 h 5450774"/>
              <a:gd name="connsiteX4" fmla="*/ 0 w 5225143"/>
              <a:gd name="connsiteY4" fmla="*/ 5450774 h 5450774"/>
              <a:gd name="connsiteX5" fmla="*/ 0 w 5225143"/>
              <a:gd name="connsiteY5" fmla="*/ 0 h 5450774"/>
              <a:gd name="connsiteX0" fmla="*/ 0 w 5225143"/>
              <a:gd name="connsiteY0" fmla="*/ 0 h 5450774"/>
              <a:gd name="connsiteX1" fmla="*/ 5225143 w 5225143"/>
              <a:gd name="connsiteY1" fmla="*/ 0 h 5450774"/>
              <a:gd name="connsiteX2" fmla="*/ 5225143 w 5225143"/>
              <a:gd name="connsiteY2" fmla="*/ 5450774 h 5450774"/>
              <a:gd name="connsiteX3" fmla="*/ 2470067 w 5225143"/>
              <a:gd name="connsiteY3" fmla="*/ 4298867 h 5450774"/>
              <a:gd name="connsiteX4" fmla="*/ 0 w 5225143"/>
              <a:gd name="connsiteY4" fmla="*/ 5450774 h 5450774"/>
              <a:gd name="connsiteX5" fmla="*/ 0 w 5225143"/>
              <a:gd name="connsiteY5" fmla="*/ 0 h 5450774"/>
              <a:gd name="connsiteX0" fmla="*/ 0 w 5225143"/>
              <a:gd name="connsiteY0" fmla="*/ 0 h 5450774"/>
              <a:gd name="connsiteX1" fmla="*/ 5225143 w 5225143"/>
              <a:gd name="connsiteY1" fmla="*/ 0 h 5450774"/>
              <a:gd name="connsiteX2" fmla="*/ 5225143 w 5225143"/>
              <a:gd name="connsiteY2" fmla="*/ 5450774 h 5450774"/>
              <a:gd name="connsiteX3" fmla="*/ 1353787 w 5225143"/>
              <a:gd name="connsiteY3" fmla="*/ 5094514 h 5450774"/>
              <a:gd name="connsiteX4" fmla="*/ 0 w 5225143"/>
              <a:gd name="connsiteY4" fmla="*/ 5450774 h 5450774"/>
              <a:gd name="connsiteX5" fmla="*/ 0 w 5225143"/>
              <a:gd name="connsiteY5" fmla="*/ 0 h 5450774"/>
              <a:gd name="connsiteX0" fmla="*/ 0 w 5225143"/>
              <a:gd name="connsiteY0" fmla="*/ 0 h 5450774"/>
              <a:gd name="connsiteX1" fmla="*/ 5225143 w 5225143"/>
              <a:gd name="connsiteY1" fmla="*/ 0 h 5450774"/>
              <a:gd name="connsiteX2" fmla="*/ 5189517 w 5225143"/>
              <a:gd name="connsiteY2" fmla="*/ 3004457 h 5450774"/>
              <a:gd name="connsiteX3" fmla="*/ 1353787 w 5225143"/>
              <a:gd name="connsiteY3" fmla="*/ 5094514 h 5450774"/>
              <a:gd name="connsiteX4" fmla="*/ 0 w 5225143"/>
              <a:gd name="connsiteY4" fmla="*/ 5450774 h 5450774"/>
              <a:gd name="connsiteX5" fmla="*/ 0 w 5225143"/>
              <a:gd name="connsiteY5" fmla="*/ 0 h 5450774"/>
              <a:gd name="connsiteX0" fmla="*/ 0 w 5296394"/>
              <a:gd name="connsiteY0" fmla="*/ 0 h 5450774"/>
              <a:gd name="connsiteX1" fmla="*/ 5225143 w 5296394"/>
              <a:gd name="connsiteY1" fmla="*/ 0 h 5450774"/>
              <a:gd name="connsiteX2" fmla="*/ 5296394 w 5296394"/>
              <a:gd name="connsiteY2" fmla="*/ 3384468 h 5450774"/>
              <a:gd name="connsiteX3" fmla="*/ 1353787 w 5296394"/>
              <a:gd name="connsiteY3" fmla="*/ 5094514 h 5450774"/>
              <a:gd name="connsiteX4" fmla="*/ 0 w 5296394"/>
              <a:gd name="connsiteY4" fmla="*/ 5450774 h 5450774"/>
              <a:gd name="connsiteX5" fmla="*/ 0 w 5296394"/>
              <a:gd name="connsiteY5" fmla="*/ 0 h 5450774"/>
              <a:gd name="connsiteX0" fmla="*/ 0 w 5296394"/>
              <a:gd name="connsiteY0" fmla="*/ 0 h 5450774"/>
              <a:gd name="connsiteX1" fmla="*/ 5225143 w 5296394"/>
              <a:gd name="connsiteY1" fmla="*/ 0 h 5450774"/>
              <a:gd name="connsiteX2" fmla="*/ 5296394 w 5296394"/>
              <a:gd name="connsiteY2" fmla="*/ 3384468 h 5450774"/>
              <a:gd name="connsiteX3" fmla="*/ 1353787 w 5296394"/>
              <a:gd name="connsiteY3" fmla="*/ 5094514 h 5450774"/>
              <a:gd name="connsiteX4" fmla="*/ 0 w 5296394"/>
              <a:gd name="connsiteY4" fmla="*/ 5450774 h 5450774"/>
              <a:gd name="connsiteX5" fmla="*/ 0 w 5296394"/>
              <a:gd name="connsiteY5" fmla="*/ 0 h 545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6394" h="5450774">
                <a:moveTo>
                  <a:pt x="0" y="0"/>
                </a:moveTo>
                <a:lnTo>
                  <a:pt x="5225143" y="0"/>
                </a:lnTo>
                <a:lnTo>
                  <a:pt x="5296394" y="3384468"/>
                </a:lnTo>
                <a:cubicBezTo>
                  <a:pt x="3815937" y="3883231"/>
                  <a:pt x="2667989" y="4524499"/>
                  <a:pt x="1353787" y="5094514"/>
                </a:cubicBezTo>
                <a:lnTo>
                  <a:pt x="0" y="545077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401983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DB6E31E-7B6B-9A30-DF45-DCBAACA1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E750A3B-3EA4-5011-6F0D-5ED630DE8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53710F-D86B-DAB9-86DD-AA44FFD76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784F9C4-E93A-002C-3A09-DD654641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04935B-D885-ECCB-E8C0-BBE4DB40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07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4175E8E-0B8B-A1FE-399B-4D7F6ABE1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A5290F-8629-2393-2EA2-42F0043B5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D04D24-DC2F-95BD-8FD9-496A4CA2B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1EE1982-D52D-22F5-BC01-B95431EA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359D2E6-017D-E825-AA34-6D611BB8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0537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4A62DF-4897-F4C2-956F-268D15A8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A51FE3-8F49-E59B-3A4D-0141ED815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B04741E-1E64-648E-AF10-A02260A27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979F9A-07D0-639A-F82B-8806B7EB9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AC8526-63AE-0251-01B6-4DAA5AC6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7605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81046C-7115-E0B1-5C5F-C7D802A10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555C84-7E9A-169A-BE4C-616D1E2B9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DE4CAE7-5446-922E-D3DA-8E7EC8E67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6CB462-A7A6-5E94-761E-3AD673C1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C283811-3552-E6BD-D95A-B4D0C9A7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64215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EB641D-1F3B-4C6B-151E-F94977AA9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BB1A10-36E6-2ED4-E70A-9174ED1F2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0BD0B54-3FCF-90A5-DEA0-FCB6CF9F4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6E0AB2B-D1CD-43A9-1AD8-EBE65C95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20E8679-DF53-5AD5-8C08-E3E74C93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082EFE-58E0-41D7-87F6-3823AB96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85249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674FB-0462-454A-CA38-23C36A6BC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BE0A885-3149-28D4-1107-48F62D361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640AD1E-63E7-9590-FDD0-D6D107939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65B0BEE-8B79-C323-4868-81D1102D6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E35F431-0EF0-1F82-A226-5E34C9AFC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EA1478F-6AB7-2EBF-6A37-AC1985E4E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35C432C-4C7D-09C3-98C2-A529CFFA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B0B60A4-5EF8-6395-2065-A23CA302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2798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651010-C0B3-09E5-D3C4-8F031492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6C23D38-F16B-501A-508D-32C2FA46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E268359-70D8-90FB-A046-E264822F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CF2A36C-FD19-D4B3-CA1D-B4EB7685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2210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ED34A8B-8263-5746-C1CF-DD1FC221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A0DC016-FFF7-E540-DB85-3EC9905D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E6A9CFC-75A2-2D62-53E7-28102BD7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7406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45312B-BF48-5F1E-6469-A6724BEA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0258A9-8D7C-BFFC-D5C9-6B52168F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A809A3-815F-6CA6-BF2A-55C0D52C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ACB067-607F-3637-549C-43BCB213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5E5B11-7D4B-9CDC-81F5-1673863A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7BD9A8-7D72-53AF-9FCE-97F1C863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4679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BA0A99-D370-F9D4-D2B3-FA3336D0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B0C3FC3-16AF-30CE-784E-028623BA0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11561A-C11C-F592-C3B5-D03247054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60C4666-F57B-F62E-3977-2D12C7CD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F6808C9-D9AD-662E-DB2E-90302635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6A764EC-7ECC-F02C-C17F-8697DC51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8068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A046A37-A83F-2830-5CBF-9FCB6FA74D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9687CE-A920-3355-A6FB-F965FCCD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35" y="263524"/>
            <a:ext cx="8241145" cy="540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x-none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F9697E-873F-DF75-85DD-9618A9093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232D9A-FD76-4E35-3BBA-8102269E1A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DDFE-F379-4E25-B7E8-D7AA66DBC0E7}" type="datetimeFigureOut">
              <a:rPr lang="x-none" smtClean="0"/>
              <a:pPr/>
              <a:t>03.05.2023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906DA7F-54BF-DE2A-E688-49084CD526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4208E3-DBE8-9467-0947-72069B4AE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A0566-8D84-4DEB-9456-9868EA64969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0206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D42D5A-ADDE-6631-1316-E05CC25EFE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641493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US" sz="7200" dirty="0" smtClean="0"/>
              <a:t>My</a:t>
            </a:r>
            <a:r>
              <a:rPr lang="uk-UA" sz="7200" dirty="0" smtClean="0"/>
              <a:t> </a:t>
            </a:r>
            <a:r>
              <a:rPr lang="en-US" sz="7200" dirty="0" smtClean="0"/>
              <a:t>Room</a:t>
            </a:r>
            <a:endParaRPr lang="x-none" sz="7200" dirty="0"/>
          </a:p>
        </p:txBody>
      </p:sp>
    </p:spTree>
    <p:extLst>
      <p:ext uri="{BB962C8B-B14F-4D97-AF65-F5344CB8AC3E}">
        <p14:creationId xmlns="" xmlns:p14="http://schemas.microsoft.com/office/powerpoint/2010/main" val="80611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48" y="854367"/>
            <a:ext cx="8241145" cy="540039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Your task is to make up the sentences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132" y="2261723"/>
            <a:ext cx="10515600" cy="4351338"/>
          </a:xfrm>
        </p:spPr>
        <p:txBody>
          <a:bodyPr/>
          <a:lstStyle/>
          <a:p>
            <a:r>
              <a:rPr lang="en-GB" sz="4400" dirty="0" smtClean="0"/>
              <a:t>two chairs, There are, next to the desk.</a:t>
            </a:r>
            <a:endParaRPr lang="ru-RU" sz="4400" dirty="0" smtClean="0"/>
          </a:p>
          <a:p>
            <a:r>
              <a:rPr lang="en-GB" sz="4400" dirty="0" smtClean="0"/>
              <a:t>on the desk, a lamp, There is.</a:t>
            </a:r>
            <a:endParaRPr lang="ru-RU" sz="4400" dirty="0" smtClean="0"/>
          </a:p>
          <a:p>
            <a:r>
              <a:rPr lang="en-GB" sz="4400" dirty="0" smtClean="0"/>
              <a:t>a clock, above the bed, There is.</a:t>
            </a:r>
            <a:endParaRPr lang="ru-RU" sz="4400" dirty="0" smtClean="0"/>
          </a:p>
          <a:p>
            <a:r>
              <a:rPr lang="en-GB" sz="4400" dirty="0" smtClean="0"/>
              <a:t>a sofa, There is, in front of the bookcase.</a:t>
            </a:r>
            <a:endParaRPr lang="ru-RU" sz="4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04" y="713690"/>
            <a:ext cx="8241145" cy="5400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My Room</a:t>
            </a:r>
            <a:endParaRPr lang="ru-RU" b="1" dirty="0"/>
          </a:p>
        </p:txBody>
      </p:sp>
      <p:pic>
        <p:nvPicPr>
          <p:cNvPr id="4" name="Содержимое 3" descr="my-room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034" y="1637117"/>
            <a:ext cx="7302701" cy="453984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568" y="713690"/>
            <a:ext cx="8241145" cy="5400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Home Task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76400" y="1747007"/>
            <a:ext cx="10515600" cy="4351338"/>
          </a:xfrm>
        </p:spPr>
        <p:txBody>
          <a:bodyPr/>
          <a:lstStyle/>
          <a:p>
            <a:pPr algn="ctr"/>
            <a:r>
              <a:rPr lang="en-US" sz="4000" dirty="0" smtClean="0"/>
              <a:t>Your task is to tell about your house and your room.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190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311" y="2799471"/>
            <a:ext cx="4121834" cy="30913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5808" y="530811"/>
            <a:ext cx="8241145" cy="5400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you like our lesson today?   </a:t>
            </a:r>
            <a:br>
              <a:rPr lang="en-US" dirty="0" smtClean="0"/>
            </a:br>
            <a:r>
              <a:rPr lang="en-US" dirty="0" smtClean="0"/>
              <a:t>Thank you for your work. </a:t>
            </a:r>
            <a:endParaRPr lang="ru-RU" dirty="0"/>
          </a:p>
        </p:txBody>
      </p:sp>
      <p:pic>
        <p:nvPicPr>
          <p:cNvPr id="4" name="Содержимое 3" descr="Без названия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169" y="1945200"/>
            <a:ext cx="6836898" cy="384146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453" y="643351"/>
            <a:ext cx="8241145" cy="540039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It is “My Room”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4957689" cy="4351338"/>
          </a:xfrm>
        </p:spPr>
        <p:txBody>
          <a:bodyPr/>
          <a:lstStyle/>
          <a:p>
            <a:r>
              <a:rPr lang="en-US" dirty="0" smtClean="0"/>
              <a:t>Yes, we are going to talk about our rooms and the things in our rooms. We are going to do many interesting exercises. Today we are going to make a project of the room we have to revise some words, preposition of places and</a:t>
            </a:r>
            <a:r>
              <a:rPr lang="en-GB" dirty="0" smtClean="0"/>
              <a:t> at the end of the lesson you’ll present your projects about your rooms.</a:t>
            </a:r>
            <a:endParaRPr lang="ru-RU" dirty="0"/>
          </a:p>
        </p:txBody>
      </p:sp>
      <p:pic>
        <p:nvPicPr>
          <p:cNvPr id="4" name="Рисунок 3" descr="✅Твір-Моя-кімната-опис-кімна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044" y="1787281"/>
            <a:ext cx="5600487" cy="35021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4115" y="671488"/>
            <a:ext cx="8241145" cy="54003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Фонетична</a:t>
            </a:r>
            <a:r>
              <a:rPr lang="ru-RU" b="1" dirty="0" smtClean="0"/>
              <a:t> зарядка</a:t>
            </a:r>
            <a:endParaRPr lang="ru-RU" b="1" dirty="0"/>
          </a:p>
        </p:txBody>
      </p:sp>
      <p:pic>
        <p:nvPicPr>
          <p:cNvPr id="4" name="Содержимое 3" descr="340115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1877907"/>
            <a:ext cx="5246649" cy="400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ids4-3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5882" y="1378634"/>
            <a:ext cx="4510330" cy="334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891" y="516742"/>
            <a:ext cx="8241145" cy="5400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Lets guess the riddles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It is a room, where you can have a rest, watch TV, read books there. What room is this? </a:t>
            </a:r>
            <a:endParaRPr lang="ru-RU" sz="3600" dirty="0"/>
          </a:p>
        </p:txBody>
      </p:sp>
      <p:pic>
        <p:nvPicPr>
          <p:cNvPr id="4" name="Рисунок 3" descr="360_F_265860510_OVJuWgOJ7xQCNF8rLjCy51x2hdKGVTQ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05" y="3077306"/>
            <a:ext cx="6599731" cy="29295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268" y="1614610"/>
            <a:ext cx="10515600" cy="4351338"/>
          </a:xfrm>
        </p:spPr>
        <p:txBody>
          <a:bodyPr/>
          <a:lstStyle/>
          <a:p>
            <a:pPr algn="ctr"/>
            <a:r>
              <a:rPr lang="en-GB" sz="3600" dirty="0" smtClean="0"/>
              <a:t>It is a room, where you can wash your hands, your face, clean your teeth, take a shower there. What room is this? 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6869656e7c51235f2418873ff070e24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698" y="3184410"/>
            <a:ext cx="5376203" cy="3440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It is a room, where you can sleep there. What is this?</a:t>
            </a:r>
            <a:endParaRPr lang="ru-RU" sz="3600" dirty="0"/>
          </a:p>
        </p:txBody>
      </p:sp>
      <p:pic>
        <p:nvPicPr>
          <p:cNvPr id="4" name="Рисунок 3" descr="b42b9c90677d274e19076c3363fd2b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773" y="2535898"/>
            <a:ext cx="5245880" cy="353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72406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GB" sz="3600" dirty="0" smtClean="0"/>
              <a:t>It is a room, where you can cook meals in this room. What room is this? </a:t>
            </a:r>
            <a:endParaRPr lang="ru-RU" sz="3600" dirty="0"/>
          </a:p>
        </p:txBody>
      </p:sp>
      <p:pic>
        <p:nvPicPr>
          <p:cNvPr id="4" name="Рисунок 3" descr="723d833742e40845ad94df9a48a966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413" y="2539219"/>
            <a:ext cx="4458368" cy="40310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repositions_of_place-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320" y="1610291"/>
            <a:ext cx="6752935" cy="456667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9364" y="601149"/>
            <a:ext cx="8241145" cy="5400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Where is the dog?</a:t>
            </a:r>
            <a:endParaRPr lang="ru-RU" b="1" dirty="0"/>
          </a:p>
        </p:txBody>
      </p:sp>
      <p:pic>
        <p:nvPicPr>
          <p:cNvPr id="4" name="Содержимое 3" descr="IMG_456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97" y="1783422"/>
            <a:ext cx="4351338" cy="4351338"/>
          </a:xfrm>
        </p:spPr>
      </p:pic>
      <p:pic>
        <p:nvPicPr>
          <p:cNvPr id="5" name="Рисунок 4" descr="IMG_456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110" y="1885290"/>
            <a:ext cx="5233919" cy="4149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242</Words>
  <Application>Microsoft Macintosh PowerPoint</Application>
  <PresentationFormat>Произвольный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My Room</vt:lpstr>
      <vt:lpstr>It is “My Room”</vt:lpstr>
      <vt:lpstr>Фонетична зарядка</vt:lpstr>
      <vt:lpstr>Lets guess the riddles</vt:lpstr>
      <vt:lpstr>Слайд 5</vt:lpstr>
      <vt:lpstr>Слайд 6</vt:lpstr>
      <vt:lpstr>Слайд 7</vt:lpstr>
      <vt:lpstr>Слайд 8</vt:lpstr>
      <vt:lpstr>Where is the dog?</vt:lpstr>
      <vt:lpstr>Your task is to make up the sentences</vt:lpstr>
      <vt:lpstr>My Room</vt:lpstr>
      <vt:lpstr>Home Task</vt:lpstr>
      <vt:lpstr>Do you like our lesson today?    Thank you for your work.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Илона</cp:lastModifiedBy>
  <cp:revision>11</cp:revision>
  <dcterms:created xsi:type="dcterms:W3CDTF">2023-02-11T08:21:27Z</dcterms:created>
  <dcterms:modified xsi:type="dcterms:W3CDTF">2023-05-03T08:17:42Z</dcterms:modified>
</cp:coreProperties>
</file>