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82" r:id="rId6"/>
    <p:sldId id="273" r:id="rId7"/>
    <p:sldId id="265" r:id="rId8"/>
    <p:sldId id="256" r:id="rId9"/>
    <p:sldId id="266" r:id="rId10"/>
    <p:sldId id="269" r:id="rId11"/>
    <p:sldId id="270" r:id="rId12"/>
    <p:sldId id="271" r:id="rId13"/>
    <p:sldId id="272" r:id="rId14"/>
    <p:sldId id="258" r:id="rId15"/>
    <p:sldId id="275" r:id="rId16"/>
    <p:sldId id="276" r:id="rId17"/>
    <p:sldId id="277" r:id="rId18"/>
    <p:sldId id="278" r:id="rId19"/>
    <p:sldId id="280" r:id="rId20"/>
    <p:sldId id="281" r:id="rId21"/>
    <p:sldId id="26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2" y="-235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18FD-1671-49EC-A883-A2A4D00538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768E-FB89-4131-B53E-62852D4B23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53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725F-00EB-45E5-A344-467FE76CB2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2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18FD-1671-49EC-A883-A2A4D00538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4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F571-8406-4755-8947-3D610FFEEB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DD62-1718-4F73-A661-FA56C20674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7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6481-BA8C-4ABB-91C6-BC90D3D5C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5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686C-C078-4580-8291-E622864848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5BDC-CAF5-437E-BAC8-F1257AD993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8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7963-335F-44B0-8D96-F91E121D9D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0898-3865-478B-8693-7C96CF47B0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2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F571-8406-4755-8947-3D610FFEEB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6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7FE8-1848-4390-BDF9-61096F953C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768E-FB89-4131-B53E-62852D4B23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5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725F-00EB-45E5-A344-467FE76CB2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18FD-1671-49EC-A883-A2A4D00538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70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F571-8406-4755-8947-3D610FFEEB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4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DD62-1718-4F73-A661-FA56C20674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0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6481-BA8C-4ABB-91C6-BC90D3D5C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68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686C-C078-4580-8291-E622864848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5BDC-CAF5-437E-BAC8-F1257AD993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66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7963-335F-44B0-8D96-F91E121D9D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DD62-1718-4F73-A661-FA56C20674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2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0898-3865-478B-8693-7C96CF47B0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7FE8-1848-4390-BDF9-61096F953C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768E-FB89-4131-B53E-62852D4B23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5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47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725F-00EB-45E5-A344-467FE76CB2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33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18FD-1671-49EC-A883-A2A4D00538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6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F571-8406-4755-8947-3D610FFEEB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34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DD62-1718-4F73-A661-FA56C20674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8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6481-BA8C-4ABB-91C6-BC90D3D5C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686C-C078-4580-8291-E622864848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89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5BDC-CAF5-437E-BAC8-F1257AD993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6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6481-BA8C-4ABB-91C6-BC90D3D5C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00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7963-335F-44B0-8D96-F91E121D9D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8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0898-3865-478B-8693-7C96CF47B0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59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7FE8-1848-4390-BDF9-61096F953C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3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768E-FB89-4131-B53E-62852D4B23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1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725F-00EB-45E5-A344-467FE76CB2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0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686C-C078-4580-8291-E622864848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1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5BDC-CAF5-437E-BAC8-F1257AD993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2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7963-335F-44B0-8D96-F91E121D9D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0898-3865-478B-8693-7C96CF47B0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7FE8-1848-4390-BDF9-61096F953C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257D-3A52-4B4D-B0CE-602EA0AA913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257D-3A52-4B4D-B0CE-602EA0AA913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257D-3A52-4B4D-B0CE-602EA0AA913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257D-3A52-4B4D-B0CE-602EA0AA913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7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0153-3ADC-4198-A896-3D2097994E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2B78-FD84-4B56-8B96-4635BB590F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9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92" y="821393"/>
            <a:ext cx="10972800" cy="3854302"/>
          </a:xfrm>
        </p:spPr>
        <p:txBody>
          <a:bodyPr/>
          <a:lstStyle/>
          <a:p>
            <a:r>
              <a:rPr lang="uk-UA" dirty="0" smtClean="0"/>
              <a:t>Відкритий урок.</a:t>
            </a:r>
            <a:br>
              <a:rPr lang="uk-UA" dirty="0" smtClean="0"/>
            </a:br>
            <a:r>
              <a:rPr lang="uk-UA" dirty="0" smtClean="0"/>
              <a:t>2-А клас.</a:t>
            </a:r>
            <a:br>
              <a:rPr lang="uk-UA" dirty="0" smtClean="0"/>
            </a:br>
            <a:r>
              <a:rPr lang="uk-UA" dirty="0" smtClean="0"/>
              <a:t>Підготувала вчитель англійської мови </a:t>
            </a:r>
            <a:br>
              <a:rPr lang="uk-UA" dirty="0" smtClean="0"/>
            </a:br>
            <a:r>
              <a:rPr lang="uk-UA" dirty="0" smtClean="0"/>
              <a:t>Легка В.О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4741682"/>
            <a:ext cx="10972800" cy="13844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E30930-276F-45CF-A128-D159640C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AA32DE09-0113-4FB7-8FE2-855467271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73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410728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Spring is </a:t>
            </a:r>
            <a:r>
              <a:rPr lang="en-US" sz="8000" b="1" dirty="0" smtClean="0">
                <a:solidFill>
                  <a:srgbClr val="00B050"/>
                </a:solidFill>
              </a:rPr>
              <a:t>green</a:t>
            </a:r>
            <a:r>
              <a:rPr lang="en-US" sz="8000" b="1" dirty="0" smtClean="0"/>
              <a:t>,</a:t>
            </a:r>
            <a:br>
              <a:rPr lang="en-US" sz="8000" b="1" dirty="0" smtClean="0"/>
            </a:br>
            <a:r>
              <a:rPr lang="en-US" sz="8000" b="1" dirty="0" smtClean="0"/>
              <a:t>Summer is </a:t>
            </a:r>
            <a:r>
              <a:rPr lang="en-US" sz="8000" b="1" dirty="0" smtClean="0">
                <a:solidFill>
                  <a:srgbClr val="FF0066"/>
                </a:solidFill>
              </a:rPr>
              <a:t>bright</a:t>
            </a:r>
            <a:r>
              <a:rPr lang="en-US" sz="8000" b="1" dirty="0" smtClean="0"/>
              <a:t>,</a:t>
            </a:r>
            <a:br>
              <a:rPr lang="en-US" sz="8000" b="1" dirty="0" smtClean="0"/>
            </a:br>
            <a:r>
              <a:rPr lang="en-US" sz="8000" b="1" dirty="0" smtClean="0"/>
              <a:t>Autumn is </a:t>
            </a:r>
            <a:r>
              <a:rPr lang="en-US" sz="8000" b="1" dirty="0" smtClean="0">
                <a:solidFill>
                  <a:srgbClr val="FFFF00"/>
                </a:solidFill>
              </a:rPr>
              <a:t>yellow</a:t>
            </a:r>
            <a:r>
              <a:rPr lang="en-US" sz="8000" b="1" dirty="0" smtClean="0"/>
              <a:t>,</a:t>
            </a:r>
            <a:br>
              <a:rPr lang="en-US" sz="8000" b="1" dirty="0" smtClean="0"/>
            </a:br>
            <a:r>
              <a:rPr lang="en-US" sz="8000" b="1" dirty="0" smtClean="0"/>
              <a:t>Winter is </a:t>
            </a:r>
            <a:r>
              <a:rPr lang="en-US" sz="8000" b="1" dirty="0" smtClean="0">
                <a:solidFill>
                  <a:schemeClr val="bg1"/>
                </a:solidFill>
              </a:rPr>
              <a:t>white</a:t>
            </a:r>
            <a:r>
              <a:rPr lang="en-US" sz="8000" b="1" dirty="0" smtClean="0"/>
              <a:t>.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7490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/>
          <a:srcRect l="35604" t="35443" r="14566" b="19983"/>
          <a:stretch>
            <a:fillRect/>
          </a:stretch>
        </p:blipFill>
        <p:spPr>
          <a:xfrm>
            <a:off x="0" y="0"/>
            <a:ext cx="12192000" cy="67307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85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38499" y="6113068"/>
            <a:ext cx="10363201" cy="744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7926" y="-75413"/>
            <a:ext cx="10363201" cy="5891752"/>
          </a:xfrm>
        </p:spPr>
        <p:txBody>
          <a:bodyPr/>
          <a:lstStyle/>
          <a:p>
            <a:endParaRPr lang="en-US" sz="6000" b="1" dirty="0"/>
          </a:p>
          <a:p>
            <a:r>
              <a:rPr lang="en-US" sz="6000" b="1" dirty="0" smtClean="0"/>
              <a:t>Do you like…..?</a:t>
            </a:r>
          </a:p>
          <a:p>
            <a:pPr algn="r"/>
            <a:r>
              <a:rPr lang="en-US" sz="6000" b="1" dirty="0" smtClean="0">
                <a:solidFill>
                  <a:srgbClr val="FF0000"/>
                </a:solidFill>
              </a:rPr>
              <a:t>Yes, I do</a:t>
            </a:r>
          </a:p>
          <a:p>
            <a:pPr algn="r"/>
            <a:r>
              <a:rPr lang="en-US" sz="6000" b="1" dirty="0" smtClean="0">
                <a:solidFill>
                  <a:srgbClr val="FF0000"/>
                </a:solidFill>
              </a:rPr>
              <a:t>No, I don’t </a:t>
            </a:r>
          </a:p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My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favourite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season is….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5989"/>
            <a:ext cx="10363201" cy="942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48" y="216817"/>
            <a:ext cx="11755225" cy="5421984"/>
          </a:xfrm>
        </p:spPr>
        <p:txBody>
          <a:bodyPr/>
          <a:lstStyle/>
          <a:p>
            <a:r>
              <a:rPr lang="en-US" sz="4400" dirty="0" smtClean="0"/>
              <a:t>Make a snowman – </a:t>
            </a:r>
            <a:r>
              <a:rPr lang="uk-UA" sz="4400" dirty="0" smtClean="0"/>
              <a:t>ліпити сніговика</a:t>
            </a:r>
          </a:p>
          <a:p>
            <a:pPr algn="l"/>
            <a:r>
              <a:rPr lang="en-US" sz="4400" dirty="0" smtClean="0"/>
              <a:t>Children – </a:t>
            </a:r>
            <a:r>
              <a:rPr lang="uk-UA" sz="4400" dirty="0" smtClean="0"/>
              <a:t>діти</a:t>
            </a:r>
          </a:p>
          <a:p>
            <a:endParaRPr lang="uk-UA" sz="4400" dirty="0" smtClean="0"/>
          </a:p>
          <a:p>
            <a:endParaRPr lang="en-US" sz="4400" dirty="0" smtClean="0"/>
          </a:p>
          <a:p>
            <a:endParaRPr lang="uk-UA" sz="4400" dirty="0" smtClean="0"/>
          </a:p>
          <a:p>
            <a:pPr algn="r"/>
            <a:r>
              <a:rPr lang="en-US" sz="4400" dirty="0" smtClean="0"/>
              <a:t>Bright</a:t>
            </a:r>
            <a:r>
              <a:rPr lang="uk-UA" sz="4400" dirty="0" smtClean="0"/>
              <a:t> – яскравий</a:t>
            </a:r>
          </a:p>
          <a:p>
            <a:endParaRPr lang="uk-UA" sz="4400" dirty="0" smtClean="0"/>
          </a:p>
          <a:p>
            <a:endParaRPr lang="ru-RU" sz="4400" dirty="0"/>
          </a:p>
        </p:txBody>
      </p:sp>
      <p:pic>
        <p:nvPicPr>
          <p:cNvPr id="1026" name="Picture 2" descr="C:\Users\Victoria\Desktop\d453216cc116b38c3d14cd1fac618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75" y="1785594"/>
            <a:ext cx="3327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ia\Desktop\depositphotos_33381611-stock-illustration-smiling-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91" y="4911365"/>
            <a:ext cx="2006731" cy="16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ctoria\Desktop\Text джипе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588"/>
            <a:ext cx="12191999" cy="69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3" y="188536"/>
            <a:ext cx="9230201" cy="6070862"/>
          </a:xfrm>
        </p:spPr>
      </p:pic>
    </p:spTree>
    <p:extLst>
      <p:ext uri="{BB962C8B-B14F-4D97-AF65-F5344CB8AC3E}">
        <p14:creationId xmlns:p14="http://schemas.microsoft.com/office/powerpoint/2010/main" val="26696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3E5A9-2211-42F5-A7DA-975BBA4F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3B2EFCD7-AFA2-49C6-9A80-B9FFD46DE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246CFD-FE5D-4212-88ED-6B68D2BBAD58}"/>
              </a:ext>
            </a:extLst>
          </p:cNvPr>
          <p:cNvSpPr txBox="1"/>
          <p:nvPr/>
        </p:nvSpPr>
        <p:spPr>
          <a:xfrm>
            <a:off x="417187" y="1027906"/>
            <a:ext cx="4270928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Good luck! </a:t>
            </a:r>
          </a:p>
          <a:p>
            <a:r>
              <a:rPr lang="en-US" sz="4800" dirty="0">
                <a:solidFill>
                  <a:srgbClr val="FF0000"/>
                </a:solidFill>
              </a:rPr>
              <a:t>Have a nice day!</a:t>
            </a:r>
            <a:endParaRPr lang="uk-UA" sz="4800" dirty="0">
              <a:solidFill>
                <a:srgbClr val="FF0000"/>
              </a:solidFill>
            </a:endParaRPr>
          </a:p>
        </p:txBody>
      </p:sp>
      <p:pic>
        <p:nvPicPr>
          <p:cNvPr id="8" name="1518159989_3">
            <a:hlinkClick r:id="" action="ppaction://media"/>
            <a:extLst>
              <a:ext uri="{FF2B5EF4-FFF2-40B4-BE49-F238E27FC236}">
                <a16:creationId xmlns="" xmlns:a16="http://schemas.microsoft.com/office/drawing/2014/main" id="{C9790A3B-4B6F-45FC-8B5D-2446FD7D3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188" y="607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9346" y="839252"/>
            <a:ext cx="9695298" cy="5179496"/>
          </a:xfrm>
          <a:prstGeom prst="rect">
            <a:avLst/>
          </a:prstGeom>
          <a:noFill/>
        </p:spPr>
        <p:txBody>
          <a:bodyPr wrap="square" lIns="129604" tIns="64802" rIns="129604" bIns="64802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Seasons </a:t>
            </a:r>
          </a:p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Weather</a:t>
            </a:r>
            <a:r>
              <a:rPr lang="en-US" sz="13607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endParaRPr lang="ru-RU" sz="13607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1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C54BBF-41FD-41D2-B743-F66D6AB7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77F4EF56-8572-463B-98FB-6723351CC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BBBC46-D5EF-452A-8E94-DA0809B9ACFA}"/>
              </a:ext>
            </a:extLst>
          </p:cNvPr>
          <p:cNvSpPr txBox="1"/>
          <p:nvPr/>
        </p:nvSpPr>
        <p:spPr>
          <a:xfrm>
            <a:off x="159666" y="914413"/>
            <a:ext cx="4528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</a:rPr>
              <a:t>Good</a:t>
            </a:r>
            <a:r>
              <a:rPr lang="en-US" sz="7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7200" b="1" dirty="0">
                <a:solidFill>
                  <a:schemeClr val="accent6"/>
                </a:solidFill>
              </a:rPr>
              <a:t>morning,</a:t>
            </a:r>
          </a:p>
          <a:p>
            <a:r>
              <a:rPr lang="en-US" sz="7200" b="1" dirty="0">
                <a:solidFill>
                  <a:srgbClr val="FFFF00"/>
                </a:solidFill>
              </a:rPr>
              <a:t>dear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00B0F0"/>
                </a:solidFill>
              </a:rPr>
              <a:t>friends!</a:t>
            </a:r>
            <a:endParaRPr lang="uk-UA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0BA8A5-E7B4-41A4-862F-4123CF84B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740F9093-401C-48B2-B894-6CDF952E7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19640B-D52B-4F5B-84E4-81D52A3AE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7"/>
            <a:ext cx="12192000" cy="685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66463E9A-0779-47EC-8B56-33BAE52F0761}"/>
              </a:ext>
            </a:extLst>
          </p:cNvPr>
          <p:cNvSpPr/>
          <p:nvPr/>
        </p:nvSpPr>
        <p:spPr>
          <a:xfrm>
            <a:off x="5936342" y="3863069"/>
            <a:ext cx="528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1" name="1518159989_3">
            <a:hlinkClick r:id="" action="ppaction://media"/>
            <a:extLst>
              <a:ext uri="{FF2B5EF4-FFF2-40B4-BE49-F238E27FC236}">
                <a16:creationId xmlns="" xmlns:a16="http://schemas.microsoft.com/office/drawing/2014/main" id="{51FAAF86-2063-4218-94CC-89ABFF6A9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858" y="5723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D0774B-E983-4E39-ABAB-6B21D177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8260B266-CDD7-4F38-8D3B-37CC80B8C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" name="5-конечная звезда 2"/>
          <p:cNvSpPr/>
          <p:nvPr/>
        </p:nvSpPr>
        <p:spPr>
          <a:xfrm>
            <a:off x="5984341" y="181069"/>
            <a:ext cx="1131683" cy="9823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9687206" y="1828801"/>
            <a:ext cx="1140737" cy="11226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052650" y="2634558"/>
            <a:ext cx="1321805" cy="11135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0574448" y="3390522"/>
            <a:ext cx="1244851" cy="1204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00800" y="4834549"/>
            <a:ext cx="1430448" cy="9596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053464" y="4834549"/>
            <a:ext cx="1204111" cy="10818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574448" y="108642"/>
            <a:ext cx="1059256" cy="10547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500796" y="1027569"/>
            <a:ext cx="1059256" cy="1000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1"/>
          <p:cNvGrpSpPr>
            <a:grpSpLocks/>
          </p:cNvGrpSpPr>
          <p:nvPr/>
        </p:nvGrpSpPr>
        <p:grpSpPr bwMode="auto">
          <a:xfrm>
            <a:off x="719670" y="260367"/>
            <a:ext cx="10752667" cy="5832475"/>
            <a:chOff x="333" y="164"/>
            <a:chExt cx="5080" cy="3674"/>
          </a:xfrm>
        </p:grpSpPr>
        <p:sp>
          <p:nvSpPr>
            <p:cNvPr id="3099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3100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3106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  <p:grpSp>
          <p:nvGrpSpPr>
            <p:cNvPr id="3101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3102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3047979" y="71431"/>
            <a:ext cx="65299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333399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3119970" y="5661025"/>
            <a:ext cx="595206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3079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8" y="5661042"/>
            <a:ext cx="10519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63485" y="5661025"/>
            <a:ext cx="1056216" cy="819150"/>
            <a:chOff x="748" y="3158"/>
            <a:chExt cx="499" cy="516"/>
          </a:xfrm>
        </p:grpSpPr>
        <p:sp>
          <p:nvSpPr>
            <p:cNvPr id="308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308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8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700184" y="5734067"/>
            <a:ext cx="931333" cy="708025"/>
            <a:chOff x="4649" y="2750"/>
            <a:chExt cx="440" cy="446"/>
          </a:xfrm>
        </p:grpSpPr>
        <p:sp>
          <p:nvSpPr>
            <p:cNvPr id="3084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8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18" y="1989138"/>
            <a:ext cx="587374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3619500" y="1143017"/>
            <a:ext cx="53340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SPRING</a:t>
            </a:r>
            <a:endParaRPr lang="ru-RU" sz="3600" kern="10" smtClean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928173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IMA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1"/>
          <p:cNvGrpSpPr>
            <a:grpSpLocks/>
          </p:cNvGrpSpPr>
          <p:nvPr/>
        </p:nvGrpSpPr>
        <p:grpSpPr bwMode="auto">
          <a:xfrm>
            <a:off x="719670" y="260365"/>
            <a:ext cx="10752667" cy="5832475"/>
            <a:chOff x="333" y="164"/>
            <a:chExt cx="5080" cy="3674"/>
          </a:xfrm>
        </p:grpSpPr>
        <p:sp>
          <p:nvSpPr>
            <p:cNvPr id="4126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4127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4133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  <p:grpSp>
          <p:nvGrpSpPr>
            <p:cNvPr id="4128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4129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3047979" y="71429"/>
            <a:ext cx="65299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333399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3119970" y="5661025"/>
            <a:ext cx="595206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4103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67" y="5661040"/>
            <a:ext cx="10519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734985" y="5661025"/>
            <a:ext cx="1056216" cy="819150"/>
            <a:chOff x="748" y="3158"/>
            <a:chExt cx="499" cy="516"/>
          </a:xfrm>
        </p:grpSpPr>
        <p:sp>
          <p:nvSpPr>
            <p:cNvPr id="4113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4114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1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4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5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271685" y="5734065"/>
            <a:ext cx="931333" cy="708025"/>
            <a:chOff x="4649" y="2750"/>
            <a:chExt cx="440" cy="446"/>
          </a:xfrm>
        </p:grpSpPr>
        <p:sp>
          <p:nvSpPr>
            <p:cNvPr id="4111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1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3524251" y="1143015"/>
            <a:ext cx="53340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SUMMER</a:t>
            </a:r>
            <a:endParaRPr lang="ru-RU" sz="3600" kern="10" smtClean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/>
            </a:endParaRPr>
          </a:p>
        </p:txBody>
      </p:sp>
      <p:pic>
        <p:nvPicPr>
          <p:cNvPr id="4107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5661040"/>
            <a:ext cx="105621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3517900" y="2184408"/>
            <a:ext cx="5107517" cy="3402013"/>
            <a:chOff x="2638844" y="2185054"/>
            <a:chExt cx="3830218" cy="3400995"/>
          </a:xfrm>
        </p:grpSpPr>
        <p:pic>
          <p:nvPicPr>
            <p:cNvPr id="4109" name="54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844" y="2185054"/>
              <a:ext cx="3729011" cy="340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2348880"/>
              <a:ext cx="1416049" cy="125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30368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1"/>
          <p:cNvGrpSpPr>
            <a:grpSpLocks/>
          </p:cNvGrpSpPr>
          <p:nvPr/>
        </p:nvGrpSpPr>
        <p:grpSpPr bwMode="auto">
          <a:xfrm>
            <a:off x="719670" y="260361"/>
            <a:ext cx="10752667" cy="5832475"/>
            <a:chOff x="333" y="164"/>
            <a:chExt cx="5080" cy="3674"/>
          </a:xfrm>
        </p:grpSpPr>
        <p:sp>
          <p:nvSpPr>
            <p:cNvPr id="5148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5149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5155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  <p:grpSp>
          <p:nvGrpSpPr>
            <p:cNvPr id="5150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5151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3047979" y="71425"/>
            <a:ext cx="65299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333399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3119970" y="5661025"/>
            <a:ext cx="595206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5127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67" y="5661036"/>
            <a:ext cx="10519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734985" y="5661025"/>
            <a:ext cx="1056216" cy="819150"/>
            <a:chOff x="748" y="3158"/>
            <a:chExt cx="499" cy="516"/>
          </a:xfrm>
        </p:grpSpPr>
        <p:sp>
          <p:nvSpPr>
            <p:cNvPr id="5135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5136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7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8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271685" y="5734061"/>
            <a:ext cx="931333" cy="708025"/>
            <a:chOff x="4649" y="2750"/>
            <a:chExt cx="440" cy="446"/>
          </a:xfrm>
        </p:grpSpPr>
        <p:sp>
          <p:nvSpPr>
            <p:cNvPr id="5133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3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8" y="2060575"/>
            <a:ext cx="57531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3524251" y="1143011"/>
            <a:ext cx="53340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AUTUMN</a:t>
            </a:r>
            <a:endParaRPr lang="ru-RU" sz="3600" kern="10" smtClean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CC99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/>
            </a:endParaRPr>
          </a:p>
        </p:txBody>
      </p:sp>
      <p:pic>
        <p:nvPicPr>
          <p:cNvPr id="5132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5661036"/>
            <a:ext cx="105621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4963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1"/>
          <p:cNvGrpSpPr>
            <a:grpSpLocks/>
          </p:cNvGrpSpPr>
          <p:nvPr/>
        </p:nvGrpSpPr>
        <p:grpSpPr bwMode="auto">
          <a:xfrm>
            <a:off x="719668" y="260355"/>
            <a:ext cx="10752667" cy="5832475"/>
            <a:chOff x="333" y="164"/>
            <a:chExt cx="5080" cy="3674"/>
          </a:xfrm>
        </p:grpSpPr>
        <p:sp>
          <p:nvSpPr>
            <p:cNvPr id="6172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6179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  <p:grpSp>
          <p:nvGrpSpPr>
            <p:cNvPr id="6174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6175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000000"/>
                  </a:solidFill>
                  <a:latin typeface="Artistik" pitchFamily="82" charset="0"/>
                </a:endParaRPr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3047979" y="71419"/>
            <a:ext cx="65299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333399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3119970" y="5661025"/>
            <a:ext cx="595206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6151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67" y="5661030"/>
            <a:ext cx="10519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734985" y="5661025"/>
            <a:ext cx="1056216" cy="819150"/>
            <a:chOff x="748" y="3158"/>
            <a:chExt cx="499" cy="516"/>
          </a:xfrm>
        </p:grpSpPr>
        <p:sp>
          <p:nvSpPr>
            <p:cNvPr id="6159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6160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61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2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3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271685" y="5734055"/>
            <a:ext cx="931333" cy="708025"/>
            <a:chOff x="4649" y="2750"/>
            <a:chExt cx="440" cy="446"/>
          </a:xfrm>
        </p:grpSpPr>
        <p:sp>
          <p:nvSpPr>
            <p:cNvPr id="6157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5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6" y="2220913"/>
            <a:ext cx="5372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3524251" y="1143005"/>
            <a:ext cx="53340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WINTER</a:t>
            </a:r>
            <a:endParaRPr lang="ru-RU" sz="3600" kern="10" smtClean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/>
            </a:endParaRPr>
          </a:p>
        </p:txBody>
      </p:sp>
      <p:pic>
        <p:nvPicPr>
          <p:cNvPr id="6156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5661030"/>
            <a:ext cx="105621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983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VI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73</Words>
  <Application>Microsoft Office PowerPoint</Application>
  <PresentationFormat>Произвольный</PresentationFormat>
  <Paragraphs>28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Diseño predeterminado</vt:lpstr>
      <vt:lpstr>1_Diseño predeterminado</vt:lpstr>
      <vt:lpstr>2_Diseño predeterminado</vt:lpstr>
      <vt:lpstr>3_Diseño predeterminado</vt:lpstr>
      <vt:lpstr>1_Тема Office</vt:lpstr>
      <vt:lpstr>Відкритий урок. 2-А клас. Підготувала вчитель англійської мови  Легка В.О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Spring is green, Summer is bright, Autumn is yellow, Winter is white.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Teacher</dc:creator>
  <cp:lastModifiedBy>Пользователь Windows</cp:lastModifiedBy>
  <cp:revision>32</cp:revision>
  <dcterms:created xsi:type="dcterms:W3CDTF">2019-12-02T14:03:54Z</dcterms:created>
  <dcterms:modified xsi:type="dcterms:W3CDTF">2021-11-24T15:21:05Z</dcterms:modified>
</cp:coreProperties>
</file>