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60" d="100"/>
          <a:sy n="60" d="100"/>
        </p:scale>
        <p:origin x="15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700034"/>
            <a:ext cx="9576263" cy="574393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50848" y="1847088"/>
            <a:ext cx="9290304" cy="54498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059680" y="1690307"/>
            <a:ext cx="2072640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181600" y="1690308"/>
            <a:ext cx="1828800" cy="73152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788351"/>
            <a:ext cx="9068587" cy="34544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8266" b="0" kern="1200" cap="all" spc="-133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6242749"/>
            <a:ext cx="9070848" cy="6705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67" spc="107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 sz="1867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867"/>
            </a:lvl4pPr>
            <a:lvl5pPr marL="2438339" indent="0" algn="ctr">
              <a:buNone/>
              <a:defRPr sz="1867"/>
            </a:lvl5pPr>
            <a:lvl6pPr marL="3047924" indent="0" algn="ctr">
              <a:buNone/>
              <a:defRPr sz="1867"/>
            </a:lvl6pPr>
            <a:lvl7pPr marL="3657509" indent="0" algn="ctr">
              <a:buNone/>
              <a:defRPr sz="1867"/>
            </a:lvl7pPr>
            <a:lvl8pPr marL="4267093" indent="0" algn="ctr">
              <a:buNone/>
              <a:defRPr sz="1867"/>
            </a:lvl8pPr>
            <a:lvl9pPr marL="4876678" indent="0" algn="ctr">
              <a:buNone/>
              <a:defRPr sz="186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242560" y="1769584"/>
            <a:ext cx="1706880" cy="609600"/>
          </a:xfrm>
        </p:spPr>
        <p:txBody>
          <a:bodyPr/>
          <a:lstStyle>
            <a:lvl1pPr algn="ctr">
              <a:defRPr sz="1467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73249" y="6948080"/>
            <a:ext cx="5905500" cy="304800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6949440"/>
            <a:ext cx="2111881" cy="304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2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0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1016000"/>
            <a:ext cx="2362200" cy="7010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16000"/>
            <a:ext cx="8077200" cy="7010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5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8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700034"/>
            <a:ext cx="9576263" cy="574393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50848" y="1847088"/>
            <a:ext cx="9290304" cy="54498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059680" y="1690307"/>
            <a:ext cx="2072640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181600" y="1690308"/>
            <a:ext cx="1828800" cy="73152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792412"/>
            <a:ext cx="9070848" cy="345033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8266" kern="1200" cap="all" spc="-133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6242749"/>
            <a:ext cx="9070848" cy="670560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  <a:effectLst/>
              </a:defRPr>
            </a:lvl1pPr>
            <a:lvl2pPr marL="6095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2560" y="1767840"/>
            <a:ext cx="1706880" cy="609600"/>
          </a:xfrm>
        </p:spPr>
        <p:txBody>
          <a:bodyPr/>
          <a:lstStyle>
            <a:lvl1pPr algn="ctr">
              <a:defRPr lang="en-US" sz="1467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2905" y="6948080"/>
            <a:ext cx="5907024" cy="3048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6948080"/>
            <a:ext cx="2112264" cy="304800"/>
          </a:xfrm>
        </p:spPr>
        <p:txBody>
          <a:bodyPr/>
          <a:lstStyle/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804160"/>
            <a:ext cx="4876800" cy="5242560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2804160"/>
            <a:ext cx="4876800" cy="5242560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765779"/>
            <a:ext cx="4876800" cy="85344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533" b="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2533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3674531"/>
            <a:ext cx="4876800" cy="4267200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2765779"/>
            <a:ext cx="4876800" cy="85344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533" b="0">
                <a:solidFill>
                  <a:schemeClr val="tx2"/>
                </a:solidFill>
              </a:defRPr>
            </a:lvl1pPr>
            <a:lvl2pPr marL="609585" indent="0">
              <a:buNone/>
              <a:defRPr sz="2533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3675441"/>
            <a:ext cx="4876800" cy="4267200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3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2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0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1648"/>
            <a:ext cx="8531352" cy="86807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231648"/>
            <a:ext cx="2926080" cy="8680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809856"/>
            <a:ext cx="2430780" cy="2194560"/>
          </a:xfrm>
        </p:spPr>
        <p:txBody>
          <a:bodyPr anchor="b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68" y="1209524"/>
            <a:ext cx="7238475" cy="6724952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3048000"/>
            <a:ext cx="2430780" cy="46736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67"/>
              </a:spcBef>
              <a:buNone/>
              <a:defRPr sz="1733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8413448"/>
            <a:ext cx="146304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7" y="365760"/>
            <a:ext cx="2651760" cy="84124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05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231648"/>
            <a:ext cx="2926080" cy="8680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804672"/>
            <a:ext cx="2432304" cy="2194560"/>
          </a:xfrm>
        </p:spPr>
        <p:txBody>
          <a:bodyPr anchor="b">
            <a:noAutofit/>
          </a:bodyPr>
          <a:lstStyle>
            <a:lvl1pPr algn="l">
              <a:defRPr sz="32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1648"/>
            <a:ext cx="8531352" cy="868070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3048000"/>
            <a:ext cx="2432304" cy="46695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67"/>
              </a:spcBef>
              <a:buNone/>
              <a:defRPr sz="1733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219170" rtl="0" eaLnBrk="1" latinLnBrk="0" hangingPunct="1">
              <a:defRPr lang="en-US" sz="12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8412480"/>
            <a:ext cx="146304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7" y="365760"/>
            <a:ext cx="2651760" cy="84124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531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1648"/>
            <a:ext cx="11722608" cy="868070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856792"/>
            <a:ext cx="1024128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804160"/>
            <a:ext cx="10241280" cy="524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3024" y="8412480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2C4A29-39CF-4323-BAC6-B21139D39B13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2528" y="8412480"/>
            <a:ext cx="526694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1176" y="8412480"/>
            <a:ext cx="146304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75E318-3D40-4E0F-A9ED-9F9365B3A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9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lang="en-US" sz="5333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43834" indent="-243834" algn="l" defTabSz="121917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lnSpc>
          <a:spcPct val="100000"/>
        </a:lnSpc>
        <a:spcBef>
          <a:spcPts val="66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975336" indent="-243834" algn="l" defTabSz="1219170" rtl="0" eaLnBrk="1" latinLnBrk="0" hangingPunct="1">
        <a:lnSpc>
          <a:spcPct val="100000"/>
        </a:lnSpc>
        <a:spcBef>
          <a:spcPts val="66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41086" indent="-243834" algn="l" defTabSz="1219170" rtl="0" eaLnBrk="1" latinLnBrk="0" hangingPunct="1">
        <a:lnSpc>
          <a:spcPct val="100000"/>
        </a:lnSpc>
        <a:spcBef>
          <a:spcPts val="66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06837" indent="-243834" algn="l" defTabSz="1219170" rtl="0" eaLnBrk="1" latinLnBrk="0" hangingPunct="1">
        <a:lnSpc>
          <a:spcPct val="100000"/>
        </a:lnSpc>
        <a:spcBef>
          <a:spcPts val="66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133280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533270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933260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333250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19"/>
            <a:ext cx="12192000" cy="941831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79948" y="1815189"/>
            <a:ext cx="8409904" cy="28452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700" b="1" i="0" u="none" strike="noStrike" kern="1200" cap="none" spc="0" normalizeH="0" baseline="0" noProof="0" dirty="0" err="1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Малюнковий</a:t>
            </a:r>
            <a:r>
              <a:rPr kumimoji="0" lang="ru-RU" sz="10700" b="1" i="0" u="none" strike="noStrike" kern="120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 диктант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700" b="1" dirty="0" err="1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Рослини</a:t>
            </a:r>
            <a:r>
              <a:rPr lang="ru-RU" sz="10700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ru-RU" sz="10700" b="1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України</a:t>
            </a:r>
            <a:r>
              <a:rPr kumimoji="0" lang="ru-RU" sz="10700" b="1" i="0" u="none" strike="noStrike" kern="1200" cap="none" spc="0" normalizeH="0" baseline="0" noProof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ru-RU" sz="9000" b="1" i="0" u="none" strike="noStrike" kern="120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ru-RU" sz="9000" b="1" i="0" u="none" strike="noStrike" kern="120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6800" b="1" i="0" u="none" strike="noStrike" kern="120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1 </a:t>
            </a:r>
            <a:r>
              <a:rPr kumimoji="0" lang="ru-RU" sz="6800" b="1" i="0" u="none" strike="noStrike" kern="1200" cap="none" spc="0" normalizeH="0" baseline="0" noProof="0" dirty="0" err="1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клас</a:t>
            </a:r>
            <a:endParaRPr kumimoji="0" lang="ru-RU" sz="6800" b="1" i="0" u="none" strike="noStrike" kern="1200" cap="none" spc="0" normalizeH="0" baseline="0" noProof="0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100" y="5715000"/>
            <a:ext cx="54040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Підготувала: </a:t>
            </a:r>
          </a:p>
          <a:p>
            <a:r>
              <a:rPr lang="uk-UA" sz="3200" dirty="0" smtClean="0"/>
              <a:t>вчитель початкових класів</a:t>
            </a:r>
          </a:p>
          <a:p>
            <a:r>
              <a:rPr lang="uk-UA" sz="3200" dirty="0" err="1" smtClean="0"/>
              <a:t>Циблівського</a:t>
            </a:r>
            <a:r>
              <a:rPr lang="uk-UA" sz="3200" dirty="0" smtClean="0"/>
              <a:t> ліцею</a:t>
            </a:r>
          </a:p>
          <a:p>
            <a:r>
              <a:rPr lang="uk-UA" sz="3200" dirty="0"/>
              <a:t>Руденко Інна Ісаківна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62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536" y="-373691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5600" y="6628966"/>
            <a:ext cx="2433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latin typeface="Arial Black" panose="020B0A04020102020204" pitchFamily="34" charset="0"/>
              </a:rPr>
              <a:t>м</a:t>
            </a:r>
            <a:r>
              <a:rPr lang="en-US" sz="6000" b="1" i="1" dirty="0" smtClean="0">
                <a:latin typeface="Arial Black" panose="020B0A04020102020204" pitchFamily="34" charset="0"/>
              </a:rPr>
              <a:t>’</a:t>
            </a:r>
            <a:r>
              <a:rPr lang="uk-UA" sz="6000" b="1" i="1" dirty="0" err="1" smtClean="0">
                <a:latin typeface="Arial Black" panose="020B0A04020102020204" pitchFamily="34" charset="0"/>
              </a:rPr>
              <a:t>ята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64" y="800100"/>
            <a:ext cx="762000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82440" y="6515100"/>
            <a:ext cx="40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5094" y="5574640"/>
            <a:ext cx="52610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/>
              <a:t>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5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19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1205" y="5028766"/>
            <a:ext cx="3440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н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агі́дки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723900"/>
            <a:ext cx="6096000" cy="406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70" y="723900"/>
            <a:ext cx="3948430" cy="6187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9200" y="7012125"/>
            <a:ext cx="3342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о́рлики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5838" y="6745244"/>
            <a:ext cx="4081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п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ро́ліски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86" y="3194050"/>
            <a:ext cx="4799183" cy="344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3157" y="7088227"/>
            <a:ext cx="2270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i="1" dirty="0">
                <a:latin typeface="Arial Black" panose="020B0A04020102020204" pitchFamily="34" charset="0"/>
              </a:rPr>
              <a:t>р</a:t>
            </a:r>
            <a:r>
              <a:rPr lang="uk-UA" sz="6600" b="1" i="1" dirty="0" smtClean="0">
                <a:latin typeface="Arial Black" panose="020B0A04020102020204" pitchFamily="34" charset="0"/>
              </a:rPr>
              <a:t>яст</a:t>
            </a:r>
            <a:endParaRPr lang="ru-RU" sz="6600" b="1" i="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0824" y="5965602"/>
            <a:ext cx="5261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latin typeface="+mj-lt"/>
              </a:rPr>
              <a:t>,</a:t>
            </a:r>
          </a:p>
          <a:p>
            <a:endParaRPr lang="ru-RU" sz="9600" b="1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6" y="1002718"/>
            <a:ext cx="4184681" cy="52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536" y="-373691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400" y="4685866"/>
            <a:ext cx="4418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>
                <a:latin typeface="Arial Black" panose="020B0A04020102020204" pitchFamily="34" charset="0"/>
              </a:rPr>
              <a:t>с</a:t>
            </a:r>
            <a:r>
              <a:rPr lang="ru-RU" sz="6000" b="1" i="1" dirty="0" smtClean="0">
                <a:latin typeface="Arial Black" panose="020B0A04020102020204" pitchFamily="34" charset="0"/>
              </a:rPr>
              <a:t>он-трава́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584200"/>
            <a:ext cx="5751236" cy="3848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63" y="2296667"/>
            <a:ext cx="4071938" cy="4077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863" y="6374268"/>
            <a:ext cx="3929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т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юльпа́н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536" y="-373691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5932" y="4666532"/>
            <a:ext cx="3291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ф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іа́лка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25671"/>
            <a:ext cx="5506192" cy="3709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92" y="2673616"/>
            <a:ext cx="5142857" cy="3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2587" y="6718320"/>
            <a:ext cx="2634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>
                <a:latin typeface="Arial Black" panose="020B0A04020102020204" pitchFamily="34" charset="0"/>
              </a:rPr>
              <a:t>х</a:t>
            </a:r>
            <a:r>
              <a:rPr lang="uk-UA" sz="6000" b="1" i="1" dirty="0" smtClean="0">
                <a:latin typeface="Arial Black" panose="020B0A04020102020204" pitchFamily="34" charset="0"/>
              </a:rPr>
              <a:t>міль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28100" y="5407675"/>
            <a:ext cx="52610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/>
              <a:t>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5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536" y="-373691"/>
            <a:ext cx="12192000" cy="9418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2951" r="781" b="4688"/>
          <a:stretch/>
        </p:blipFill>
        <p:spPr>
          <a:xfrm>
            <a:off x="889000" y="578458"/>
            <a:ext cx="4089400" cy="5770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9" y="578458"/>
            <a:ext cx="3974379" cy="5937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7789" y="6857386"/>
            <a:ext cx="3453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щ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аве́ль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50" y="6793493"/>
            <a:ext cx="384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ц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ико́рій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3191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00" y="6999385"/>
            <a:ext cx="3467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я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ліве́ць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46" y="1101291"/>
            <a:ext cx="8629308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48" y="-274319"/>
            <a:ext cx="12192000" cy="9418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0" r="1961"/>
          <a:stretch/>
        </p:blipFill>
        <p:spPr>
          <a:xfrm>
            <a:off x="1524000" y="635000"/>
            <a:ext cx="7620000" cy="713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8852" y="6388100"/>
            <a:ext cx="3171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а́йстра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401319"/>
            <a:ext cx="12192000" cy="9418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" y="845312"/>
            <a:ext cx="5091938" cy="5091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845312"/>
            <a:ext cx="4762500" cy="549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0412" y="5588649"/>
            <a:ext cx="4007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б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арві́нок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7366" y="6641104"/>
            <a:ext cx="3972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в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оло́шка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536" y="-373691"/>
            <a:ext cx="12192000" cy="9418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18" b="12255"/>
          <a:stretch/>
        </p:blipFill>
        <p:spPr>
          <a:xfrm>
            <a:off x="883411" y="557888"/>
            <a:ext cx="4612629" cy="5867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r="18087" b="-1663"/>
          <a:stretch/>
        </p:blipFill>
        <p:spPr>
          <a:xfrm>
            <a:off x="6273799" y="685800"/>
            <a:ext cx="4486275" cy="621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0111" y="6297376"/>
            <a:ext cx="580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г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ори́цвіт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8288" y="6954700"/>
            <a:ext cx="3506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д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ереві́й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536" y="-373691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5600" y="6628966"/>
            <a:ext cx="4052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е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хінаце́я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31" y="635000"/>
            <a:ext cx="5752666" cy="575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536" y="-411791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3611" y="5001293"/>
            <a:ext cx="2962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>
                <a:latin typeface="Arial Black" panose="020B0A04020102020204" pitchFamily="34" charset="0"/>
              </a:rPr>
              <a:t>є</a:t>
            </a:r>
            <a:r>
              <a:rPr lang="uk-UA" sz="6000" b="1" i="1" dirty="0" smtClean="0">
                <a:latin typeface="Arial Black" panose="020B0A04020102020204" pitchFamily="34" charset="0"/>
              </a:rPr>
              <a:t>вшан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4" y="608347"/>
            <a:ext cx="5092700" cy="386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21" y="508000"/>
            <a:ext cx="4402227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1293" y="6578600"/>
            <a:ext cx="4235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ж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оржи́на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0" y="3937000"/>
            <a:ext cx="25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,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57372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-160019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007" y="6469976"/>
            <a:ext cx="5376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зозу́линець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32962"/>
            <a:ext cx="4953000" cy="4924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622300"/>
            <a:ext cx="4622800" cy="6137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6203" y="6977807"/>
            <a:ext cx="2010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іри́с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536" y="-373691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5600" y="6628966"/>
            <a:ext cx="3523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/>
              <a:t>конва́лія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64" y="679738"/>
            <a:ext cx="8483600" cy="57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19"/>
            <a:ext cx="12192000" cy="941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787" y="5789999"/>
            <a:ext cx="2281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л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і́лія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3" y="683133"/>
            <a:ext cx="4845050" cy="4845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23" y="683133"/>
            <a:ext cx="4697984" cy="4697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7926" y="5651500"/>
            <a:ext cx="3363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err="1">
                <a:latin typeface="Arial Black" panose="020B0A04020102020204" pitchFamily="34" charset="0"/>
              </a:rPr>
              <a:t>м</a:t>
            </a:r>
            <a:r>
              <a:rPr lang="ru-RU" sz="6000" b="1" i="1" dirty="0" err="1" smtClean="0">
                <a:latin typeface="Arial Black" panose="020B0A04020102020204" pitchFamily="34" charset="0"/>
              </a:rPr>
              <a:t>а́льва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372</TotalTime>
  <Words>46</Words>
  <Application>Microsoft Office PowerPoint</Application>
  <PresentationFormat>Произвольный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 Black</vt:lpstr>
      <vt:lpstr>Calibri</vt:lpstr>
      <vt:lpstr>Century Gothic</vt:lpstr>
      <vt:lpstr>Garamond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цуак</dc:creator>
  <cp:lastModifiedBy>Пользователь</cp:lastModifiedBy>
  <cp:revision>33</cp:revision>
  <dcterms:created xsi:type="dcterms:W3CDTF">2019-05-11T16:55:56Z</dcterms:created>
  <dcterms:modified xsi:type="dcterms:W3CDTF">2024-02-03T13:16:43Z</dcterms:modified>
</cp:coreProperties>
</file>