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  <p:sldMasterId id="2147483672" r:id="rId7"/>
    <p:sldMasterId id="2147483673" r:id="rId8"/>
    <p:sldMasterId id="2147483674" r:id="rId9"/>
    <p:sldMasterId id="2147483675" r:id="rId10"/>
    <p:sldMasterId id="2147483676" r:id="rId11"/>
    <p:sldMasterId id="2147483677" r:id="rId12"/>
    <p:sldMasterId id="2147483678" r:id="rId13"/>
    <p:sldMasterId id="2147483679" r:id="rId14"/>
    <p:sldMasterId id="2147483680" r:id="rId15"/>
    <p:sldMasterId id="2147483681" r:id="rId16"/>
    <p:sldMasterId id="2147483682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</p:sldIdLst>
  <p:sldSz cy="6858000" cx="9144000"/>
  <p:notesSz cx="6858000" cy="9144000"/>
  <p:embeddedFontLst>
    <p:embeddedFont>
      <p:font typeface="Corsiva"/>
      <p:regular r:id="rId60"/>
      <p:bold r:id="rId61"/>
      <p:italic r:id="rId62"/>
      <p:boldItalic r:id="rId63"/>
    </p:embeddedFont>
    <p:embeddedFont>
      <p:font typeface="Abril Fatface"/>
      <p:regular r:id="rId64"/>
    </p:embeddedFont>
    <p:embeddedFont>
      <p:font typeface="Barlow Condensed"/>
      <p:regular r:id="rId65"/>
      <p:bold r:id="rId66"/>
      <p:italic r:id="rId67"/>
      <p:boldItalic r:id="rId68"/>
    </p:embeddedFont>
    <p:embeddedFont>
      <p:font typeface="Happy Monkey"/>
      <p:regular r:id="rId69"/>
    </p:embeddedFont>
    <p:embeddedFont>
      <p:font typeface="Open Sans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2701A8-72CF-4D30-B892-1CC6C30F69EB}">
  <a:tblStyle styleId="{912701A8-72CF-4D30-B892-1CC6C30F69E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2.xml"/><Relationship Id="rId42" Type="http://schemas.openxmlformats.org/officeDocument/2006/relationships/slide" Target="slides/slide24.xml"/><Relationship Id="rId41" Type="http://schemas.openxmlformats.org/officeDocument/2006/relationships/slide" Target="slides/slide23.xml"/><Relationship Id="rId44" Type="http://schemas.openxmlformats.org/officeDocument/2006/relationships/slide" Target="slides/slide26.xml"/><Relationship Id="rId43" Type="http://schemas.openxmlformats.org/officeDocument/2006/relationships/slide" Target="slides/slide25.xml"/><Relationship Id="rId46" Type="http://schemas.openxmlformats.org/officeDocument/2006/relationships/slide" Target="slides/slide28.xml"/><Relationship Id="rId45" Type="http://schemas.openxmlformats.org/officeDocument/2006/relationships/slide" Target="slides/slide2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0.xml"/><Relationship Id="rId47" Type="http://schemas.openxmlformats.org/officeDocument/2006/relationships/slide" Target="slides/slide29.xml"/><Relationship Id="rId49" Type="http://schemas.openxmlformats.org/officeDocument/2006/relationships/slide" Target="slides/slide3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OpenSans-boldItalic.fntdata"/><Relationship Id="rId72" Type="http://schemas.openxmlformats.org/officeDocument/2006/relationships/font" Target="fonts/OpenSans-italic.fntdata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33" Type="http://schemas.openxmlformats.org/officeDocument/2006/relationships/slide" Target="slides/slide15.xml"/><Relationship Id="rId32" Type="http://schemas.openxmlformats.org/officeDocument/2006/relationships/slide" Target="slides/slide14.xml"/><Relationship Id="rId35" Type="http://schemas.openxmlformats.org/officeDocument/2006/relationships/slide" Target="slides/slide17.xml"/><Relationship Id="rId34" Type="http://schemas.openxmlformats.org/officeDocument/2006/relationships/slide" Target="slides/slide16.xml"/><Relationship Id="rId71" Type="http://schemas.openxmlformats.org/officeDocument/2006/relationships/font" Target="fonts/OpenSans-bold.fntdata"/><Relationship Id="rId70" Type="http://schemas.openxmlformats.org/officeDocument/2006/relationships/font" Target="fonts/OpenSans-regular.fntdata"/><Relationship Id="rId37" Type="http://schemas.openxmlformats.org/officeDocument/2006/relationships/slide" Target="slides/slide19.xml"/><Relationship Id="rId36" Type="http://schemas.openxmlformats.org/officeDocument/2006/relationships/slide" Target="slides/slide18.xml"/><Relationship Id="rId39" Type="http://schemas.openxmlformats.org/officeDocument/2006/relationships/slide" Target="slides/slide21.xml"/><Relationship Id="rId38" Type="http://schemas.openxmlformats.org/officeDocument/2006/relationships/slide" Target="slides/slide20.xml"/><Relationship Id="rId62" Type="http://schemas.openxmlformats.org/officeDocument/2006/relationships/font" Target="fonts/Corsiva-italic.fntdata"/><Relationship Id="rId61" Type="http://schemas.openxmlformats.org/officeDocument/2006/relationships/font" Target="fonts/Corsiva-bold.fntdata"/><Relationship Id="rId20" Type="http://schemas.openxmlformats.org/officeDocument/2006/relationships/slide" Target="slides/slide2.xml"/><Relationship Id="rId64" Type="http://schemas.openxmlformats.org/officeDocument/2006/relationships/font" Target="fonts/AbrilFatface-regular.fntdata"/><Relationship Id="rId63" Type="http://schemas.openxmlformats.org/officeDocument/2006/relationships/font" Target="fonts/Corsiva-boldItalic.fntdata"/><Relationship Id="rId22" Type="http://schemas.openxmlformats.org/officeDocument/2006/relationships/slide" Target="slides/slide4.xml"/><Relationship Id="rId66" Type="http://schemas.openxmlformats.org/officeDocument/2006/relationships/font" Target="fonts/BarlowCondensed-bold.fntdata"/><Relationship Id="rId21" Type="http://schemas.openxmlformats.org/officeDocument/2006/relationships/slide" Target="slides/slide3.xml"/><Relationship Id="rId65" Type="http://schemas.openxmlformats.org/officeDocument/2006/relationships/font" Target="fonts/BarlowCondensed-regular.fntdata"/><Relationship Id="rId24" Type="http://schemas.openxmlformats.org/officeDocument/2006/relationships/slide" Target="slides/slide6.xml"/><Relationship Id="rId68" Type="http://schemas.openxmlformats.org/officeDocument/2006/relationships/font" Target="fonts/BarlowCondensed-boldItalic.fntdata"/><Relationship Id="rId23" Type="http://schemas.openxmlformats.org/officeDocument/2006/relationships/slide" Target="slides/slide5.xml"/><Relationship Id="rId67" Type="http://schemas.openxmlformats.org/officeDocument/2006/relationships/font" Target="fonts/BarlowCondensed-italic.fntdata"/><Relationship Id="rId60" Type="http://schemas.openxmlformats.org/officeDocument/2006/relationships/font" Target="fonts/Corsiva-regular.fntdata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69" Type="http://schemas.openxmlformats.org/officeDocument/2006/relationships/font" Target="fonts/HappyMonkey-regular.fntdata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29" Type="http://schemas.openxmlformats.org/officeDocument/2006/relationships/slide" Target="slides/slide11.xml"/><Relationship Id="rId51" Type="http://schemas.openxmlformats.org/officeDocument/2006/relationships/slide" Target="slides/slide33.xml"/><Relationship Id="rId50" Type="http://schemas.openxmlformats.org/officeDocument/2006/relationships/slide" Target="slides/slide32.xml"/><Relationship Id="rId53" Type="http://schemas.openxmlformats.org/officeDocument/2006/relationships/slide" Target="slides/slide35.xml"/><Relationship Id="rId52" Type="http://schemas.openxmlformats.org/officeDocument/2006/relationships/slide" Target="slides/slide34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37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36.xml"/><Relationship Id="rId13" Type="http://schemas.openxmlformats.org/officeDocument/2006/relationships/slideMaster" Target="slideMasters/slideMaster9.xml"/><Relationship Id="rId57" Type="http://schemas.openxmlformats.org/officeDocument/2006/relationships/slide" Target="slides/slide39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38.xml"/><Relationship Id="rId15" Type="http://schemas.openxmlformats.org/officeDocument/2006/relationships/slideMaster" Target="slideMasters/slideMaster11.xml"/><Relationship Id="rId59" Type="http://schemas.openxmlformats.org/officeDocument/2006/relationships/slide" Target="slides/slide41.xml"/><Relationship Id="rId14" Type="http://schemas.openxmlformats.org/officeDocument/2006/relationships/slideMaster" Target="slideMasters/slideMaster10.xml"/><Relationship Id="rId58" Type="http://schemas.openxmlformats.org/officeDocument/2006/relationships/slide" Target="slides/slide40.xml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68" name="Google Shape;3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472487" y="6218237"/>
            <a:ext cx="5492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001 Titl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1700213" y="2036975"/>
            <a:ext cx="5743575" cy="23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324600" y="5715300"/>
            <a:ext cx="8534925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002 Intr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1551956" y="2719975"/>
            <a:ext cx="6040125" cy="13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1551927" y="4124275"/>
            <a:ext cx="6040125" cy="22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003 Talking Point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540300" y="669575"/>
            <a:ext cx="8291925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540300" y="2162000"/>
            <a:ext cx="5827050" cy="3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006 Two column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655013" y="836300"/>
            <a:ext cx="7913925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01" name="Google Shape;201;p25"/>
          <p:cNvSpPr txBox="1"/>
          <p:nvPr>
            <p:ph idx="1" type="body"/>
          </p:nvPr>
        </p:nvSpPr>
        <p:spPr>
          <a:xfrm>
            <a:off x="655013" y="2446000"/>
            <a:ext cx="3720600" cy="31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02" name="Google Shape;202;p25"/>
          <p:cNvSpPr txBox="1"/>
          <p:nvPr>
            <p:ph idx="2" type="body"/>
          </p:nvPr>
        </p:nvSpPr>
        <p:spPr>
          <a:xfrm>
            <a:off x="4848110" y="2434250"/>
            <a:ext cx="3720825" cy="31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005 One column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1596440" y="2582425"/>
            <a:ext cx="5991750" cy="3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2" name="Google Shape;222;p27"/>
          <p:cNvSpPr txBox="1"/>
          <p:nvPr>
            <p:ph type="title"/>
          </p:nvPr>
        </p:nvSpPr>
        <p:spPr>
          <a:xfrm>
            <a:off x="1555810" y="1177250"/>
            <a:ext cx="599175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007 Quot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>
            <p:ph type="title"/>
          </p:nvPr>
        </p:nvSpPr>
        <p:spPr>
          <a:xfrm>
            <a:off x="954675" y="1893825"/>
            <a:ext cx="7234650" cy="3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274" name="Google Shape;274;p29"/>
          <p:cNvSpPr txBox="1"/>
          <p:nvPr>
            <p:ph idx="1" type="subTitle"/>
          </p:nvPr>
        </p:nvSpPr>
        <p:spPr>
          <a:xfrm>
            <a:off x="474656" y="5919475"/>
            <a:ext cx="8534925" cy="7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010 Text and Image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type="title"/>
          </p:nvPr>
        </p:nvSpPr>
        <p:spPr>
          <a:xfrm>
            <a:off x="308456" y="1727000"/>
            <a:ext cx="3343725" cy="23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281" name="Google Shape;281;p31"/>
          <p:cNvSpPr txBox="1"/>
          <p:nvPr>
            <p:ph idx="1" type="subTitle"/>
          </p:nvPr>
        </p:nvSpPr>
        <p:spPr>
          <a:xfrm>
            <a:off x="308456" y="5029775"/>
            <a:ext cx="3343725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018 Custom Layout 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 txBox="1"/>
          <p:nvPr>
            <p:ph idx="1" type="subTitle"/>
          </p:nvPr>
        </p:nvSpPr>
        <p:spPr>
          <a:xfrm>
            <a:off x="2478919" y="2775350"/>
            <a:ext cx="4186125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25" name="Google Shape;325;p33"/>
          <p:cNvSpPr txBox="1"/>
          <p:nvPr>
            <p:ph type="title"/>
          </p:nvPr>
        </p:nvSpPr>
        <p:spPr>
          <a:xfrm>
            <a:off x="2478919" y="1918700"/>
            <a:ext cx="4186125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26" name="Google Shape;326;p33"/>
          <p:cNvSpPr txBox="1"/>
          <p:nvPr>
            <p:ph idx="2" type="body"/>
          </p:nvPr>
        </p:nvSpPr>
        <p:spPr>
          <a:xfrm>
            <a:off x="2478956" y="3259150"/>
            <a:ext cx="4186125" cy="13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 Layout 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5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3" Type="http://schemas.openxmlformats.org/officeDocument/2006/relationships/theme" Target="../theme/theme11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0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8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384175" y="1087437"/>
            <a:ext cx="8356600" cy="4937125"/>
          </a:xfrm>
          <a:custGeom>
            <a:rect b="b" l="l" r="r" t="t"/>
            <a:pathLst>
              <a:path extrusionOk="0" h="1144430" w="1695421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28"/>
          <p:cNvGrpSpPr/>
          <p:nvPr/>
        </p:nvGrpSpPr>
        <p:grpSpPr>
          <a:xfrm>
            <a:off x="1143000" y="1087437"/>
            <a:ext cx="727075" cy="776287"/>
            <a:chOff x="9417497" y="1564911"/>
            <a:chExt cx="967692" cy="776116"/>
          </a:xfrm>
        </p:grpSpPr>
        <p:sp>
          <p:nvSpPr>
            <p:cNvPr id="227" name="Google Shape;227;p28"/>
            <p:cNvSpPr/>
            <p:nvPr/>
          </p:nvSpPr>
          <p:spPr>
            <a:xfrm>
              <a:off x="9920359" y="1988680"/>
              <a:ext cx="464830" cy="296798"/>
            </a:xfrm>
            <a:custGeom>
              <a:rect b="b" l="l" r="r" t="t"/>
              <a:pathLst>
                <a:path extrusionOk="0" h="141894" w="221562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rgbClr val="E0D2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9417497" y="1564911"/>
              <a:ext cx="760631" cy="776116"/>
            </a:xfrm>
            <a:custGeom>
              <a:rect b="b" l="l" r="r" t="t"/>
              <a:pathLst>
                <a:path extrusionOk="0" h="370461" w="362668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9696395" y="1861708"/>
              <a:ext cx="183820" cy="182523"/>
            </a:xfrm>
            <a:custGeom>
              <a:rect b="b" l="l" r="r" t="t"/>
              <a:pathLst>
                <a:path extrusionOk="0" h="87431" w="87431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0015438" y="2058514"/>
              <a:ext cx="319042" cy="141257"/>
            </a:xfrm>
            <a:custGeom>
              <a:rect b="b" l="l" r="r" t="t"/>
              <a:pathLst>
                <a:path extrusionOk="0" h="67391" w="152213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0118968" y="2087083"/>
              <a:ext cx="114095" cy="34917"/>
            </a:xfrm>
            <a:custGeom>
              <a:rect b="b" l="l" r="r" t="t"/>
              <a:pathLst>
                <a:path extrusionOk="0" h="16825" w="54528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0192919" y="2136285"/>
              <a:ext cx="78175" cy="22220"/>
            </a:xfrm>
            <a:custGeom>
              <a:rect b="b" l="l" r="r" t="t"/>
              <a:pathLst>
                <a:path extrusionOk="0" h="10057" w="36818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0152774" y="2136285"/>
              <a:ext cx="27468" cy="68247"/>
            </a:xfrm>
            <a:custGeom>
              <a:rect b="b" l="l" r="r" t="t"/>
              <a:pathLst>
                <a:path extrusionOk="0" h="32064" w="12687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0222499" y="2166440"/>
              <a:ext cx="33806" cy="87294"/>
            </a:xfrm>
            <a:custGeom>
              <a:rect b="b" l="l" r="r" t="t"/>
              <a:pathLst>
                <a:path extrusionOk="0" h="41758" w="16002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28"/>
          <p:cNvGrpSpPr/>
          <p:nvPr/>
        </p:nvGrpSpPr>
        <p:grpSpPr>
          <a:xfrm>
            <a:off x="531812" y="1198562"/>
            <a:ext cx="827087" cy="958850"/>
            <a:chOff x="8316334" y="844291"/>
            <a:chExt cx="981899" cy="855912"/>
          </a:xfrm>
        </p:grpSpPr>
        <p:sp>
          <p:nvSpPr>
            <p:cNvPr id="236" name="Google Shape;236;p28"/>
            <p:cNvSpPr/>
            <p:nvPr/>
          </p:nvSpPr>
          <p:spPr>
            <a:xfrm>
              <a:off x="8316334" y="1331764"/>
              <a:ext cx="420275" cy="313173"/>
            </a:xfrm>
            <a:custGeom>
              <a:rect b="b" l="l" r="r" t="t"/>
              <a:pathLst>
                <a:path extrusionOk="0" h="149796" w="200757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rgbClr val="E0D2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8378527" y="1423873"/>
              <a:ext cx="303428" cy="171466"/>
            </a:xfrm>
            <a:custGeom>
              <a:rect b="b" l="l" r="r" t="t"/>
              <a:pathLst>
                <a:path extrusionOk="0" h="81839" w="14457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8525529" y="1469220"/>
              <a:ext cx="47117" cy="111949"/>
            </a:xfrm>
            <a:custGeom>
              <a:rect b="b" l="l" r="r" t="t"/>
              <a:pathLst>
                <a:path extrusionOk="0" h="53037" w="22063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8465220" y="1510315"/>
              <a:ext cx="32040" cy="70854"/>
            </a:xfrm>
            <a:custGeom>
              <a:rect b="b" l="l" r="r" t="t"/>
              <a:pathLst>
                <a:path extrusionOk="0" h="34115" w="16111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8468990" y="1463551"/>
              <a:ext cx="65963" cy="28341"/>
            </a:xfrm>
            <a:custGeom>
              <a:rect b="b" l="l" r="r" t="t"/>
              <a:pathLst>
                <a:path extrusionOk="0" h="13366" w="31878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8384181" y="1496145"/>
              <a:ext cx="86694" cy="34010"/>
            </a:xfrm>
            <a:custGeom>
              <a:rect b="b" l="l" r="r" t="t"/>
              <a:pathLst>
                <a:path extrusionOk="0" h="16568" w="41199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8485952" y="844291"/>
              <a:ext cx="812281" cy="855912"/>
            </a:xfrm>
            <a:custGeom>
              <a:rect b="b" l="l" r="r" t="t"/>
              <a:pathLst>
                <a:path extrusionOk="0" h="408550" w="387539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8753571" y="1161715"/>
              <a:ext cx="220503" cy="221063"/>
            </a:xfrm>
            <a:custGeom>
              <a:rect b="b" l="l" r="r" t="t"/>
              <a:pathLst>
                <a:path extrusionOk="0" h="105142" w="105142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28"/>
          <p:cNvGrpSpPr/>
          <p:nvPr/>
        </p:nvGrpSpPr>
        <p:grpSpPr>
          <a:xfrm rot="10800000">
            <a:off x="4108450" y="668337"/>
            <a:ext cx="927100" cy="871537"/>
            <a:chOff x="621403" y="601341"/>
            <a:chExt cx="1588204" cy="1118814"/>
          </a:xfrm>
        </p:grpSpPr>
        <p:sp>
          <p:nvSpPr>
            <p:cNvPr id="245" name="Google Shape;245;p28"/>
            <p:cNvSpPr/>
            <p:nvPr/>
          </p:nvSpPr>
          <p:spPr>
            <a:xfrm>
              <a:off x="1448139" y="601341"/>
              <a:ext cx="761468" cy="1118814"/>
            </a:xfrm>
            <a:custGeom>
              <a:rect b="b" l="l" r="r" t="t"/>
              <a:pathLst>
                <a:path extrusionOk="0" h="1118814" w="761549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621403" y="601341"/>
              <a:ext cx="761468" cy="1118814"/>
            </a:xfrm>
            <a:custGeom>
              <a:rect b="b" l="l" r="r" t="t"/>
              <a:pathLst>
                <a:path extrusionOk="0" h="1118814" w="761549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8"/>
          <p:cNvGrpSpPr/>
          <p:nvPr/>
        </p:nvGrpSpPr>
        <p:grpSpPr>
          <a:xfrm flipH="1">
            <a:off x="7737475" y="4891087"/>
            <a:ext cx="825500" cy="960437"/>
            <a:chOff x="8316334" y="844291"/>
            <a:chExt cx="981899" cy="855912"/>
          </a:xfrm>
        </p:grpSpPr>
        <p:sp>
          <p:nvSpPr>
            <p:cNvPr id="248" name="Google Shape;248;p28"/>
            <p:cNvSpPr/>
            <p:nvPr/>
          </p:nvSpPr>
          <p:spPr>
            <a:xfrm>
              <a:off x="8316334" y="1330959"/>
              <a:ext cx="421083" cy="314070"/>
            </a:xfrm>
            <a:custGeom>
              <a:rect b="b" l="l" r="r" t="t"/>
              <a:pathLst>
                <a:path extrusionOk="0" h="149796" w="200757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rgbClr val="E0D2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8378646" y="1424331"/>
              <a:ext cx="302123" cy="171182"/>
            </a:xfrm>
            <a:custGeom>
              <a:rect b="b" l="l" r="r" t="t"/>
              <a:pathLst>
                <a:path extrusionOk="0" h="81839" w="14457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8525931" y="1469602"/>
              <a:ext cx="47207" cy="111763"/>
            </a:xfrm>
            <a:custGeom>
              <a:rect b="b" l="l" r="r" t="t"/>
              <a:pathLst>
                <a:path extrusionOk="0" h="53037" w="22063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8463619" y="1510629"/>
              <a:ext cx="33989" cy="70737"/>
            </a:xfrm>
            <a:custGeom>
              <a:rect b="b" l="l" r="r" t="t"/>
              <a:pathLst>
                <a:path extrusionOk="0" h="34115" w="16111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8469283" y="1463943"/>
              <a:ext cx="66090" cy="26879"/>
            </a:xfrm>
            <a:custGeom>
              <a:rect b="b" l="l" r="r" t="t"/>
              <a:pathLst>
                <a:path extrusionOk="0" h="13366" w="31878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8384312" y="1496482"/>
              <a:ext cx="86860" cy="33954"/>
            </a:xfrm>
            <a:custGeom>
              <a:rect b="b" l="l" r="r" t="t"/>
              <a:pathLst>
                <a:path extrusionOk="0" h="16568" w="41199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8486278" y="844291"/>
              <a:ext cx="811955" cy="855912"/>
            </a:xfrm>
            <a:custGeom>
              <a:rect b="b" l="l" r="r" t="t"/>
              <a:pathLst>
                <a:path extrusionOk="0" h="408550" w="387539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8754412" y="1162605"/>
              <a:ext cx="219039" cy="219284"/>
            </a:xfrm>
            <a:custGeom>
              <a:rect b="b" l="l" r="r" t="t"/>
              <a:pathLst>
                <a:path extrusionOk="0" h="105142" w="105142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28"/>
          <p:cNvGrpSpPr/>
          <p:nvPr/>
        </p:nvGrpSpPr>
        <p:grpSpPr>
          <a:xfrm flipH="1">
            <a:off x="7229475" y="5308600"/>
            <a:ext cx="727075" cy="776287"/>
            <a:chOff x="9417497" y="1564911"/>
            <a:chExt cx="967692" cy="776116"/>
          </a:xfrm>
        </p:grpSpPr>
        <p:sp>
          <p:nvSpPr>
            <p:cNvPr id="257" name="Google Shape;257;p28"/>
            <p:cNvSpPr/>
            <p:nvPr/>
          </p:nvSpPr>
          <p:spPr>
            <a:xfrm>
              <a:off x="9920359" y="1988680"/>
              <a:ext cx="464830" cy="296796"/>
            </a:xfrm>
            <a:custGeom>
              <a:rect b="b" l="l" r="r" t="t"/>
              <a:pathLst>
                <a:path extrusionOk="0" h="141894" w="221562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rgbClr val="E0D2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9417497" y="1564911"/>
              <a:ext cx="760631" cy="776116"/>
            </a:xfrm>
            <a:custGeom>
              <a:rect b="b" l="l" r="r" t="t"/>
              <a:pathLst>
                <a:path extrusionOk="0" h="370461" w="362668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9696395" y="1861708"/>
              <a:ext cx="183819" cy="182522"/>
            </a:xfrm>
            <a:custGeom>
              <a:rect b="b" l="l" r="r" t="t"/>
              <a:pathLst>
                <a:path extrusionOk="0" h="87431" w="87431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10015437" y="2058515"/>
              <a:ext cx="319043" cy="141256"/>
            </a:xfrm>
            <a:custGeom>
              <a:rect b="b" l="l" r="r" t="t"/>
              <a:pathLst>
                <a:path extrusionOk="0" h="67391" w="152213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10118968" y="2087083"/>
              <a:ext cx="114095" cy="34917"/>
            </a:xfrm>
            <a:custGeom>
              <a:rect b="b" l="l" r="r" t="t"/>
              <a:pathLst>
                <a:path extrusionOk="0" h="16825" w="54528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0192918" y="2136284"/>
              <a:ext cx="78177" cy="22220"/>
            </a:xfrm>
            <a:custGeom>
              <a:rect b="b" l="l" r="r" t="t"/>
              <a:pathLst>
                <a:path extrusionOk="0" h="10057" w="36818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10152774" y="2136284"/>
              <a:ext cx="27467" cy="68248"/>
            </a:xfrm>
            <a:custGeom>
              <a:rect b="b" l="l" r="r" t="t"/>
              <a:pathLst>
                <a:path extrusionOk="0" h="32064" w="12687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10222498" y="2166441"/>
              <a:ext cx="33806" cy="87293"/>
            </a:xfrm>
            <a:custGeom>
              <a:rect b="b" l="l" r="r" t="t"/>
              <a:pathLst>
                <a:path extrusionOk="0" h="41758" w="16002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rgbClr val="C3A4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28"/>
          <p:cNvGrpSpPr/>
          <p:nvPr/>
        </p:nvGrpSpPr>
        <p:grpSpPr>
          <a:xfrm rot="10800000">
            <a:off x="4168775" y="668337"/>
            <a:ext cx="928687" cy="871537"/>
            <a:chOff x="621403" y="601341"/>
            <a:chExt cx="1588204" cy="1118814"/>
          </a:xfrm>
        </p:grpSpPr>
        <p:sp>
          <p:nvSpPr>
            <p:cNvPr id="266" name="Google Shape;266;p28"/>
            <p:cNvSpPr/>
            <p:nvPr/>
          </p:nvSpPr>
          <p:spPr>
            <a:xfrm>
              <a:off x="1446726" y="601341"/>
              <a:ext cx="762881" cy="1118814"/>
            </a:xfrm>
            <a:custGeom>
              <a:rect b="b" l="l" r="r" t="t"/>
              <a:pathLst>
                <a:path extrusionOk="0" h="1118814" w="761549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21403" y="601341"/>
              <a:ext cx="762881" cy="1118814"/>
            </a:xfrm>
            <a:custGeom>
              <a:rect b="b" l="l" r="r" t="t"/>
              <a:pathLst>
                <a:path extrusionOk="0" h="1118814" w="761549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8"/>
          <p:cNvSpPr/>
          <p:nvPr/>
        </p:nvSpPr>
        <p:spPr>
          <a:xfrm rot="7380000">
            <a:off x="-59531" y="53181"/>
            <a:ext cx="973137" cy="539750"/>
          </a:xfrm>
          <a:custGeom>
            <a:rect b="b" l="l" r="r" t="t"/>
            <a:pathLst>
              <a:path extrusionOk="0" h="395933" w="535963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/>
          <p:nvPr/>
        </p:nvSpPr>
        <p:spPr>
          <a:xfrm flipH="1" rot="9480000">
            <a:off x="8723312" y="52387"/>
            <a:ext cx="320675" cy="784225"/>
          </a:xfrm>
          <a:custGeom>
            <a:rect b="b" l="l" r="r" t="t"/>
            <a:pathLst>
              <a:path extrusionOk="0" h="426626" w="232781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28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D2C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  <p:sp>
        <p:nvSpPr>
          <p:cNvPr id="277" name="Google Shape;277;p30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D2C6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1679575" y="1087437"/>
            <a:ext cx="5789612" cy="3709987"/>
          </a:xfrm>
          <a:custGeom>
            <a:rect b="b" l="l" r="r" t="t"/>
            <a:pathLst>
              <a:path extrusionOk="0" h="1144430" w="1695421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rgbClr val="FFF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3900487" y="5940425"/>
            <a:ext cx="1343025" cy="1392237"/>
          </a:xfrm>
          <a:custGeom>
            <a:rect b="b" l="l" r="r" t="t"/>
            <a:pathLst>
              <a:path extrusionOk="0" h="887951" w="1153492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rgbClr val="FFF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3671887" y="5559425"/>
            <a:ext cx="1800225" cy="1716087"/>
          </a:xfrm>
          <a:custGeom>
            <a:rect b="b" l="l" r="r" t="t"/>
            <a:pathLst>
              <a:path extrusionOk="0" h="1163335" w="1670662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3505200" y="5219700"/>
            <a:ext cx="2133600" cy="1957387"/>
          </a:xfrm>
          <a:custGeom>
            <a:rect b="b" l="l" r="r" t="t"/>
            <a:pathLst>
              <a:path extrusionOk="0" h="1441811" w="2175627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32"/>
          <p:cNvGrpSpPr/>
          <p:nvPr/>
        </p:nvGrpSpPr>
        <p:grpSpPr>
          <a:xfrm rot="3120000">
            <a:off x="1558602" y="1599349"/>
            <a:ext cx="359179" cy="250825"/>
            <a:chOff x="2492133" y="1749244"/>
            <a:chExt cx="358431" cy="335921"/>
          </a:xfrm>
        </p:grpSpPr>
        <p:sp>
          <p:nvSpPr>
            <p:cNvPr id="289" name="Google Shape;289;p32"/>
            <p:cNvSpPr/>
            <p:nvPr/>
          </p:nvSpPr>
          <p:spPr>
            <a:xfrm>
              <a:off x="2645801" y="1749244"/>
              <a:ext cx="41189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2492133" y="1898068"/>
              <a:ext cx="348523" cy="38269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2545269" y="1780729"/>
              <a:ext cx="243966" cy="242373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2541646" y="1787870"/>
              <a:ext cx="308918" cy="291274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32"/>
          <p:cNvGrpSpPr/>
          <p:nvPr/>
        </p:nvGrpSpPr>
        <p:grpSpPr>
          <a:xfrm rot="3120000">
            <a:off x="1874986" y="1723043"/>
            <a:ext cx="360857" cy="252411"/>
            <a:chOff x="2492134" y="1749246"/>
            <a:chExt cx="360106" cy="335920"/>
          </a:xfrm>
        </p:grpSpPr>
        <p:sp>
          <p:nvSpPr>
            <p:cNvPr id="294" name="Google Shape;294;p32"/>
            <p:cNvSpPr/>
            <p:nvPr/>
          </p:nvSpPr>
          <p:spPr>
            <a:xfrm>
              <a:off x="2645801" y="1749246"/>
              <a:ext cx="41189" cy="335920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492134" y="1897134"/>
              <a:ext cx="348523" cy="40141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46732" y="1779091"/>
              <a:ext cx="243966" cy="240849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43323" y="1781332"/>
              <a:ext cx="308917" cy="291553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32"/>
          <p:cNvGrpSpPr/>
          <p:nvPr/>
        </p:nvGrpSpPr>
        <p:grpSpPr>
          <a:xfrm rot="-8400000">
            <a:off x="1850495" y="1231129"/>
            <a:ext cx="264335" cy="334962"/>
            <a:chOff x="2499538" y="1749451"/>
            <a:chExt cx="352754" cy="335921"/>
          </a:xfrm>
        </p:grpSpPr>
        <p:sp>
          <p:nvSpPr>
            <p:cNvPr id="299" name="Google Shape;299;p32"/>
            <p:cNvSpPr/>
            <p:nvPr/>
          </p:nvSpPr>
          <p:spPr>
            <a:xfrm>
              <a:off x="2654189" y="1749451"/>
              <a:ext cx="40252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2499538" y="1897511"/>
              <a:ext cx="349554" cy="39801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2545350" y="1782516"/>
              <a:ext cx="245747" cy="241990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542989" y="1786070"/>
              <a:ext cx="309303" cy="291344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32"/>
          <p:cNvGrpSpPr/>
          <p:nvPr/>
        </p:nvGrpSpPr>
        <p:grpSpPr>
          <a:xfrm rot="3120000">
            <a:off x="6839100" y="4194780"/>
            <a:ext cx="360858" cy="252413"/>
            <a:chOff x="2492134" y="1749243"/>
            <a:chExt cx="360107" cy="335922"/>
          </a:xfrm>
        </p:grpSpPr>
        <p:sp>
          <p:nvSpPr>
            <p:cNvPr id="304" name="Google Shape;304;p32"/>
            <p:cNvSpPr/>
            <p:nvPr/>
          </p:nvSpPr>
          <p:spPr>
            <a:xfrm>
              <a:off x="2645801" y="1749243"/>
              <a:ext cx="41189" cy="335922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2492134" y="1897132"/>
              <a:ext cx="348523" cy="40142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546731" y="1779090"/>
              <a:ext cx="243966" cy="240849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43323" y="1781331"/>
              <a:ext cx="308918" cy="291555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32"/>
          <p:cNvGrpSpPr/>
          <p:nvPr/>
        </p:nvGrpSpPr>
        <p:grpSpPr>
          <a:xfrm rot="3120000">
            <a:off x="7157581" y="4319013"/>
            <a:ext cx="358294" cy="252413"/>
            <a:chOff x="2492119" y="1749243"/>
            <a:chExt cx="359138" cy="335922"/>
          </a:xfrm>
        </p:grpSpPr>
        <p:sp>
          <p:nvSpPr>
            <p:cNvPr id="309" name="Google Shape;309;p32"/>
            <p:cNvSpPr/>
            <p:nvPr/>
          </p:nvSpPr>
          <p:spPr>
            <a:xfrm>
              <a:off x="2646470" y="1749243"/>
              <a:ext cx="39780" cy="335922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2492119" y="1897133"/>
              <a:ext cx="348482" cy="40142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2546960" y="1779090"/>
              <a:ext cx="243459" cy="240849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2542557" y="1782997"/>
              <a:ext cx="308700" cy="291555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32"/>
          <p:cNvGrpSpPr/>
          <p:nvPr/>
        </p:nvGrpSpPr>
        <p:grpSpPr>
          <a:xfrm rot="-8400000">
            <a:off x="7132108" y="3826692"/>
            <a:ext cx="264334" cy="336550"/>
            <a:chOff x="2499538" y="1749451"/>
            <a:chExt cx="352753" cy="335921"/>
          </a:xfrm>
        </p:grpSpPr>
        <p:sp>
          <p:nvSpPr>
            <p:cNvPr id="314" name="Google Shape;314;p32"/>
            <p:cNvSpPr/>
            <p:nvPr/>
          </p:nvSpPr>
          <p:spPr>
            <a:xfrm>
              <a:off x="2654190" y="1749451"/>
              <a:ext cx="40251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2499538" y="1898397"/>
              <a:ext cx="349554" cy="38029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2544432" y="1784785"/>
              <a:ext cx="245747" cy="240849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2542989" y="1785897"/>
              <a:ext cx="309302" cy="291554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32"/>
          <p:cNvSpPr/>
          <p:nvPr/>
        </p:nvSpPr>
        <p:spPr>
          <a:xfrm flipH="1" rot="-7380000">
            <a:off x="8230393" y="53181"/>
            <a:ext cx="973137" cy="539750"/>
          </a:xfrm>
          <a:custGeom>
            <a:rect b="b" l="l" r="r" t="t"/>
            <a:pathLst>
              <a:path extrusionOk="0" h="395933" w="535963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2"/>
          <p:cNvSpPr/>
          <p:nvPr/>
        </p:nvSpPr>
        <p:spPr>
          <a:xfrm rot="-9480000">
            <a:off x="100012" y="52387"/>
            <a:ext cx="320675" cy="784225"/>
          </a:xfrm>
          <a:custGeom>
            <a:rect b="b" l="l" r="r" t="t"/>
            <a:pathLst>
              <a:path extrusionOk="0" h="426626" w="232781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32"/>
          <p:cNvPicPr preferRelativeResize="0"/>
          <p:nvPr/>
        </p:nvPicPr>
        <p:blipFill rotWithShape="1">
          <a:blip r:embed="rId1">
            <a:alphaModFix/>
          </a:blip>
          <a:srcRect b="0" l="12669" r="0" t="0"/>
          <a:stretch/>
        </p:blipFill>
        <p:spPr>
          <a:xfrm flipH="1" rot="5040000">
            <a:off x="5462587" y="469900"/>
            <a:ext cx="1050925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2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32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D2C6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  <p:sp>
        <p:nvSpPr>
          <p:cNvPr id="329" name="Google Shape;329;p34"/>
          <p:cNvSpPr/>
          <p:nvPr/>
        </p:nvSpPr>
        <p:spPr>
          <a:xfrm>
            <a:off x="412750" y="436562"/>
            <a:ext cx="8318500" cy="5527675"/>
          </a:xfrm>
          <a:custGeom>
            <a:rect b="b" l="l" r="r" t="t"/>
            <a:pathLst>
              <a:path extrusionOk="0" h="1144430" w="1695421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rgbClr val="FFF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4"/>
          <p:cNvSpPr/>
          <p:nvPr/>
        </p:nvSpPr>
        <p:spPr>
          <a:xfrm>
            <a:off x="1462087" y="304800"/>
            <a:ext cx="6219825" cy="982662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4"/>
          <p:cNvSpPr/>
          <p:nvPr/>
        </p:nvSpPr>
        <p:spPr>
          <a:xfrm flipH="1" rot="-7380000">
            <a:off x="8230393" y="53181"/>
            <a:ext cx="973137" cy="539750"/>
          </a:xfrm>
          <a:custGeom>
            <a:rect b="b" l="l" r="r" t="t"/>
            <a:pathLst>
              <a:path extrusionOk="0" h="395933" w="535963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4"/>
          <p:cNvSpPr/>
          <p:nvPr/>
        </p:nvSpPr>
        <p:spPr>
          <a:xfrm rot="-9480000">
            <a:off x="100012" y="52387"/>
            <a:ext cx="320675" cy="784225"/>
          </a:xfrm>
          <a:custGeom>
            <a:rect b="b" l="l" r="r" t="t"/>
            <a:pathLst>
              <a:path extrusionOk="0" h="426626" w="232781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4"/>
          <p:cNvSpPr/>
          <p:nvPr/>
        </p:nvSpPr>
        <p:spPr>
          <a:xfrm flipH="1">
            <a:off x="8529637" y="5559425"/>
            <a:ext cx="487362" cy="619125"/>
          </a:xfrm>
          <a:custGeom>
            <a:rect b="b" l="l" r="r" t="t"/>
            <a:pathLst>
              <a:path extrusionOk="0" h="296027" w="310101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rgbClr val="C3A48E"/>
          </a:solidFill>
          <a:ln cap="rnd" cmpd="sng" w="9525">
            <a:solidFill>
              <a:srgbClr val="C3A4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4"/>
          <p:cNvSpPr/>
          <p:nvPr/>
        </p:nvSpPr>
        <p:spPr>
          <a:xfrm flipH="1">
            <a:off x="8561387" y="5559425"/>
            <a:ext cx="487362" cy="619125"/>
          </a:xfrm>
          <a:custGeom>
            <a:rect b="b" l="l" r="r" t="t"/>
            <a:pathLst>
              <a:path extrusionOk="0" h="296027" w="310101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4"/>
          <p:cNvSpPr/>
          <p:nvPr/>
        </p:nvSpPr>
        <p:spPr>
          <a:xfrm flipH="1" rot="-660000">
            <a:off x="8074025" y="5951537"/>
            <a:ext cx="428625" cy="546100"/>
          </a:xfrm>
          <a:custGeom>
            <a:rect b="b" l="l" r="r" t="t"/>
            <a:pathLst>
              <a:path extrusionOk="0" h="296027" w="310101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4"/>
          <p:cNvSpPr/>
          <p:nvPr/>
        </p:nvSpPr>
        <p:spPr>
          <a:xfrm flipH="1" rot="-660000">
            <a:off x="8101012" y="5945187"/>
            <a:ext cx="428625" cy="544512"/>
          </a:xfrm>
          <a:custGeom>
            <a:rect b="b" l="l" r="r" t="t"/>
            <a:pathLst>
              <a:path extrusionOk="0" h="296027" w="310101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34"/>
          <p:cNvGrpSpPr/>
          <p:nvPr/>
        </p:nvGrpSpPr>
        <p:grpSpPr>
          <a:xfrm rot="3120000">
            <a:off x="318106" y="5008228"/>
            <a:ext cx="356888" cy="250825"/>
            <a:chOff x="2492119" y="1749244"/>
            <a:chExt cx="357728" cy="335921"/>
          </a:xfrm>
        </p:grpSpPr>
        <p:sp>
          <p:nvSpPr>
            <p:cNvPr id="338" name="Google Shape;338;p34"/>
            <p:cNvSpPr/>
            <p:nvPr/>
          </p:nvSpPr>
          <p:spPr>
            <a:xfrm>
              <a:off x="2646470" y="1749244"/>
              <a:ext cx="39780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rgbClr val="C3A48E"/>
            </a:solidFill>
            <a:ln cap="flat" cmpd="sng" w="9525">
              <a:solidFill>
                <a:srgbClr val="C3A4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2492119" y="1898070"/>
              <a:ext cx="348482" cy="38269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rgbClr val="C3A48E"/>
            </a:solidFill>
            <a:ln cap="flat" cmpd="sng" w="9525">
              <a:solidFill>
                <a:srgbClr val="C3A4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2545491" y="1780729"/>
              <a:ext cx="243459" cy="242373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rgbClr val="C3A48E"/>
            </a:solidFill>
            <a:ln cap="flat" cmpd="sng" w="9525">
              <a:solidFill>
                <a:srgbClr val="C3A4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2541147" y="1792531"/>
              <a:ext cx="308700" cy="291274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rgbClr val="C3A48E"/>
            </a:solidFill>
            <a:ln cap="flat" cmpd="sng" w="9525">
              <a:solidFill>
                <a:srgbClr val="C3A4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34"/>
          <p:cNvGrpSpPr/>
          <p:nvPr/>
        </p:nvGrpSpPr>
        <p:grpSpPr>
          <a:xfrm rot="3120000">
            <a:off x="635606" y="5132053"/>
            <a:ext cx="356888" cy="250825"/>
            <a:chOff x="2492119" y="1749244"/>
            <a:chExt cx="357728" cy="335921"/>
          </a:xfrm>
        </p:grpSpPr>
        <p:sp>
          <p:nvSpPr>
            <p:cNvPr id="343" name="Google Shape;343;p34"/>
            <p:cNvSpPr/>
            <p:nvPr/>
          </p:nvSpPr>
          <p:spPr>
            <a:xfrm>
              <a:off x="2646470" y="1749244"/>
              <a:ext cx="39780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2492119" y="1898070"/>
              <a:ext cx="348482" cy="38269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2545491" y="1780729"/>
              <a:ext cx="243459" cy="242373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2541147" y="1792531"/>
              <a:ext cx="308700" cy="291274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34"/>
          <p:cNvGrpSpPr/>
          <p:nvPr/>
        </p:nvGrpSpPr>
        <p:grpSpPr>
          <a:xfrm rot="-8400000">
            <a:off x="609070" y="4641079"/>
            <a:ext cx="264335" cy="334962"/>
            <a:chOff x="2499538" y="1749451"/>
            <a:chExt cx="352754" cy="335921"/>
          </a:xfrm>
        </p:grpSpPr>
        <p:sp>
          <p:nvSpPr>
            <p:cNvPr id="348" name="Google Shape;348;p34"/>
            <p:cNvSpPr/>
            <p:nvPr/>
          </p:nvSpPr>
          <p:spPr>
            <a:xfrm>
              <a:off x="2654189" y="1749451"/>
              <a:ext cx="40252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2499538" y="1897511"/>
              <a:ext cx="349554" cy="39801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2545350" y="1782516"/>
              <a:ext cx="245747" cy="241990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2542989" y="1786070"/>
              <a:ext cx="309303" cy="291344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34"/>
          <p:cNvSpPr/>
          <p:nvPr/>
        </p:nvSpPr>
        <p:spPr>
          <a:xfrm>
            <a:off x="442912" y="5703887"/>
            <a:ext cx="969962" cy="1042987"/>
          </a:xfrm>
          <a:custGeom>
            <a:rect b="b" l="l" r="r" t="t"/>
            <a:pathLst>
              <a:path extrusionOk="0" h="405769" w="502846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cap="rnd" cmpd="sng" w="19050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4"/>
          <p:cNvSpPr/>
          <p:nvPr/>
        </p:nvSpPr>
        <p:spPr>
          <a:xfrm>
            <a:off x="4000500" y="6081712"/>
            <a:ext cx="1130300" cy="1160462"/>
          </a:xfrm>
          <a:custGeom>
            <a:rect b="b" l="l" r="r" t="t"/>
            <a:pathLst>
              <a:path extrusionOk="0" h="887951" w="1153492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rgbClr val="FFF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4"/>
          <p:cNvSpPr/>
          <p:nvPr/>
        </p:nvSpPr>
        <p:spPr>
          <a:xfrm>
            <a:off x="3732212" y="5721350"/>
            <a:ext cx="1638300" cy="1520825"/>
          </a:xfrm>
          <a:custGeom>
            <a:rect b="b" l="l" r="r" t="t"/>
            <a:pathLst>
              <a:path extrusionOk="0" h="1163335" w="1670662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4"/>
          <p:cNvSpPr/>
          <p:nvPr/>
        </p:nvSpPr>
        <p:spPr>
          <a:xfrm>
            <a:off x="3505200" y="5359400"/>
            <a:ext cx="2133600" cy="1884362"/>
          </a:xfrm>
          <a:custGeom>
            <a:rect b="b" l="l" r="r" t="t"/>
            <a:pathLst>
              <a:path extrusionOk="0" h="1441811" w="2175627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4251325" y="6453187"/>
            <a:ext cx="641350" cy="715962"/>
          </a:xfrm>
          <a:custGeom>
            <a:rect b="b" l="l" r="r" t="t"/>
            <a:pathLst>
              <a:path extrusionOk="0" h="887951" w="1153492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rgbClr val="C3A48E"/>
          </a:solidFill>
          <a:ln cap="flat" cmpd="sng" w="76200">
            <a:solidFill>
              <a:srgbClr val="C3A4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4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34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D2C6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  <p:sp>
        <p:nvSpPr>
          <p:cNvPr id="97" name="Google Shape;97;p15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472487" y="6218237"/>
            <a:ext cx="5492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D2C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472487" y="6218237"/>
            <a:ext cx="5492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300"/>
              <a:buFont typeface="Calibri"/>
              <a:buNone/>
              <a:defRPr b="0" i="0" sz="1300" u="none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D2C6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  <p:grpSp>
        <p:nvGrpSpPr>
          <p:cNvPr id="115" name="Google Shape;115;p18"/>
          <p:cNvGrpSpPr/>
          <p:nvPr/>
        </p:nvGrpSpPr>
        <p:grpSpPr>
          <a:xfrm>
            <a:off x="1987550" y="1744662"/>
            <a:ext cx="268287" cy="334962"/>
            <a:chOff x="2495301" y="1749451"/>
            <a:chExt cx="358028" cy="335921"/>
          </a:xfrm>
        </p:grpSpPr>
        <p:sp>
          <p:nvSpPr>
            <p:cNvPr id="116" name="Google Shape;116;p18"/>
            <p:cNvSpPr/>
            <p:nvPr/>
          </p:nvSpPr>
          <p:spPr>
            <a:xfrm>
              <a:off x="2649953" y="1749451"/>
              <a:ext cx="40251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2495301" y="1897511"/>
              <a:ext cx="349554" cy="39802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2546145" y="1782883"/>
              <a:ext cx="245747" cy="241991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2544027" y="1786068"/>
              <a:ext cx="309302" cy="291345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8"/>
          <p:cNvGrpSpPr/>
          <p:nvPr/>
        </p:nvGrpSpPr>
        <p:grpSpPr>
          <a:xfrm rot="3120000">
            <a:off x="1515606" y="2166363"/>
            <a:ext cx="358294" cy="252413"/>
            <a:chOff x="2492119" y="1749243"/>
            <a:chExt cx="359138" cy="335922"/>
          </a:xfrm>
        </p:grpSpPr>
        <p:sp>
          <p:nvSpPr>
            <p:cNvPr id="121" name="Google Shape;121;p18"/>
            <p:cNvSpPr/>
            <p:nvPr/>
          </p:nvSpPr>
          <p:spPr>
            <a:xfrm>
              <a:off x="2646470" y="1749243"/>
              <a:ext cx="39780" cy="335922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2492119" y="1897133"/>
              <a:ext cx="348482" cy="40142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2546960" y="1779090"/>
              <a:ext cx="243459" cy="240849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2542557" y="1782997"/>
              <a:ext cx="308700" cy="291555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8"/>
          <p:cNvSpPr/>
          <p:nvPr/>
        </p:nvSpPr>
        <p:spPr>
          <a:xfrm>
            <a:off x="2970212" y="4283075"/>
            <a:ext cx="3027362" cy="231775"/>
          </a:xfrm>
          <a:custGeom>
            <a:rect b="b" l="l" r="r" t="t"/>
            <a:pathLst>
              <a:path extrusionOk="0" h="95668" w="1666519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3484562" y="4411662"/>
            <a:ext cx="2044700" cy="207962"/>
          </a:xfrm>
          <a:custGeom>
            <a:rect b="b" l="l" r="r" t="t"/>
            <a:pathLst>
              <a:path extrusionOk="0" h="86032" w="1124777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-63500" y="-17462"/>
            <a:ext cx="188912" cy="788987"/>
          </a:xfrm>
          <a:custGeom>
            <a:rect b="b" l="l" r="r" t="t"/>
            <a:pathLst>
              <a:path extrusionOk="0" h="469503" w="149137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-111125" y="-100012"/>
            <a:ext cx="485775" cy="1331912"/>
          </a:xfrm>
          <a:custGeom>
            <a:rect b="b" l="l" r="r" t="t"/>
            <a:pathLst>
              <a:path extrusionOk="0" h="793669" w="386104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-111125" y="-63500"/>
            <a:ext cx="842962" cy="1651000"/>
          </a:xfrm>
          <a:custGeom>
            <a:rect b="b" l="l" r="r" t="t"/>
            <a:pathLst>
              <a:path extrusionOk="0" h="983196" w="669407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rgbClr val="FFF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-90487" y="-92075"/>
            <a:ext cx="1160462" cy="1985962"/>
          </a:xfrm>
          <a:custGeom>
            <a:rect b="b" l="l" r="r" t="t"/>
            <a:pathLst>
              <a:path extrusionOk="0" h="1182047" w="921449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-133350" y="-44450"/>
            <a:ext cx="1517650" cy="2290762"/>
          </a:xfrm>
          <a:custGeom>
            <a:rect b="b" l="l" r="r" t="t"/>
            <a:pathLst>
              <a:path extrusionOk="0" h="1364379" w="120383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7469187" y="5848350"/>
            <a:ext cx="1131887" cy="1160462"/>
          </a:xfrm>
          <a:custGeom>
            <a:rect b="b" l="l" r="r" t="t"/>
            <a:pathLst>
              <a:path extrusionOk="0" h="887951" w="1153492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rgbClr val="FFF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7202487" y="5487987"/>
            <a:ext cx="1638300" cy="1522412"/>
          </a:xfrm>
          <a:custGeom>
            <a:rect b="b" l="l" r="r" t="t"/>
            <a:pathLst>
              <a:path extrusionOk="0" h="1163335" w="1670662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6975475" y="5126037"/>
            <a:ext cx="2133600" cy="1884362"/>
          </a:xfrm>
          <a:custGeom>
            <a:rect b="b" l="l" r="r" t="t"/>
            <a:pathLst>
              <a:path extrusionOk="0" h="1441811" w="2175627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/>
          <p:nvPr/>
        </p:nvSpPr>
        <p:spPr>
          <a:xfrm flipH="1" rot="3600000">
            <a:off x="56356" y="4296568"/>
            <a:ext cx="971550" cy="538162"/>
          </a:xfrm>
          <a:custGeom>
            <a:rect b="b" l="l" r="r" t="t"/>
            <a:pathLst>
              <a:path extrusionOk="0" h="395933" w="535963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7958137" y="298450"/>
            <a:ext cx="939800" cy="639762"/>
          </a:xfrm>
          <a:custGeom>
            <a:rect b="b" l="l" r="r" t="t"/>
            <a:pathLst>
              <a:path extrusionOk="0" h="454702" w="889745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cap="rnd" cmpd="sng" w="19050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/>
          <p:nvPr/>
        </p:nvSpPr>
        <p:spPr>
          <a:xfrm rot="1140000">
            <a:off x="8450262" y="1096962"/>
            <a:ext cx="577850" cy="788987"/>
          </a:xfrm>
          <a:custGeom>
            <a:rect b="b" l="l" r="r" t="t"/>
            <a:pathLst>
              <a:path extrusionOk="0" h="491594" w="503991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450850" y="5403850"/>
            <a:ext cx="969962" cy="1042987"/>
          </a:xfrm>
          <a:custGeom>
            <a:rect b="b" l="l" r="r" t="t"/>
            <a:pathLst>
              <a:path extrusionOk="0" h="405769" w="502846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cap="rnd" cmpd="sng" w="19050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799387" y="1060450"/>
            <a:ext cx="485775" cy="619125"/>
          </a:xfrm>
          <a:custGeom>
            <a:rect b="b" l="l" r="r" t="t"/>
            <a:pathLst>
              <a:path extrusionOk="0" h="296027" w="310101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rgbClr val="FFF8E8"/>
          </a:solidFill>
          <a:ln cap="rnd" cmpd="sng" w="9525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7721600" y="6219825"/>
            <a:ext cx="641350" cy="717550"/>
          </a:xfrm>
          <a:custGeom>
            <a:rect b="b" l="l" r="r" t="t"/>
            <a:pathLst>
              <a:path extrusionOk="0" h="887951" w="1153492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rgbClr val="C3A48E"/>
          </a:solidFill>
          <a:ln cap="flat" cmpd="sng" w="76200">
            <a:solidFill>
              <a:srgbClr val="C3A4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8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8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 flipH="1" rot="-7380000">
            <a:off x="8230393" y="53181"/>
            <a:ext cx="973137" cy="539750"/>
          </a:xfrm>
          <a:custGeom>
            <a:rect b="b" l="l" r="r" t="t"/>
            <a:pathLst>
              <a:path extrusionOk="0" h="395933" w="535963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3162300" y="6210300"/>
            <a:ext cx="3027362" cy="231775"/>
          </a:xfrm>
          <a:custGeom>
            <a:rect b="b" l="l" r="r" t="t"/>
            <a:pathLst>
              <a:path extrusionOk="0" h="95668" w="1666519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3676650" y="6338887"/>
            <a:ext cx="2044700" cy="207962"/>
          </a:xfrm>
          <a:custGeom>
            <a:rect b="b" l="l" r="r" t="t"/>
            <a:pathLst>
              <a:path extrusionOk="0" h="86032" w="1124777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 rot="-9480000">
            <a:off x="100012" y="52387"/>
            <a:ext cx="320675" cy="784225"/>
          </a:xfrm>
          <a:custGeom>
            <a:rect b="b" l="l" r="r" t="t"/>
            <a:pathLst>
              <a:path extrusionOk="0" h="426626" w="232781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D2C6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 rot="1140000">
            <a:off x="7548562" y="5030787"/>
            <a:ext cx="577850" cy="788987"/>
          </a:xfrm>
          <a:custGeom>
            <a:rect b="b" l="l" r="r" t="t"/>
            <a:pathLst>
              <a:path extrusionOk="0" h="491594" w="503991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2"/>
          <p:cNvSpPr/>
          <p:nvPr/>
        </p:nvSpPr>
        <p:spPr>
          <a:xfrm flipH="1">
            <a:off x="8523287" y="269875"/>
            <a:ext cx="487362" cy="619125"/>
          </a:xfrm>
          <a:custGeom>
            <a:rect b="b" l="l" r="r" t="t"/>
            <a:pathLst>
              <a:path extrusionOk="0" h="296027" w="310101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rgbClr val="FFF8E8"/>
          </a:solidFill>
          <a:ln cap="rnd" cmpd="sng" w="9525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2"/>
          <p:cNvSpPr/>
          <p:nvPr/>
        </p:nvSpPr>
        <p:spPr>
          <a:xfrm flipH="1" rot="-3720000">
            <a:off x="8578850" y="4213225"/>
            <a:ext cx="971550" cy="539750"/>
          </a:xfrm>
          <a:custGeom>
            <a:rect b="b" l="l" r="r" t="t"/>
            <a:pathLst>
              <a:path extrusionOk="0" h="395933" w="535963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cap="rnd" cmpd="sng" w="19050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/>
          <p:nvPr/>
        </p:nvSpPr>
        <p:spPr>
          <a:xfrm rot="-9480000">
            <a:off x="100012" y="52387"/>
            <a:ext cx="320675" cy="784225"/>
          </a:xfrm>
          <a:custGeom>
            <a:rect b="b" l="l" r="r" t="t"/>
            <a:pathLst>
              <a:path extrusionOk="0" h="426626" w="232781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cap="rnd" cmpd="sng" w="19050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/>
          <p:nvPr/>
        </p:nvSpPr>
        <p:spPr>
          <a:xfrm rot="1140000">
            <a:off x="7594600" y="5030787"/>
            <a:ext cx="577850" cy="788987"/>
          </a:xfrm>
          <a:custGeom>
            <a:rect b="b" l="l" r="r" t="t"/>
            <a:pathLst>
              <a:path extrusionOk="0" h="491594" w="503991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22"/>
          <p:cNvGrpSpPr/>
          <p:nvPr/>
        </p:nvGrpSpPr>
        <p:grpSpPr>
          <a:xfrm rot="-8700000">
            <a:off x="362331" y="5670290"/>
            <a:ext cx="264457" cy="1072376"/>
            <a:chOff x="5852071" y="4285169"/>
            <a:chExt cx="353037" cy="1071968"/>
          </a:xfrm>
        </p:grpSpPr>
        <p:sp>
          <p:nvSpPr>
            <p:cNvPr id="165" name="Google Shape;165;p22"/>
            <p:cNvSpPr/>
            <p:nvPr/>
          </p:nvSpPr>
          <p:spPr>
            <a:xfrm>
              <a:off x="5887223" y="4285169"/>
              <a:ext cx="317885" cy="1045764"/>
            </a:xfrm>
            <a:custGeom>
              <a:rect b="b" l="l" r="r" t="t"/>
              <a:pathLst>
                <a:path extrusionOk="0" h="391486" w="11883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cap="rnd" cmpd="sng" w="19050">
              <a:solidFill>
                <a:srgbClr val="1717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852071" y="5204795"/>
              <a:ext cx="146227" cy="152342"/>
            </a:xfrm>
            <a:custGeom>
              <a:rect b="b" l="l" r="r" t="t"/>
              <a:pathLst>
                <a:path extrusionOk="0" h="57138" w="54342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cap="rnd" cmpd="sng" w="19050">
              <a:solidFill>
                <a:srgbClr val="17171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22"/>
          <p:cNvSpPr/>
          <p:nvPr/>
        </p:nvSpPr>
        <p:spPr>
          <a:xfrm flipH="1">
            <a:off x="8555037" y="269875"/>
            <a:ext cx="487362" cy="619125"/>
          </a:xfrm>
          <a:custGeom>
            <a:rect b="b" l="l" r="r" t="t"/>
            <a:pathLst>
              <a:path extrusionOk="0" h="296027" w="310101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/>
          <p:nvPr/>
        </p:nvSpPr>
        <p:spPr>
          <a:xfrm flipH="1" rot="-660000">
            <a:off x="8067675" y="661987"/>
            <a:ext cx="428625" cy="546100"/>
          </a:xfrm>
          <a:custGeom>
            <a:rect b="b" l="l" r="r" t="t"/>
            <a:pathLst>
              <a:path extrusionOk="0" h="296027" w="310101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rgbClr val="FFF8E8"/>
          </a:solidFill>
          <a:ln cap="rnd" cmpd="sng" w="9525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/>
          <p:nvPr/>
        </p:nvSpPr>
        <p:spPr>
          <a:xfrm flipH="1" rot="-660000">
            <a:off x="8094662" y="654050"/>
            <a:ext cx="428625" cy="546100"/>
          </a:xfrm>
          <a:custGeom>
            <a:rect b="b" l="l" r="r" t="t"/>
            <a:pathLst>
              <a:path extrusionOk="0" h="296027" w="310101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/>
          <p:nvPr/>
        </p:nvSpPr>
        <p:spPr>
          <a:xfrm rot="2820000">
            <a:off x="8077200" y="4791075"/>
            <a:ext cx="769937" cy="592137"/>
          </a:xfrm>
          <a:custGeom>
            <a:rect b="b" l="l" r="r" t="t"/>
            <a:pathLst>
              <a:path extrusionOk="0" h="491594" w="503991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 rot="2820000">
            <a:off x="8116887" y="4819650"/>
            <a:ext cx="769937" cy="592137"/>
          </a:xfrm>
          <a:custGeom>
            <a:rect b="b" l="l" r="r" t="t"/>
            <a:pathLst>
              <a:path extrusionOk="0" h="491594" w="503991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 flipH="1" rot="-1140000">
            <a:off x="8189912" y="5584825"/>
            <a:ext cx="458787" cy="627062"/>
          </a:xfrm>
          <a:custGeom>
            <a:rect b="b" l="l" r="r" t="t"/>
            <a:pathLst>
              <a:path extrusionOk="0" h="491594" w="503991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/>
          <p:nvPr/>
        </p:nvSpPr>
        <p:spPr>
          <a:xfrm flipH="1" rot="-1140000">
            <a:off x="8153400" y="5584825"/>
            <a:ext cx="458787" cy="627062"/>
          </a:xfrm>
          <a:custGeom>
            <a:rect b="b" l="l" r="r" t="t"/>
            <a:pathLst>
              <a:path extrusionOk="0" h="491594" w="503991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D2C6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  <p:grpSp>
        <p:nvGrpSpPr>
          <p:cNvPr id="181" name="Google Shape;181;p24"/>
          <p:cNvGrpSpPr/>
          <p:nvPr/>
        </p:nvGrpSpPr>
        <p:grpSpPr>
          <a:xfrm rot="-7200000">
            <a:off x="8567807" y="5901299"/>
            <a:ext cx="429046" cy="301625"/>
            <a:chOff x="2500521" y="1749883"/>
            <a:chExt cx="358380" cy="335921"/>
          </a:xfrm>
        </p:grpSpPr>
        <p:sp>
          <p:nvSpPr>
            <p:cNvPr id="182" name="Google Shape;182;p24"/>
            <p:cNvSpPr/>
            <p:nvPr/>
          </p:nvSpPr>
          <p:spPr>
            <a:xfrm>
              <a:off x="2654340" y="1749883"/>
              <a:ext cx="41107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rgbClr val="FFF8E8"/>
            </a:solidFill>
            <a:ln cap="flat" cmpd="sng" w="19050">
              <a:solidFill>
                <a:srgbClr val="FFF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2500521" y="1898396"/>
              <a:ext cx="348746" cy="38896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rgbClr val="FFF8E8"/>
            </a:solidFill>
            <a:ln cap="flat" cmpd="sng" w="19050">
              <a:solidFill>
                <a:srgbClr val="FFF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2552144" y="1783365"/>
              <a:ext cx="245315" cy="240449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rgbClr val="FFF8E8"/>
            </a:solidFill>
            <a:ln cap="flat" cmpd="sng" w="19050">
              <a:solidFill>
                <a:srgbClr val="FFF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2549936" y="1784915"/>
              <a:ext cx="308965" cy="291720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rgbClr val="FFF8E8"/>
            </a:solidFill>
            <a:ln cap="flat" cmpd="sng" w="19050">
              <a:solidFill>
                <a:srgbClr val="FFF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4"/>
          <p:cNvGrpSpPr/>
          <p:nvPr/>
        </p:nvGrpSpPr>
        <p:grpSpPr>
          <a:xfrm rot="3120000">
            <a:off x="8176811" y="6144524"/>
            <a:ext cx="426263" cy="301625"/>
            <a:chOff x="2493011" y="1751216"/>
            <a:chExt cx="357379" cy="335921"/>
          </a:xfrm>
        </p:grpSpPr>
        <p:sp>
          <p:nvSpPr>
            <p:cNvPr id="187" name="Google Shape;187;p24"/>
            <p:cNvSpPr/>
            <p:nvPr/>
          </p:nvSpPr>
          <p:spPr>
            <a:xfrm>
              <a:off x="2647402" y="1751216"/>
              <a:ext cx="39929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rgbClr val="FFF8E8"/>
            </a:solidFill>
            <a:ln cap="flat" cmpd="sng" w="19050">
              <a:solidFill>
                <a:srgbClr val="FFF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2493011" y="1899729"/>
              <a:ext cx="348711" cy="38896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rgbClr val="FFF8E8"/>
            </a:solidFill>
            <a:ln cap="flat" cmpd="sng" w="19050">
              <a:solidFill>
                <a:srgbClr val="FFF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2545408" y="1783758"/>
              <a:ext cx="244896" cy="240449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rgbClr val="FFF8E8"/>
            </a:solidFill>
            <a:ln cap="flat" cmpd="sng" w="19050">
              <a:solidFill>
                <a:srgbClr val="FFF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2541608" y="1790682"/>
              <a:ext cx="308782" cy="291721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rgbClr val="FFF8E8"/>
            </a:solidFill>
            <a:ln cap="flat" cmpd="sng" w="19050">
              <a:solidFill>
                <a:srgbClr val="FFF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24"/>
          <p:cNvSpPr/>
          <p:nvPr/>
        </p:nvSpPr>
        <p:spPr>
          <a:xfrm rot="7380000">
            <a:off x="-59531" y="53181"/>
            <a:ext cx="973137" cy="539750"/>
          </a:xfrm>
          <a:custGeom>
            <a:rect b="b" l="l" r="r" t="t"/>
            <a:pathLst>
              <a:path extrusionOk="0" h="395933" w="535963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cap="rnd" cmpd="sng" w="19050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/>
          <p:nvPr/>
        </p:nvSpPr>
        <p:spPr>
          <a:xfrm flipH="1" rot="9480000">
            <a:off x="8723312" y="52387"/>
            <a:ext cx="320675" cy="784225"/>
          </a:xfrm>
          <a:custGeom>
            <a:rect b="b" l="l" r="r" t="t"/>
            <a:pathLst>
              <a:path extrusionOk="0" h="426626" w="232781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cap="rnd" cmpd="sng" w="19050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 flipH="1" rot="3600000">
            <a:off x="145256" y="6030118"/>
            <a:ext cx="973137" cy="539750"/>
          </a:xfrm>
          <a:custGeom>
            <a:rect b="b" l="l" r="r" t="t"/>
            <a:pathLst>
              <a:path extrusionOk="0" h="395933" w="535963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cap="rnd" cmpd="sng" w="19050">
            <a:solidFill>
              <a:srgbClr val="FFF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4000500" y="6359525"/>
            <a:ext cx="1130300" cy="1160462"/>
          </a:xfrm>
          <a:custGeom>
            <a:rect b="b" l="l" r="r" t="t"/>
            <a:pathLst>
              <a:path extrusionOk="0" h="887951" w="1153492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rgbClr val="FFF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3732212" y="5999162"/>
            <a:ext cx="1638300" cy="1520825"/>
          </a:xfrm>
          <a:custGeom>
            <a:rect b="b" l="l" r="r" t="t"/>
            <a:pathLst>
              <a:path extrusionOk="0" h="1163335" w="1670662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3505200" y="5635625"/>
            <a:ext cx="2133600" cy="1885950"/>
          </a:xfrm>
          <a:custGeom>
            <a:rect b="b" l="l" r="r" t="t"/>
            <a:pathLst>
              <a:path extrusionOk="0" h="1441811" w="2175627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24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D2C6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/>
        </p:nvSpPr>
        <p:spPr>
          <a:xfrm rot="5400000">
            <a:off x="-707231" y="6246018"/>
            <a:ext cx="1579562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Condensed"/>
              <a:buNone/>
            </a:pPr>
            <a:r>
              <a:rPr b="0" i="0" lang="en-US" sz="1200" u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 flipH="1" rot="9000000">
            <a:off x="-144462" y="246062"/>
            <a:ext cx="908050" cy="895350"/>
          </a:xfrm>
          <a:custGeom>
            <a:rect b="b" l="l" r="r" t="t"/>
            <a:pathLst>
              <a:path extrusionOk="0" h="395933" w="535963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7958137" y="298450"/>
            <a:ext cx="939800" cy="639762"/>
          </a:xfrm>
          <a:custGeom>
            <a:rect b="b" l="l" r="r" t="t"/>
            <a:pathLst>
              <a:path extrusionOk="0" h="454702" w="889745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6"/>
          <p:cNvSpPr/>
          <p:nvPr/>
        </p:nvSpPr>
        <p:spPr>
          <a:xfrm rot="5400000">
            <a:off x="8106568" y="5820568"/>
            <a:ext cx="1292225" cy="782637"/>
          </a:xfrm>
          <a:custGeom>
            <a:rect b="b" l="l" r="r" t="t"/>
            <a:pathLst>
              <a:path extrusionOk="0" h="405769" w="502846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cap="rnd" cmpd="sng" w="19050">
            <a:solidFill>
              <a:srgbClr val="1717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26"/>
          <p:cNvGrpSpPr/>
          <p:nvPr/>
        </p:nvGrpSpPr>
        <p:grpSpPr>
          <a:xfrm>
            <a:off x="1793875" y="938212"/>
            <a:ext cx="468312" cy="585787"/>
            <a:chOff x="2495301" y="1749451"/>
            <a:chExt cx="358028" cy="335921"/>
          </a:xfrm>
        </p:grpSpPr>
        <p:sp>
          <p:nvSpPr>
            <p:cNvPr id="209" name="Google Shape;209;p26"/>
            <p:cNvSpPr/>
            <p:nvPr/>
          </p:nvSpPr>
          <p:spPr>
            <a:xfrm>
              <a:off x="2649435" y="1749451"/>
              <a:ext cx="40050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2495301" y="1897839"/>
              <a:ext cx="348319" cy="39146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547488" y="1782224"/>
              <a:ext cx="243944" cy="242155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543847" y="1784955"/>
              <a:ext cx="309482" cy="292224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26"/>
          <p:cNvGrpSpPr/>
          <p:nvPr/>
        </p:nvGrpSpPr>
        <p:grpSpPr>
          <a:xfrm rot="3120000">
            <a:off x="1346380" y="1431030"/>
            <a:ext cx="628176" cy="439737"/>
            <a:chOff x="2493467" y="1749169"/>
            <a:chExt cx="359574" cy="335921"/>
          </a:xfrm>
        </p:grpSpPr>
        <p:sp>
          <p:nvSpPr>
            <p:cNvPr id="214" name="Google Shape;214;p26"/>
            <p:cNvSpPr/>
            <p:nvPr/>
          </p:nvSpPr>
          <p:spPr>
            <a:xfrm>
              <a:off x="2647693" y="1749169"/>
              <a:ext cx="40891" cy="335921"/>
            </a:xfrm>
            <a:custGeom>
              <a:rect b="b" l="l" r="r" t="t"/>
              <a:pathLst>
                <a:path extrusionOk="0" h="221730" w="25927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2493467" y="1898447"/>
              <a:ext cx="348941" cy="40019"/>
            </a:xfrm>
            <a:custGeom>
              <a:rect b="b" l="l" r="r" t="t"/>
              <a:pathLst>
                <a:path extrusionOk="0" h="25887" w="221668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2547241" y="1780015"/>
              <a:ext cx="245349" cy="242542"/>
            </a:xfrm>
            <a:custGeom>
              <a:rect b="b" l="l" r="r" t="t"/>
              <a:pathLst>
                <a:path extrusionOk="0" h="159657" w="155782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2544083" y="1785619"/>
              <a:ext cx="308958" cy="291050"/>
            </a:xfrm>
            <a:custGeom>
              <a:rect b="b" l="l" r="r" t="t"/>
              <a:pathLst>
                <a:path extrusionOk="0" h="192621" w="196591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26"/>
          <p:cNvSpPr txBox="1"/>
          <p:nvPr>
            <p:ph type="title"/>
          </p:nvPr>
        </p:nvSpPr>
        <p:spPr>
          <a:xfrm>
            <a:off x="311150" y="593725"/>
            <a:ext cx="85217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26"/>
          <p:cNvSpPr txBox="1"/>
          <p:nvPr>
            <p:ph idx="1" type="body"/>
          </p:nvPr>
        </p:nvSpPr>
        <p:spPr>
          <a:xfrm>
            <a:off x="311150" y="1536700"/>
            <a:ext cx="85217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37.pn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11.jpg"/><Relationship Id="rId8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Relationship Id="rId4" Type="http://schemas.openxmlformats.org/officeDocument/2006/relationships/image" Target="../media/image42.jpg"/><Relationship Id="rId5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11.jpg"/><Relationship Id="rId8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Relationship Id="rId4" Type="http://schemas.openxmlformats.org/officeDocument/2006/relationships/image" Target="../media/image14.jpg"/><Relationship Id="rId9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Relationship Id="rId7" Type="http://schemas.openxmlformats.org/officeDocument/2006/relationships/image" Target="../media/image17.jpg"/><Relationship Id="rId8" Type="http://schemas.openxmlformats.org/officeDocument/2006/relationships/image" Target="../media/image6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jpg"/><Relationship Id="rId4" Type="http://schemas.openxmlformats.org/officeDocument/2006/relationships/image" Target="../media/image5.jpg"/><Relationship Id="rId5" Type="http://schemas.openxmlformats.org/officeDocument/2006/relationships/image" Target="../media/image4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6.png"/></Relationships>
</file>

<file path=ppt/slides/_rels/slide35.xml.rels><?xml version="1.0" encoding="UTF-8" standalone="yes"?><Relationships xmlns="http://schemas.openxmlformats.org/package/2006/relationships"><Relationship Id="rId10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Relationship Id="rId4" Type="http://schemas.openxmlformats.org/officeDocument/2006/relationships/image" Target="../media/image71.png"/><Relationship Id="rId9" Type="http://schemas.openxmlformats.org/officeDocument/2006/relationships/image" Target="../media/image69.png"/><Relationship Id="rId5" Type="http://schemas.openxmlformats.org/officeDocument/2006/relationships/image" Target="../media/image54.png"/><Relationship Id="rId6" Type="http://schemas.openxmlformats.org/officeDocument/2006/relationships/image" Target="../media/image61.png"/><Relationship Id="rId7" Type="http://schemas.openxmlformats.org/officeDocument/2006/relationships/image" Target="../media/image53.png"/><Relationship Id="rId8" Type="http://schemas.openxmlformats.org/officeDocument/2006/relationships/image" Target="../media/image6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0.png"/><Relationship Id="rId4" Type="http://schemas.openxmlformats.org/officeDocument/2006/relationships/image" Target="../media/image65.jpg"/><Relationship Id="rId5" Type="http://schemas.openxmlformats.org/officeDocument/2006/relationships/image" Target="../media/image6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dreamstime.com/stock-photography-raven-branch-cheese-its-beak-image26719402" TargetMode="External"/><Relationship Id="rId10" Type="http://schemas.openxmlformats.org/officeDocument/2006/relationships/hyperlink" Target="https://www.istockphoto.com/ru/%D0%B2%D0%B5%D0%BA%D1%82%D0%BE%D1%80%D0%BD%D0%B0%D1%8F/%D0%B2%D0%BE%D1%80%D0%BE%D0%BD%D0%B0-%D0%B8-%D0%B4%D0%BE%D0%BB%D0%BB%D0%B0%D1%80-gm636713540-113120735" TargetMode="External"/><Relationship Id="rId13" Type="http://schemas.openxmlformats.org/officeDocument/2006/relationships/hyperlink" Target="https://www.dreamstime.com/stock-image-crow-cheese-image19294881" TargetMode="External"/><Relationship Id="rId12" Type="http://schemas.openxmlformats.org/officeDocument/2006/relationships/hyperlink" Target="https://www.dreamstime.com/royalty-free-stock-photos-crow-cheese-cartoon-image19233618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ia800709.us.archive.org/33/items/slov557/slov557.pdf" TargetMode="External"/><Relationship Id="rId4" Type="http://schemas.openxmlformats.org/officeDocument/2006/relationships/hyperlink" Target="https://schoolplusnet.com/up_portfolio/2016-3-2-21-42-22_file_20.pdf" TargetMode="External"/><Relationship Id="rId9" Type="http://schemas.openxmlformats.org/officeDocument/2006/relationships/hyperlink" Target="about:blank" TargetMode="External"/><Relationship Id="rId5" Type="http://schemas.openxmlformats.org/officeDocument/2006/relationships/hyperlink" Target="https://vseosvita.ua/library/teplomir-nastrou-89929.html" TargetMode="External"/><Relationship Id="rId6" Type="http://schemas.openxmlformats.org/officeDocument/2006/relationships/hyperlink" Target="https://www.pinterest.com/pin/2111131063956408/" TargetMode="External"/><Relationship Id="rId7" Type="http://schemas.openxmlformats.org/officeDocument/2006/relationships/hyperlink" Target="https://www.pinterest.com/pin/2111131068356805/" TargetMode="External"/><Relationship Id="rId8" Type="http://schemas.openxmlformats.org/officeDocument/2006/relationships/hyperlink" Target="https://ru.dreamstime.com/%D0%B2%D0%BE%D1%80%D0%BE%D0%BD%D0%B0-%D0%BB%D0%B5%D1%82%D0%B0%D0%BD%D0%B8%D1%8F-%D0%BF%D0%B0%D0%B4%D0%B0%D0%B5%D1%82-bitcoin-image103142544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clipartmax.com/middle/m2i8b1i8K9b1K9m2_%D0%BF%D0%BE%D0%B8%D1%81%D0%BA-%D0%B2-google-bajka-havran-a-liska/" TargetMode="External"/><Relationship Id="rId4" Type="http://schemas.openxmlformats.org/officeDocument/2006/relationships/hyperlink" Target="https://www.pinterest.com/pin/3237030976169222/" TargetMode="External"/><Relationship Id="rId9" Type="http://schemas.openxmlformats.org/officeDocument/2006/relationships/hyperlink" Target="https://www.istockphoto.com/ru/%D0%B2%D0%B5%D0%BA%D1%82%D0%BE%D1%80%D0%BD%D0%B0%D1%8F/%D0%BB%D0%B5%D1%82%D0%B0%D1%8E%D1%89%D0%B0%D1%8F-%D0%B2%D0%BE%D1%80%D0%BE%D0%BD%D0%B0-%D0%B1%D1%80%D0%BE%D1%81%D0%B0%D0%B5%D1%82-%D0%BC%D0%BE%D0%BD%D0%B5%D1%82%D1%83-gm673307624-123454337" TargetMode="External"/><Relationship Id="rId5" Type="http://schemas.openxmlformats.org/officeDocument/2006/relationships/hyperlink" Target="https://www.pinterest.com/pin/391602130097855085/" TargetMode="External"/><Relationship Id="rId6" Type="http://schemas.openxmlformats.org/officeDocument/2006/relationships/hyperlink" Target="https://naurok.com.ua/prezentaciya-dieslova-na--sya-1-173669.html" TargetMode="External"/><Relationship Id="rId7" Type="http://schemas.openxmlformats.org/officeDocument/2006/relationships/hyperlink" Target="https://rozetka.com.ua/ua/228803485/p228803485/" TargetMode="External"/><Relationship Id="rId8" Type="http://schemas.openxmlformats.org/officeDocument/2006/relationships/hyperlink" Target="https://www.istockphoto.com/ru/%D0%B2%D0%B5%D0%BA%D1%82%D0%BE%D1%80%D0%BD%D0%B0%D1%8F/%D0%BB%D0%B5%D1%82%D0%B0%D1%8E%D1%89%D0%B0%D1%8F-%D0%B2%D0%BE%D1%80%D0%BE%D0%BD%D0%B0-%D0%BF%D0%B0%D0%B4%D0%B0%D0%B5%D1%82-%D1%81%D0%B8%D0%BC%D0%B2%D0%BE%D0%BB-%D1%80%D0%B0%D0%B7%D0%BB%D0%B8%D1%87%D0%BD%D1%8B%D1%85-%D0%B2%D0%B0%D0%BB%D1%8E%D1%82-%D0%B4%D0%BE%D0%BB%D0%BB%D0%B0%D1%80-%D0%B5%D0%B2%D1%80%D0%BE-%D0%B8%D0%B5%D0%BD%D0%B0-%D1%84%D1%83%D0%BD%D1%82-%D1%81%D1%82%D0%B5%D1%80%D0%BB%D0%B8%D0%BD%D0%B3%D0%BE%D0%B2-gm901070598-24859392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11.jpg"/><Relationship Id="rId8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11.jpg"/><Relationship Id="rId8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/>
          <p:nvPr>
            <p:ph type="ctrTitle"/>
          </p:nvPr>
        </p:nvSpPr>
        <p:spPr>
          <a:xfrm>
            <a:off x="527050" y="14128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Corsiva"/>
              <a:buNone/>
            </a:pPr>
            <a:r>
              <a:rPr b="1" i="1" lang="en-US" sz="72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Тема: Часи дієслів. </a:t>
            </a:r>
            <a:br>
              <a:rPr b="1" i="1" lang="en-US" sz="72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i="1" lang="en-US" sz="72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Теперішній час</a:t>
            </a:r>
            <a:endParaRPr/>
          </a:p>
        </p:txBody>
      </p:sp>
      <p:pic>
        <p:nvPicPr>
          <p:cNvPr descr="C:\Users\Home\Desktop\Рисунок2 - копия.jpg" id="365" name="Google Shape;365;p36"/>
          <p:cNvPicPr preferRelativeResize="0"/>
          <p:nvPr/>
        </p:nvPicPr>
        <p:blipFill rotWithShape="1">
          <a:blip r:embed="rId3">
            <a:alphaModFix/>
          </a:blip>
          <a:srcRect b="14662" l="0" r="0" t="0"/>
          <a:stretch/>
        </p:blipFill>
        <p:spPr>
          <a:xfrm>
            <a:off x="8299450" y="12700"/>
            <a:ext cx="844550" cy="68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5"/>
          <p:cNvSpPr txBox="1"/>
          <p:nvPr>
            <p:ph type="title"/>
          </p:nvPr>
        </p:nvSpPr>
        <p:spPr>
          <a:xfrm>
            <a:off x="428625" y="0"/>
            <a:ext cx="65865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orsiva"/>
              <a:buNone/>
            </a:pPr>
            <a:r>
              <a:rPr b="1" i="0" lang="en-US" sz="60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Із бабусиної скрині</a:t>
            </a:r>
            <a:endParaRPr/>
          </a:p>
        </p:txBody>
      </p:sp>
      <p:sp>
        <p:nvSpPr>
          <p:cNvPr id="436" name="Google Shape;436;p45"/>
          <p:cNvSpPr txBox="1"/>
          <p:nvPr>
            <p:ph idx="1" type="body"/>
          </p:nvPr>
        </p:nvSpPr>
        <p:spPr>
          <a:xfrm>
            <a:off x="847725" y="5227637"/>
            <a:ext cx="8137525" cy="140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Noto Sans Symbols"/>
              <a:buChar char="✔"/>
            </a:pPr>
            <a:r>
              <a:rPr b="0" i="1" lang="en-US" sz="26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До якої категорії  часу належать ці слова? </a:t>
            </a:r>
            <a:endParaRPr/>
          </a:p>
          <a:p>
            <a:pPr indent="-16510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Noto Sans Symbols"/>
              <a:buChar char="✔"/>
            </a:pPr>
            <a:r>
              <a:rPr b="0" i="1" lang="en-US" sz="26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Наведіть свої міркування як Ви визначили…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1" sz="2600" u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5"/>
          <p:cNvSpPr txBox="1"/>
          <p:nvPr/>
        </p:nvSpPr>
        <p:spPr>
          <a:xfrm>
            <a:off x="857250" y="1928812"/>
            <a:ext cx="6500812" cy="384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b="1" i="1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Замініть стійкі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словосполучення одним словом.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Продавати зуби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…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Робити з мухи слона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…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Прикусити язика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…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Зарубати на носі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…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Точити ляси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… </a:t>
            </a:r>
            <a:endParaRPr/>
          </a:p>
        </p:txBody>
      </p:sp>
      <p:pic>
        <p:nvPicPr>
          <p:cNvPr id="438" name="Google Shape;43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0" y="500062"/>
            <a:ext cx="4010025" cy="3214687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5"/>
          <p:cNvSpPr/>
          <p:nvPr/>
        </p:nvSpPr>
        <p:spPr>
          <a:xfrm>
            <a:off x="4643437" y="3286125"/>
            <a:ext cx="1760537" cy="431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(сміятися) </a:t>
            </a:r>
            <a:endParaRPr/>
          </a:p>
        </p:txBody>
      </p:sp>
      <p:sp>
        <p:nvSpPr>
          <p:cNvPr id="440" name="Google Shape;440;p45"/>
          <p:cNvSpPr/>
          <p:nvPr/>
        </p:nvSpPr>
        <p:spPr>
          <a:xfrm>
            <a:off x="4786312" y="4214812"/>
            <a:ext cx="1824037" cy="431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(замовкнути)</a:t>
            </a:r>
            <a:endParaRPr/>
          </a:p>
        </p:txBody>
      </p:sp>
      <p:sp>
        <p:nvSpPr>
          <p:cNvPr id="441" name="Google Shape;441;p45"/>
          <p:cNvSpPr/>
          <p:nvPr/>
        </p:nvSpPr>
        <p:spPr>
          <a:xfrm>
            <a:off x="5357812" y="3786187"/>
            <a:ext cx="2259012" cy="431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(перебільшувати)</a:t>
            </a:r>
            <a:endParaRPr/>
          </a:p>
        </p:txBody>
      </p:sp>
      <p:sp>
        <p:nvSpPr>
          <p:cNvPr id="442" name="Google Shape;442;p45"/>
          <p:cNvSpPr/>
          <p:nvPr/>
        </p:nvSpPr>
        <p:spPr>
          <a:xfrm>
            <a:off x="4643437" y="4714875"/>
            <a:ext cx="1946275" cy="431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(запам’ятати)</a:t>
            </a:r>
            <a:endParaRPr/>
          </a:p>
        </p:txBody>
      </p:sp>
      <p:sp>
        <p:nvSpPr>
          <p:cNvPr id="443" name="Google Shape;443;p45"/>
          <p:cNvSpPr/>
          <p:nvPr/>
        </p:nvSpPr>
        <p:spPr>
          <a:xfrm>
            <a:off x="4643437" y="5214937"/>
            <a:ext cx="1584325" cy="431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(говорити)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 txBox="1"/>
          <p:nvPr>
            <p:ph type="title"/>
          </p:nvPr>
        </p:nvSpPr>
        <p:spPr>
          <a:xfrm>
            <a:off x="547687" y="0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orsiva"/>
              <a:buNone/>
            </a:pPr>
            <a:r>
              <a:rPr b="1" i="0" lang="en-US" sz="54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Таблиця-пам’ятка</a:t>
            </a:r>
            <a:endParaRPr/>
          </a:p>
        </p:txBody>
      </p:sp>
      <p:graphicFrame>
        <p:nvGraphicFramePr>
          <p:cNvPr id="449" name="Google Shape;449;p46"/>
          <p:cNvGraphicFramePr/>
          <p:nvPr/>
        </p:nvGraphicFramePr>
        <p:xfrm>
          <a:off x="620712" y="960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{912701A8-72CF-4D30-B892-1CC6C30F69EB}</a:tableStyleId>
              </a:tblPr>
              <a:tblGrid>
                <a:gridCol w="2743200"/>
                <a:gridCol w="2743200"/>
                <a:gridCol w="2743200"/>
              </a:tblGrid>
              <a:tr h="70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Час дієслова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 відбувається дія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 які питання відповідає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Теперішній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 момент повідомлення про неї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Що роблю?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Що робиш?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Минулий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 моменту повідомлення про неї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Що робив?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Що зробила?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Майбутній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Після моменту повідомлення про неї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Що зроблю?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Що робитиме?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0" name="Google Shape;450;p46"/>
          <p:cNvGraphicFramePr/>
          <p:nvPr/>
        </p:nvGraphicFramePr>
        <p:xfrm>
          <a:off x="736600" y="428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{912701A8-72CF-4D30-B892-1CC6C30F69EB}</a:tableStyleId>
              </a:tblPr>
              <a:tblGrid>
                <a:gridCol w="2713025"/>
                <a:gridCol w="2711450"/>
                <a:gridCol w="2713025"/>
              </a:tblGrid>
              <a:tr h="68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alibri"/>
                        <a:buNone/>
                      </a:pPr>
                      <a:r>
                        <a:rPr b="1" i="1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Теперішній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alibri"/>
                        <a:buNone/>
                      </a:pPr>
                      <a:r>
                        <a:rPr b="1" i="1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Минулий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alibri"/>
                        <a:buNone/>
                      </a:pPr>
                      <a:r>
                        <a:rPr b="1" i="1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Майбутній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Кожна стежка додому веде (Г. Чубач).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Потім нас стежка до хати вела (І. Драч).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Дорога з хутора вестиме (І. Сенченко).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І шумлять ліси все тихше (О. Маковей).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Тополі шуміли за вікном все тривожніше (З. Тулуб).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 в Києві шумітимуть каштани (Є. Маланюк).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51" name="Google Shape;451;p46"/>
          <p:cNvSpPr txBox="1"/>
          <p:nvPr/>
        </p:nvSpPr>
        <p:spPr>
          <a:xfrm>
            <a:off x="620712" y="3351212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rsiva"/>
              <a:buNone/>
            </a:pPr>
            <a:r>
              <a:rPr b="1" i="0" lang="en-US" sz="4800" u="none" cap="none" strike="noStrik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Порівняйте: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7"/>
          <p:cNvSpPr/>
          <p:nvPr/>
        </p:nvSpPr>
        <p:spPr>
          <a:xfrm>
            <a:off x="714375" y="214312"/>
            <a:ext cx="8429625" cy="6643687"/>
          </a:xfrm>
          <a:prstGeom prst="flowChartMultidocumen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b="1" i="1" lang="en-U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Особливості написання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b="1" i="1" lang="en-U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дієслів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b="1" i="1" lang="en-U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теперішнього часу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" name="Google Shape;461;p48"/>
          <p:cNvGraphicFramePr/>
          <p:nvPr/>
        </p:nvGraphicFramePr>
        <p:xfrm>
          <a:off x="1000125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{912701A8-72CF-4D30-B892-1CC6C30F69EB}</a:tableStyleId>
              </a:tblPr>
              <a:tblGrid>
                <a:gridCol w="2000250"/>
                <a:gridCol w="2786050"/>
                <a:gridCol w="2900350"/>
              </a:tblGrid>
              <a:tr h="7588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1" lang="en-US" sz="2800" u="none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Особа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1" lang="en-US" sz="2800" u="none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Однина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1" lang="en-US" sz="2800" u="none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Множина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1-ша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чита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пиш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endParaRPr b="0" i="0" sz="2400" u="none" cap="none" strike="noStrike">
                        <a:solidFill>
                          <a:srgbClr val="CC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крич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чита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ємо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пиш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емо</a:t>
                      </a:r>
                      <a:endParaRPr b="0" i="0" sz="2400" u="none" cap="none" strike="noStrike">
                        <a:solidFill>
                          <a:srgbClr val="CC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їмо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крич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имо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2-га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чита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єш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пиш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еш</a:t>
                      </a:r>
                      <a:endParaRPr b="0" i="0" sz="2400" u="none" cap="none" strike="noStrike">
                        <a:solidFill>
                          <a:srgbClr val="CC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їш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крич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иш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чита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єте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пиш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ете</a:t>
                      </a:r>
                      <a:endParaRPr b="0" i="0" sz="2400" u="none" cap="none" strike="noStrike">
                        <a:solidFill>
                          <a:srgbClr val="CC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їте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крич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ите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74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3-тя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чита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є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пиш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b="0" i="0" sz="2400" u="none" cap="none" strike="noStrike">
                        <a:solidFill>
                          <a:srgbClr val="CC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їть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крич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ить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чита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ють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пиш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уть</a:t>
                      </a:r>
                      <a:endParaRPr b="0" i="0" sz="2400" u="none" cap="none" strike="noStrike">
                        <a:solidFill>
                          <a:srgbClr val="CC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ять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крич</a:t>
                      </a:r>
                      <a:r>
                        <a:rPr b="1" i="0" lang="en-US" sz="2400" u="none" cap="none" strike="noStrike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ать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2" name="Google Shape;462;p48"/>
          <p:cNvSpPr txBox="1"/>
          <p:nvPr/>
        </p:nvSpPr>
        <p:spPr>
          <a:xfrm>
            <a:off x="0" y="188912"/>
            <a:ext cx="9144000" cy="765175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i="1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Змінювання дієслів теперішнього часу</a:t>
            </a:r>
            <a:endParaRPr/>
          </a:p>
        </p:txBody>
      </p:sp>
      <p:pic>
        <p:nvPicPr>
          <p:cNvPr id="463" name="Google Shape;46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7" y="6215062"/>
            <a:ext cx="3071812" cy="43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"/>
          <p:cNvSpPr txBox="1"/>
          <p:nvPr/>
        </p:nvSpPr>
        <p:spPr>
          <a:xfrm>
            <a:off x="1214437" y="1214437"/>
            <a:ext cx="7072312" cy="440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Висновок: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дієслова теперішнього часу змінюються за особами й числами. Закінчення дієслів, що змінюються за особами й числами, </a:t>
            </a:r>
            <a:r>
              <a:rPr b="0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називаються особовими закінченнями.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2214562"/>
            <a:ext cx="8247062" cy="409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0"/>
          <p:cNvSpPr txBox="1"/>
          <p:nvPr/>
        </p:nvSpPr>
        <p:spPr>
          <a:xfrm>
            <a:off x="714375" y="214312"/>
            <a:ext cx="8143875" cy="1571625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i="1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Змінювання дієслів теперішнього часу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i="1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ОСОБОВІ ЗАКІНЧЕННЯ  ДІЄСЛІВ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0" lang="en-US" sz="6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Особові закінчення</a:t>
            </a:r>
            <a:endParaRPr/>
          </a:p>
        </p:txBody>
      </p:sp>
      <p:sp>
        <p:nvSpPr>
          <p:cNvPr id="480" name="Google Shape;480;p51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– особа множини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Вони (що роблять?)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Їд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уть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приїд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уть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пиш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уть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напиш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уть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b="1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УТЬ,  - ЮТЬ</a:t>
            </a:r>
            <a:endParaRPr/>
          </a:p>
        </p:txBody>
      </p:sp>
      <p:sp>
        <p:nvSpPr>
          <p:cNvPr id="481" name="Google Shape;481;p51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– особа множини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Вони (що роблять?)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Бач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ать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побач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ать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сто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ять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біж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ать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b="1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АТЬ,  - ЯТЬ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i="0" lang="en-US" sz="5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Якщо в 3 особі множини</a:t>
            </a:r>
            <a:endParaRPr/>
          </a:p>
        </p:txBody>
      </p:sp>
      <p:sp>
        <p:nvSpPr>
          <p:cNvPr id="487" name="Google Shape;487;p52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Char char="•"/>
            </a:pPr>
            <a:r>
              <a:rPr b="0" i="0" lang="en-US" sz="4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УТЬ, - ЮТЬ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 в закінченнях пишемо: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Char char="•"/>
            </a:pPr>
            <a:r>
              <a:rPr b="1" i="0" lang="en-US" sz="35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Е, - Є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</a:t>
            </a:r>
            <a:r>
              <a:rPr b="1" i="0" lang="en-US" sz="3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єш</a:t>
            </a: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пиш</a:t>
            </a:r>
            <a:r>
              <a:rPr b="1" i="0" lang="en-US" sz="3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еш</a:t>
            </a: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чита</a:t>
            </a:r>
            <a:r>
              <a:rPr b="1" i="0" lang="en-US" sz="3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єш</a:t>
            </a: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малю</a:t>
            </a:r>
            <a:r>
              <a:rPr b="1" i="0" lang="en-US" sz="3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єш</a:t>
            </a:r>
            <a:endParaRPr/>
          </a:p>
        </p:txBody>
      </p:sp>
      <p:sp>
        <p:nvSpPr>
          <p:cNvPr id="488" name="Google Shape;488;p52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АТЬ, - ЯТЬ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 в закінченнях пишемо: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Char char="•"/>
            </a:pPr>
            <a:r>
              <a:rPr b="1" i="0" lang="en-US" sz="35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И, - Ї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Біж</a:t>
            </a:r>
            <a:r>
              <a:rPr b="1" i="0" lang="en-US" sz="3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иш</a:t>
            </a: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сто</a:t>
            </a:r>
            <a:r>
              <a:rPr b="1" i="0" lang="en-US" sz="3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їш</a:t>
            </a: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одерж</a:t>
            </a:r>
            <a:r>
              <a:rPr b="1" i="0" lang="en-US" sz="3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иш</a:t>
            </a:r>
            <a:r>
              <a:rPr b="0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затверд</a:t>
            </a:r>
            <a:r>
              <a:rPr b="1" i="0" lang="en-US" sz="35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иш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3"/>
          <p:cNvSpPr txBox="1"/>
          <p:nvPr/>
        </p:nvSpPr>
        <p:spPr>
          <a:xfrm>
            <a:off x="1071562" y="0"/>
            <a:ext cx="7715250" cy="6494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2.  Колективна робота.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Потренуйся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i="0" lang="en-US" sz="32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Завдання:</a:t>
            </a:r>
            <a:r>
              <a:rPr b="0" i="0" lang="en-US" sz="32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прочитати ланцюжки слів; простежити, як утворюються дієслова теперішнього часу.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Зробити висновок.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Везти — вез-у, вез-еш, вез-е, вез-емо, вез-ете, вез-уть.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Стояти — сто-ю, сто-їш, сто-їть, сто-їмо,  сто-їте, сто-ять.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Висновок: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дієслова теперішнього часу утворюються від основи інфінітива дієслів недоконаного виду додаванням особових закінчень.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siva"/>
              <a:buNone/>
            </a:pPr>
            <a:r>
              <a:rPr b="1" i="1" lang="en-US" sz="48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 </a:t>
            </a:r>
            <a:r>
              <a:rPr b="1" i="1" lang="en-US" sz="54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Дослідження-моделювання</a:t>
            </a:r>
            <a:endParaRPr/>
          </a:p>
        </p:txBody>
      </p:sp>
      <p:sp>
        <p:nvSpPr>
          <p:cNvPr id="499" name="Google Shape;499;p54"/>
          <p:cNvSpPr txBox="1"/>
          <p:nvPr>
            <p:ph idx="1" type="body"/>
          </p:nvPr>
        </p:nvSpPr>
        <p:spPr>
          <a:xfrm>
            <a:off x="766762" y="12858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Різнокольоровими олівцями покажіть відповідність між видом і часом дієслова.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4"/>
          <p:cNvSpPr/>
          <p:nvPr/>
        </p:nvSpPr>
        <p:spPr>
          <a:xfrm>
            <a:off x="2484437" y="2973387"/>
            <a:ext cx="1582737" cy="5762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siv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Док.в.</a:t>
            </a:r>
            <a:endParaRPr/>
          </a:p>
        </p:txBody>
      </p:sp>
      <p:sp>
        <p:nvSpPr>
          <p:cNvPr id="501" name="Google Shape;501;p54"/>
          <p:cNvSpPr/>
          <p:nvPr/>
        </p:nvSpPr>
        <p:spPr>
          <a:xfrm>
            <a:off x="5508625" y="2973387"/>
            <a:ext cx="1584325" cy="5762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siva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Недок. в.</a:t>
            </a:r>
            <a:endParaRPr/>
          </a:p>
        </p:txBody>
      </p:sp>
      <p:sp>
        <p:nvSpPr>
          <p:cNvPr id="502" name="Google Shape;502;p54"/>
          <p:cNvSpPr/>
          <p:nvPr/>
        </p:nvSpPr>
        <p:spPr>
          <a:xfrm>
            <a:off x="6653212" y="5132387"/>
            <a:ext cx="1584325" cy="576262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siva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Майб.ч.</a:t>
            </a:r>
            <a:endParaRPr/>
          </a:p>
        </p:txBody>
      </p:sp>
      <p:sp>
        <p:nvSpPr>
          <p:cNvPr id="503" name="Google Shape;503;p54"/>
          <p:cNvSpPr/>
          <p:nvPr/>
        </p:nvSpPr>
        <p:spPr>
          <a:xfrm>
            <a:off x="4089400" y="5132387"/>
            <a:ext cx="1584325" cy="576262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siv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Мин.ч.</a:t>
            </a:r>
            <a:endParaRPr/>
          </a:p>
        </p:txBody>
      </p:sp>
      <p:sp>
        <p:nvSpPr>
          <p:cNvPr id="504" name="Google Shape;504;p54"/>
          <p:cNvSpPr/>
          <p:nvPr/>
        </p:nvSpPr>
        <p:spPr>
          <a:xfrm>
            <a:off x="1362075" y="5132387"/>
            <a:ext cx="1584325" cy="576262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siv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Теп.ч.</a:t>
            </a:r>
            <a:endParaRPr/>
          </a:p>
        </p:txBody>
      </p:sp>
      <p:cxnSp>
        <p:nvCxnSpPr>
          <p:cNvPr id="505" name="Google Shape;505;p54"/>
          <p:cNvCxnSpPr/>
          <p:nvPr/>
        </p:nvCxnSpPr>
        <p:spPr>
          <a:xfrm flipH="1" rot="10800000">
            <a:off x="2154237" y="3549650"/>
            <a:ext cx="3930650" cy="1582737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506" name="Google Shape;506;p54"/>
          <p:cNvCxnSpPr/>
          <p:nvPr/>
        </p:nvCxnSpPr>
        <p:spPr>
          <a:xfrm rot="10800000">
            <a:off x="3276600" y="3549650"/>
            <a:ext cx="1604962" cy="1582737"/>
          </a:xfrm>
          <a:prstGeom prst="straightConnector1">
            <a:avLst/>
          </a:prstGeom>
          <a:noFill/>
          <a:ln cap="flat" cmpd="sng" w="76200">
            <a:solidFill>
              <a:srgbClr val="92D05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507" name="Google Shape;507;p54"/>
          <p:cNvCxnSpPr/>
          <p:nvPr/>
        </p:nvCxnSpPr>
        <p:spPr>
          <a:xfrm flipH="1" rot="10800000">
            <a:off x="4881562" y="3549650"/>
            <a:ext cx="1419225" cy="1582737"/>
          </a:xfrm>
          <a:prstGeom prst="straightConnector1">
            <a:avLst/>
          </a:prstGeom>
          <a:noFill/>
          <a:ln cap="flat" cmpd="sng" w="76200">
            <a:solidFill>
              <a:srgbClr val="92D05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508" name="Google Shape;508;p54"/>
          <p:cNvCxnSpPr/>
          <p:nvPr/>
        </p:nvCxnSpPr>
        <p:spPr>
          <a:xfrm rot="10800000">
            <a:off x="3276600" y="3549650"/>
            <a:ext cx="4168775" cy="158273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509" name="Google Shape;509;p54"/>
          <p:cNvCxnSpPr/>
          <p:nvPr/>
        </p:nvCxnSpPr>
        <p:spPr>
          <a:xfrm rot="10800000">
            <a:off x="6443662" y="3549650"/>
            <a:ext cx="1001712" cy="158273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/>
          <p:nvPr>
            <p:ph idx="1" type="body"/>
          </p:nvPr>
        </p:nvSpPr>
        <p:spPr>
          <a:xfrm>
            <a:off x="571500" y="2341562"/>
            <a:ext cx="3887787" cy="451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Noto Sans Symbols"/>
              <a:buChar char="✔"/>
            </a:pPr>
            <a:r>
              <a:rPr b="0" i="1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Опишіть свій настрій за допомогою дієслів (хвилююся, тривожуся, радію, передчуваю…)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✔"/>
            </a:pPr>
            <a:r>
              <a:rPr b="0" i="1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Запишіть чи назвіть цифрами в спільному чаті</a:t>
            </a:r>
            <a:endParaRPr/>
          </a:p>
        </p:txBody>
      </p:sp>
      <p:pic>
        <p:nvPicPr>
          <p:cNvPr descr="C:\Users\ukr\Desktop\Формув. оцінюв\Тепломір настрою.jpg" id="372" name="Google Shape;37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562" y="0"/>
            <a:ext cx="4643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7"/>
          <p:cNvSpPr txBox="1"/>
          <p:nvPr>
            <p:ph type="title"/>
          </p:nvPr>
        </p:nvSpPr>
        <p:spPr>
          <a:xfrm>
            <a:off x="457200" y="274637"/>
            <a:ext cx="49720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orsiva"/>
              <a:buNone/>
            </a:pPr>
            <a:r>
              <a:rPr b="1" i="0" lang="en-US" sz="44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Забезпечення емоційної </a:t>
            </a:r>
            <a:br>
              <a:rPr b="1" i="0" lang="en-US" sz="44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i="0" lang="en-US" sz="44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готовності до уроку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kr\Desktop\Формув. оцінюв\depositphotos_44681297-stoc.jpg" id="514" name="Google Shape;514;p55"/>
          <p:cNvPicPr preferRelativeResize="0"/>
          <p:nvPr/>
        </p:nvPicPr>
        <p:blipFill rotWithShape="1">
          <a:blip r:embed="rId3">
            <a:alphaModFix/>
          </a:blip>
          <a:srcRect b="17041" l="17041" r="17041" t="21434"/>
          <a:stretch/>
        </p:blipFill>
        <p:spPr>
          <a:xfrm>
            <a:off x="7929562" y="0"/>
            <a:ext cx="121443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kr\Desktop\Формув. оцінюв\istockphoto-673307618-1024x1024.jpg" id="515" name="Google Shape;51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48" y="5261181"/>
            <a:ext cx="1500166" cy="159681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istockphoto-916767122-612x612.jpg" id="516" name="Google Shape;51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48" y="5325397"/>
            <a:ext cx="1643074" cy="153260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depositphotos_516246614-stock-illustration-crow-gift-cheese-fairy-tale.jpg" id="517" name="Google Shape;517;p55"/>
          <p:cNvPicPr preferRelativeResize="0"/>
          <p:nvPr/>
        </p:nvPicPr>
        <p:blipFill rotWithShape="1">
          <a:blip r:embed="rId6">
            <a:alphaModFix/>
          </a:blip>
          <a:srcRect b="11396" l="13379" r="11914" t="7261"/>
          <a:stretch/>
        </p:blipFill>
        <p:spPr>
          <a:xfrm>
            <a:off x="5929322" y="5328385"/>
            <a:ext cx="1500198" cy="152961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cuervo-con-queso-400-16474703.jpg" id="518" name="Google Shape;518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00958" y="5253331"/>
            <a:ext cx="1500198" cy="160466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456789098765434567890.JPG" id="519" name="Google Shape;519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28860" y="5213843"/>
            <a:ext cx="1785950" cy="1644157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520" name="Google Shape;520;p5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5287" y="765175"/>
            <a:ext cx="2543175" cy="18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5"/>
          <p:cNvSpPr txBox="1"/>
          <p:nvPr/>
        </p:nvSpPr>
        <p:spPr>
          <a:xfrm>
            <a:off x="611187" y="-100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orsiva"/>
              <a:buNone/>
            </a:pPr>
            <a:r>
              <a:rPr b="1" i="0" lang="en-US" sz="5400" u="none" cap="none" strike="noStrik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Проблемне запитання</a:t>
            </a:r>
            <a:endParaRPr/>
          </a:p>
        </p:txBody>
      </p:sp>
      <p:sp>
        <p:nvSpPr>
          <p:cNvPr id="522" name="Google Shape;522;p55"/>
          <p:cNvSpPr txBox="1"/>
          <p:nvPr/>
        </p:nvSpPr>
        <p:spPr>
          <a:xfrm>
            <a:off x="2771775" y="981075"/>
            <a:ext cx="6213475" cy="101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Чому від теперішнього часу відходять лише одна стрілочка?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endParaRPr/>
          </a:p>
        </p:txBody>
      </p:sp>
      <p:pic>
        <p:nvPicPr>
          <p:cNvPr id="523" name="Google Shape;523;p5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28750" y="1928812"/>
            <a:ext cx="7145337" cy="32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6"/>
          <p:cNvSpPr txBox="1"/>
          <p:nvPr/>
        </p:nvSpPr>
        <p:spPr>
          <a:xfrm>
            <a:off x="1979612" y="3284537"/>
            <a:ext cx="5329237" cy="2808287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теперішньому часі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немає доконаного виду</a:t>
            </a:r>
            <a:endParaRPr/>
          </a:p>
        </p:txBody>
      </p:sp>
      <p:pic>
        <p:nvPicPr>
          <p:cNvPr descr="904088c75ba566a28bc3b345bce95b62" id="529" name="Google Shape;52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7" y="0"/>
            <a:ext cx="3382962" cy="2538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склицательный знак PNG картинки скачать бесплатно" id="530" name="Google Shape;53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15000" y="10001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7"/>
          <p:cNvSpPr txBox="1"/>
          <p:nvPr>
            <p:ph type="title"/>
          </p:nvPr>
        </p:nvSpPr>
        <p:spPr>
          <a:xfrm>
            <a:off x="714375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800"/>
              <a:buFont typeface="Corsiva"/>
              <a:buNone/>
            </a:pPr>
            <a:r>
              <a:rPr b="1" i="0" lang="en-US" sz="88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Фізкультхвилинка</a:t>
            </a:r>
            <a:br>
              <a:rPr b="1" i="0" lang="en-US" sz="88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i="0" lang="en-US" sz="88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для очей </a:t>
            </a:r>
            <a:endParaRPr/>
          </a:p>
        </p:txBody>
      </p:sp>
      <p:pic>
        <p:nvPicPr>
          <p:cNvPr id="536" name="Google Shape;53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375" y="3786187"/>
            <a:ext cx="5935662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8"/>
          <p:cNvSpPr txBox="1"/>
          <p:nvPr/>
        </p:nvSpPr>
        <p:spPr>
          <a:xfrm>
            <a:off x="250825" y="260350"/>
            <a:ext cx="8569325" cy="431800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Чергування приголосних при дієвідмінюванні</a:t>
            </a:r>
            <a:endParaRPr/>
          </a:p>
        </p:txBody>
      </p:sp>
      <p:sp>
        <p:nvSpPr>
          <p:cNvPr id="542" name="Google Shape;542;p58"/>
          <p:cNvSpPr txBox="1"/>
          <p:nvPr/>
        </p:nvSpPr>
        <p:spPr>
          <a:xfrm>
            <a:off x="323850" y="1196975"/>
            <a:ext cx="8569325" cy="532765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99"/>
              </a:gs>
            </a:gsLst>
            <a:lin ang="189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8"/>
          <p:cNvSpPr txBox="1"/>
          <p:nvPr/>
        </p:nvSpPr>
        <p:spPr>
          <a:xfrm rot="5400000">
            <a:off x="1944688" y="-423862"/>
            <a:ext cx="5327650" cy="8569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44" name="Google Shape;544;p58"/>
          <p:cNvGraphicFramePr/>
          <p:nvPr/>
        </p:nvGraphicFramePr>
        <p:xfrm>
          <a:off x="539750" y="162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{912701A8-72CF-4D30-B892-1CC6C30F69EB}</a:tableStyleId>
              </a:tblPr>
              <a:tblGrid>
                <a:gridCol w="4114800"/>
                <a:gridCol w="4114800"/>
              </a:tblGrid>
              <a:tr h="7413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[г], [з] - [ж]      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стере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 – стере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  в’я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ати – в’я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[к], [т] - [ч]      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кру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ити – кру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  хо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іти - хо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[х], [с] - [ш]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ати – ди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еш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   про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ити - про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2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[д] - [дж]           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си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іти - си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дж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60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[зд] - [ждж]       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ї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зд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ити – ї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ждж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7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[ст] - [щ]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ити - ма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щ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[в] - [вл]           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ло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ити - ло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вл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[б] - [бл]            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лю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ити – лю</a:t>
                      </a:r>
                      <a:r>
                        <a:rPr b="1" i="0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бл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9"/>
          <p:cNvSpPr txBox="1"/>
          <p:nvPr>
            <p:ph type="title"/>
          </p:nvPr>
        </p:nvSpPr>
        <p:spPr>
          <a:xfrm>
            <a:off x="928687" y="0"/>
            <a:ext cx="7300912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rsiva"/>
              <a:buNone/>
            </a:pPr>
            <a:r>
              <a:rPr b="1" i="0" lang="en-US" sz="48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Граматична розминка</a:t>
            </a:r>
            <a:endParaRPr/>
          </a:p>
        </p:txBody>
      </p:sp>
      <p:sp>
        <p:nvSpPr>
          <p:cNvPr id="550" name="Google Shape;550;p59"/>
          <p:cNvSpPr txBox="1"/>
          <p:nvPr>
            <p:ph idx="1" type="body"/>
          </p:nvPr>
        </p:nvSpPr>
        <p:spPr>
          <a:xfrm>
            <a:off x="785812" y="642937"/>
            <a:ext cx="8358187" cy="292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Поставте дієслова (усно) </a:t>
            </a: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пекти, любити, котити, виходити, їздити, мостити, трусити, просити -</a:t>
            </a:r>
            <a:r>
              <a:rPr b="0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 форму 1-ї особи одн. теперішнього часу. </a:t>
            </a: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З’ясувати, які приголосні звуки чергуються.</a:t>
            </a:r>
            <a:endParaRPr/>
          </a:p>
        </p:txBody>
      </p:sp>
      <p:pic>
        <p:nvPicPr>
          <p:cNvPr id="551" name="Google Shape;55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5" y="4265612"/>
            <a:ext cx="4143375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9"/>
          <p:cNvPicPr preferRelativeResize="0"/>
          <p:nvPr/>
        </p:nvPicPr>
        <p:blipFill rotWithShape="1">
          <a:blip r:embed="rId4">
            <a:alphaModFix/>
          </a:blip>
          <a:srcRect b="8717" l="3464" r="53219" t="0"/>
          <a:stretch/>
        </p:blipFill>
        <p:spPr>
          <a:xfrm>
            <a:off x="857250" y="3641725"/>
            <a:ext cx="3071812" cy="32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0"/>
          <p:cNvSpPr txBox="1"/>
          <p:nvPr>
            <p:ph type="title"/>
          </p:nvPr>
        </p:nvSpPr>
        <p:spPr>
          <a:xfrm>
            <a:off x="1071562" y="1500187"/>
            <a:ext cx="52863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0" lang="en-US" sz="24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Вправа за підручником  </a:t>
            </a:r>
            <a:br>
              <a:rPr b="1" i="0" lang="en-US" sz="24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i="0" lang="en-US" sz="24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№  87 стор.33</a:t>
            </a:r>
            <a:endParaRPr/>
          </a:p>
        </p:txBody>
      </p:sp>
      <p:sp>
        <p:nvSpPr>
          <p:cNvPr id="558" name="Google Shape;558;p60"/>
          <p:cNvSpPr txBox="1"/>
          <p:nvPr>
            <p:ph idx="1" type="body"/>
          </p:nvPr>
        </p:nvSpPr>
        <p:spPr>
          <a:xfrm>
            <a:off x="214312" y="3500437"/>
            <a:ext cx="8715375" cy="20716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C00000"/>
                </a:solidFill>
                <a:latin typeface="Happy Monkey"/>
                <a:ea typeface="Happy Monkey"/>
                <a:cs typeface="Happy Monkey"/>
                <a:sym typeface="Happy Monkey"/>
              </a:rPr>
              <a:t>ПОПРАЦЮЙТЕ      В     ПАРАХ: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CC00FF"/>
                </a:solidFill>
                <a:latin typeface="Happy Monkey"/>
                <a:ea typeface="Happy Monkey"/>
                <a:cs typeface="Happy Monkey"/>
                <a:sym typeface="Happy Monkey"/>
              </a:rPr>
              <a:t>Підкресліть    букви на позначення звуків, які чергуються.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52525"/>
                </a:solidFill>
                <a:latin typeface="Happy Monkey"/>
                <a:ea typeface="Happy Monkey"/>
                <a:cs typeface="Happy Monkey"/>
                <a:sym typeface="Happy Monkey"/>
              </a:rPr>
              <a:t>Стерегти, берегти, пекти, просити, хотіти, в’язати, сидіти, ходити.</a:t>
            </a:r>
            <a:endParaRPr/>
          </a:p>
        </p:txBody>
      </p:sp>
      <p:pic>
        <p:nvPicPr>
          <p:cNvPr id="559" name="Google Shape;55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260000">
            <a:off x="-522287" y="1236662"/>
            <a:ext cx="216852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60"/>
          <p:cNvSpPr txBox="1"/>
          <p:nvPr/>
        </p:nvSpPr>
        <p:spPr>
          <a:xfrm>
            <a:off x="1000125" y="0"/>
            <a:ext cx="657225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Corsiva"/>
              <a:buNone/>
            </a:pPr>
            <a:r>
              <a:rPr b="1" i="0" lang="en-US" sz="66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Схема-інформатор</a:t>
            </a:r>
            <a:endParaRPr/>
          </a:p>
        </p:txBody>
      </p:sp>
      <p:sp>
        <p:nvSpPr>
          <p:cNvPr id="561" name="Google Shape;561;p60"/>
          <p:cNvSpPr/>
          <p:nvPr/>
        </p:nvSpPr>
        <p:spPr>
          <a:xfrm>
            <a:off x="7156450" y="928687"/>
            <a:ext cx="1987550" cy="31670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A256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Що роблю?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Що робимо?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Що робиш?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Що робите?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Що робить?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0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Що роблять?</a:t>
            </a:r>
            <a:endParaRPr/>
          </a:p>
        </p:txBody>
      </p:sp>
      <p:sp>
        <p:nvSpPr>
          <p:cNvPr id="562" name="Google Shape;562;p60"/>
          <p:cNvSpPr txBox="1"/>
          <p:nvPr/>
        </p:nvSpPr>
        <p:spPr>
          <a:xfrm>
            <a:off x="1143000" y="2428875"/>
            <a:ext cx="52863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3F"/>
              </a:buClr>
              <a:buSzPts val="1800"/>
              <a:buFont typeface="Open Sans"/>
              <a:buNone/>
            </a:pPr>
            <a:r>
              <a:rPr b="1" i="0" lang="en-US" sz="18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  <a:t>Поставити   дієслова  у  формі  </a:t>
            </a:r>
            <a:r>
              <a:rPr b="1" i="0" lang="en-US" sz="1800" u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1-ої</a:t>
            </a:r>
            <a:r>
              <a:rPr b="1" i="0" lang="en-US" sz="18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особи однини</a:t>
            </a:r>
            <a:r>
              <a:rPr b="1" i="0" lang="en-US" sz="1800" u="none">
                <a:solidFill>
                  <a:srgbClr val="4E4E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3F"/>
              </a:buClr>
              <a:buSzPts val="1800"/>
              <a:buFont typeface="Open Sans"/>
              <a:buNone/>
            </a:pPr>
            <a:r>
              <a:rPr b="1" i="0" lang="en-US" sz="18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  <a:t>Та   у формі  </a:t>
            </a:r>
            <a:r>
              <a:rPr b="1" i="0" lang="en-US" sz="1800" u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2-ої особи однини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Open Sans"/>
              <a:buNone/>
            </a:pPr>
            <a:r>
              <a:rPr b="1" i="0" lang="en-US" sz="1800" u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Я                                  ТИ</a:t>
            </a:r>
            <a:endParaRPr/>
          </a:p>
        </p:txBody>
      </p:sp>
      <p:pic>
        <p:nvPicPr>
          <p:cNvPr descr="C:\Users\ukr\Desktop\Формув. оцінюв\21128827.jpg" id="563" name="Google Shape;563;p60"/>
          <p:cNvPicPr preferRelativeResize="0"/>
          <p:nvPr/>
        </p:nvPicPr>
        <p:blipFill rotWithShape="1">
          <a:blip r:embed="rId4">
            <a:alphaModFix/>
          </a:blip>
          <a:srcRect b="6405" l="2187" r="6406" t="12031"/>
          <a:stretch/>
        </p:blipFill>
        <p:spPr>
          <a:xfrm>
            <a:off x="6982385" y="4929174"/>
            <a:ext cx="2161615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kr\Desktop\Формув. оцінюв\istockphoto-916767122-612x612.jpg" id="564" name="Google Shape;56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2908" y="5325397"/>
            <a:ext cx="1643074" cy="153260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kr\Desktop\Формув. оцінюв\depositphotos_44681297-stoc.jpg" id="569" name="Google Shape;569;p61"/>
          <p:cNvPicPr preferRelativeResize="0"/>
          <p:nvPr/>
        </p:nvPicPr>
        <p:blipFill rotWithShape="1">
          <a:blip r:embed="rId3">
            <a:alphaModFix/>
          </a:blip>
          <a:srcRect b="17041" l="17041" r="17041" t="21434"/>
          <a:stretch/>
        </p:blipFill>
        <p:spPr>
          <a:xfrm>
            <a:off x="7929562" y="0"/>
            <a:ext cx="121443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kr\Desktop\Формув. оцінюв\istockphoto-673307618-1024x1024.jpg" id="570" name="Google Shape;570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48" y="5261181"/>
            <a:ext cx="1500166" cy="159681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istockphoto-916767122-612x612.jpg" id="571" name="Google Shape;571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48" y="5325397"/>
            <a:ext cx="1643074" cy="153260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depositphotos_516246614-stock-illustration-crow-gift-cheese-fairy-tale.jpg" id="572" name="Google Shape;572;p61"/>
          <p:cNvPicPr preferRelativeResize="0"/>
          <p:nvPr/>
        </p:nvPicPr>
        <p:blipFill rotWithShape="1">
          <a:blip r:embed="rId6">
            <a:alphaModFix/>
          </a:blip>
          <a:srcRect b="11396" l="13379" r="11914" t="7261"/>
          <a:stretch/>
        </p:blipFill>
        <p:spPr>
          <a:xfrm>
            <a:off x="5929322" y="5328385"/>
            <a:ext cx="1500198" cy="152961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cuervo-con-queso-400-16474703.jpg" id="573" name="Google Shape;573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00958" y="5253331"/>
            <a:ext cx="1500198" cy="160466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456789098765434567890.JPG" id="574" name="Google Shape;574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28860" y="5213843"/>
            <a:ext cx="1785950" cy="1644157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graphicFrame>
        <p:nvGraphicFramePr>
          <p:cNvPr id="575" name="Google Shape;575;p61"/>
          <p:cNvGraphicFramePr/>
          <p:nvPr/>
        </p:nvGraphicFramePr>
        <p:xfrm>
          <a:off x="857250" y="15001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{912701A8-72CF-4D30-B892-1CC6C30F69EB}</a:tableStyleId>
              </a:tblPr>
              <a:tblGrid>
                <a:gridCol w="1941500"/>
                <a:gridCol w="5773725"/>
              </a:tblGrid>
              <a:tr h="6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Corsiva"/>
                        <a:buNone/>
                      </a:pPr>
                      <a:r>
                        <a:rPr b="1" i="0" lang="en-US" sz="3600" u="none" cap="none" strike="noStrike">
                          <a:solidFill>
                            <a:srgbClr val="FFFFFF"/>
                          </a:solidFill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Особа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Corsiva"/>
                        <a:buNone/>
                      </a:pPr>
                      <a:r>
                        <a:rPr b="1" i="0" lang="en-US" sz="3600" u="none" cap="none" strike="noStrike">
                          <a:solidFill>
                            <a:srgbClr val="FFFFFF"/>
                          </a:solidFill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Однина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1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Corsiva"/>
                        <a:buNone/>
                      </a:pPr>
                      <a:r>
                        <a:rPr b="1" i="0" lang="en-US" sz="3600" u="none" cap="none" strike="noStrike">
                          <a:solidFill>
                            <a:srgbClr val="000000"/>
                          </a:solidFill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I особа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FF"/>
                        </a:buClr>
                        <a:buSzPts val="3600"/>
                        <a:buFont typeface="Corsiva"/>
                        <a:buNone/>
                      </a:pPr>
                      <a:r>
                        <a:rPr b="1" i="0" lang="en-US" sz="3600" u="none" cap="none" strike="noStrike">
                          <a:solidFill>
                            <a:srgbClr val="CC00FF"/>
                          </a:solidFill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Я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Corsiva"/>
                        <a:buNone/>
                      </a:pPr>
                      <a:r>
                        <a:rPr b="1" i="0" lang="en-US" sz="3600" u="none" cap="none" strike="noStrike">
                          <a:solidFill>
                            <a:srgbClr val="000000"/>
                          </a:solidFill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Стережу,  бережу, печу,  прошу, хочу, в’яжу, сиджу, ходжу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Corsiva"/>
                        <a:buNone/>
                      </a:pPr>
                      <a:r>
                        <a:rPr b="1" i="0" lang="en-US" sz="3600" u="none" cap="none" strike="noStrike">
                          <a:solidFill>
                            <a:srgbClr val="000000"/>
                          </a:solidFill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II особа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FF"/>
                        </a:buClr>
                        <a:buSzPts val="3600"/>
                        <a:buFont typeface="Corsiva"/>
                        <a:buNone/>
                      </a:pPr>
                      <a:r>
                        <a:rPr b="1" i="0" lang="en-US" sz="3600" u="none" cap="none" strike="noStrike">
                          <a:solidFill>
                            <a:srgbClr val="CC00FF"/>
                          </a:solidFill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ТИ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Corsiva"/>
                        <a:buNone/>
                      </a:pPr>
                      <a:r>
                        <a:rPr b="1" i="0" lang="en-US" sz="3600" u="none" cap="none" strike="noStrike">
                          <a:solidFill>
                            <a:srgbClr val="000000"/>
                          </a:solidFill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Стережеш, бережеш, печеш, просиш, хочеш, в’яжеш, сидиш, ходиш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76" name="Google Shape;576;p61"/>
          <p:cNvSpPr txBox="1"/>
          <p:nvPr/>
        </p:nvSpPr>
        <p:spPr>
          <a:xfrm>
            <a:off x="1214437" y="0"/>
            <a:ext cx="62468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Corsiva"/>
              <a:buNone/>
            </a:pPr>
            <a:r>
              <a:rPr b="1" i="0" lang="en-US" sz="66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ПЕРЕВІРЯЄМО: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2"/>
          <p:cNvSpPr txBox="1"/>
          <p:nvPr/>
        </p:nvSpPr>
        <p:spPr>
          <a:xfrm>
            <a:off x="857250" y="142875"/>
            <a:ext cx="7929562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None/>
            </a:pPr>
            <a:r>
              <a:rPr b="1" i="0" lang="en-US" sz="3600" u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ПОМІРКУЙ! </a:t>
            </a:r>
            <a:r>
              <a:rPr b="1" i="0" lang="en-US" sz="3600" u="none">
                <a:solidFill>
                  <a:srgbClr val="CC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Чому записані слова  по різному пишуться і вимовляються ?</a:t>
            </a:r>
            <a:endParaRPr/>
          </a:p>
        </p:txBody>
      </p:sp>
      <p:pic>
        <p:nvPicPr>
          <p:cNvPr descr="Screenshot_7.png" id="582" name="Google Shape;58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4071937"/>
            <a:ext cx="7367587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смайли настрій" id="583" name="Google Shape;58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250" y="1428750"/>
            <a:ext cx="2617787" cy="235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3"/>
          <p:cNvSpPr txBox="1"/>
          <p:nvPr/>
        </p:nvSpPr>
        <p:spPr>
          <a:xfrm>
            <a:off x="1143000" y="142875"/>
            <a:ext cx="7858125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Дієслова, що вказують на дію, яка спрямована виконавцем на самого себе, називаються зворотніми.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Зверни увагу!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Їх ще називають «дієслова на -сь, -ся».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У кінці таких дієслів пишуться частини -ся, -сь (це постфікси).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Вони стоять після закінчення або суфікса (у дієсловах в н.ф.).</a:t>
            </a:r>
            <a:endParaRPr/>
          </a:p>
        </p:txBody>
      </p:sp>
      <p:pic>
        <p:nvPicPr>
          <p:cNvPr descr="https://resources.cdn.miyklas.com.ua/6bdbc69b-6887-432f-9b67-fa936fce1a50/Screenshot7w571.png" id="589" name="Google Shape;58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187" y="4616450"/>
            <a:ext cx="4867275" cy="22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4"/>
          <p:cNvSpPr txBox="1"/>
          <p:nvPr/>
        </p:nvSpPr>
        <p:spPr>
          <a:xfrm>
            <a:off x="1000125" y="0"/>
            <a:ext cx="8143875" cy="3970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Open Sans"/>
              <a:buNone/>
            </a:pPr>
            <a:r>
              <a:rPr b="1" i="0" lang="en-US" sz="3600" u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При написанні зворотніх дієслів май на увазі!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3F"/>
              </a:buClr>
              <a:buSzPts val="3600"/>
              <a:buFont typeface="Open Sans"/>
              <a:buNone/>
            </a:pPr>
            <a:r>
              <a:rPr b="1" i="0" lang="en-US" sz="36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  <a:t>У дієсловах </a:t>
            </a:r>
            <a:r>
              <a:rPr b="1" i="0" lang="en-US" sz="3600" u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2-ої</a:t>
            </a:r>
            <a:r>
              <a:rPr b="1" i="0" lang="en-US" sz="36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  <a:t> особи однини</a:t>
            </a:r>
            <a:r>
              <a:rPr b="1" i="0" lang="en-US" sz="3600" u="none">
                <a:solidFill>
                  <a:srgbClr val="4E4E3F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3F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4E4E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600" u="none">
                <a:solidFill>
                  <a:srgbClr val="76A900"/>
                </a:solidFill>
                <a:latin typeface="Open Sans"/>
                <a:ea typeface="Open Sans"/>
                <a:cs typeface="Open Sans"/>
                <a:sym typeface="Open Sans"/>
              </a:rPr>
              <a:t>-шся</a:t>
            </a:r>
            <a:r>
              <a:rPr b="1" i="0" lang="en-US" sz="3600" u="none">
                <a:solidFill>
                  <a:srgbClr val="76A9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US" sz="3600" u="none">
                <a:solidFill>
                  <a:srgbClr val="4E4E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US" sz="36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  <a:t>вимовляють як</a:t>
            </a:r>
            <a:r>
              <a:rPr b="1" i="0" lang="en-US" sz="3600" u="none">
                <a:solidFill>
                  <a:srgbClr val="4E4E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US" sz="3600" u="none">
                <a:solidFill>
                  <a:srgbClr val="76A900"/>
                </a:solidFill>
                <a:latin typeface="Open Sans"/>
                <a:ea typeface="Open Sans"/>
                <a:cs typeface="Open Sans"/>
                <a:sym typeface="Open Sans"/>
              </a:rPr>
              <a:t>[с':а]</a:t>
            </a:r>
            <a:r>
              <a:rPr b="1" i="0" lang="en-US" sz="36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b="1" i="0" lang="en-US" sz="36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36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  <a:t>У дієсловах </a:t>
            </a:r>
            <a:r>
              <a:rPr b="1" i="0" lang="en-US" sz="3600" u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3-ої </a:t>
            </a:r>
            <a:r>
              <a:rPr b="1" i="0" lang="en-US" sz="36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  <a:t>особи однини і множини</a:t>
            </a:r>
            <a:r>
              <a:rPr b="1" i="0" lang="en-US" sz="3600" u="none">
                <a:solidFill>
                  <a:srgbClr val="4E4E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US" sz="3600" u="none">
                <a:solidFill>
                  <a:srgbClr val="76A900"/>
                </a:solidFill>
                <a:latin typeface="Open Sans"/>
                <a:ea typeface="Open Sans"/>
                <a:cs typeface="Open Sans"/>
                <a:sym typeface="Open Sans"/>
              </a:rPr>
              <a:t>- ться</a:t>
            </a:r>
            <a:r>
              <a:rPr b="1" i="0" lang="en-US" sz="3600" u="none">
                <a:solidFill>
                  <a:srgbClr val="76A9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US" sz="3600" u="none">
                <a:solidFill>
                  <a:srgbClr val="4E4E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US" sz="3600" u="none">
                <a:solidFill>
                  <a:srgbClr val="4E4E3F"/>
                </a:solidFill>
                <a:latin typeface="Open Sans"/>
                <a:ea typeface="Open Sans"/>
                <a:cs typeface="Open Sans"/>
                <a:sym typeface="Open Sans"/>
              </a:rPr>
              <a:t> вимовляють як</a:t>
            </a:r>
            <a:r>
              <a:rPr b="1" i="0" lang="en-US" sz="3600" u="none">
                <a:solidFill>
                  <a:srgbClr val="4E4E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US" sz="3600" u="none">
                <a:solidFill>
                  <a:srgbClr val="76A900"/>
                </a:solidFill>
                <a:latin typeface="Open Sans"/>
                <a:ea typeface="Open Sans"/>
                <a:cs typeface="Open Sans"/>
                <a:sym typeface="Open Sans"/>
              </a:rPr>
              <a:t>[ц':а]</a:t>
            </a:r>
            <a:endParaRPr/>
          </a:p>
        </p:txBody>
      </p:sp>
      <p:pic>
        <p:nvPicPr>
          <p:cNvPr descr="https://2.bp.blogspot.com/-OuevKvvcQZ8/Wsr-_89FAwI/AAAAAAAAB54/K-88ppfOOm06p-rngdNih7nVgpuptcwxwCLcBGAs/s320/img6.jpg" id="595" name="Google Shape;59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7562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Corsiva"/>
              <a:buNone/>
            </a:pPr>
            <a:r>
              <a:rPr b="1" i="0" lang="en-US" sz="66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«Я –лінгвіст»</a:t>
            </a:r>
            <a:endParaRPr/>
          </a:p>
        </p:txBody>
      </p:sp>
      <p:sp>
        <p:nvSpPr>
          <p:cNvPr id="379" name="Google Shape;379;p38"/>
          <p:cNvSpPr txBox="1"/>
          <p:nvPr>
            <p:ph idx="1" type="body"/>
          </p:nvPr>
        </p:nvSpPr>
        <p:spPr>
          <a:xfrm>
            <a:off x="900112" y="1600200"/>
            <a:ext cx="7786687" cy="61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Розповідь про дієслово як частину мови</a:t>
            </a:r>
            <a:endParaRPr/>
          </a:p>
        </p:txBody>
      </p: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2429996"/>
            <a:ext cx="5233627" cy="3506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kr\Desktop\Формув. оцінюв\istockphoto-673307618-1024x1024.jpg" id="600" name="Google Shape;60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48" y="5261181"/>
            <a:ext cx="1500166" cy="159681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istockphoto-916767122-612x612.jpg" id="601" name="Google Shape;60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48" y="5325397"/>
            <a:ext cx="1643074" cy="153260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depositphotos_516246614-stock-illustration-crow-gift-cheese-fairy-tale.jpg" id="602" name="Google Shape;602;p65"/>
          <p:cNvPicPr preferRelativeResize="0"/>
          <p:nvPr/>
        </p:nvPicPr>
        <p:blipFill rotWithShape="1">
          <a:blip r:embed="rId5">
            <a:alphaModFix/>
          </a:blip>
          <a:srcRect b="11396" l="13379" r="11914" t="7261"/>
          <a:stretch/>
        </p:blipFill>
        <p:spPr>
          <a:xfrm>
            <a:off x="5929322" y="5328385"/>
            <a:ext cx="1500198" cy="152961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cuervo-con-queso-400-16474703.jpg" id="603" name="Google Shape;603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00958" y="5253331"/>
            <a:ext cx="1500198" cy="160466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456789098765434567890.JPG" id="604" name="Google Shape;604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28860" y="5213843"/>
            <a:ext cx="1785950" cy="1644157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605" name="Google Shape;605;p65"/>
          <p:cNvPicPr preferRelativeResize="0"/>
          <p:nvPr/>
        </p:nvPicPr>
        <p:blipFill rotWithShape="1">
          <a:blip r:embed="rId8">
            <a:alphaModFix/>
          </a:blip>
          <a:srcRect b="0" l="5543" r="4843" t="0"/>
          <a:stretch/>
        </p:blipFill>
        <p:spPr>
          <a:xfrm>
            <a:off x="785812" y="928687"/>
            <a:ext cx="7929562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65"/>
          <p:cNvSpPr txBox="1"/>
          <p:nvPr/>
        </p:nvSpPr>
        <p:spPr>
          <a:xfrm>
            <a:off x="1000125" y="4572000"/>
            <a:ext cx="6715125" cy="52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i="0" lang="en-US" sz="1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Завдання:</a:t>
            </a:r>
            <a:r>
              <a:rPr b="1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400" u="non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Вчитель  проводить коментування виконання домашньої вправи № 90 стор. 34  за підручником.</a:t>
            </a:r>
            <a:endParaRPr/>
          </a:p>
        </p:txBody>
      </p:sp>
      <p:pic>
        <p:nvPicPr>
          <p:cNvPr descr="C:\Users\ukr\Desktop\Формув. оцінюв\depositphotos_44681297-stoc.jpg" id="607" name="Google Shape;607;p65"/>
          <p:cNvPicPr preferRelativeResize="0"/>
          <p:nvPr/>
        </p:nvPicPr>
        <p:blipFill rotWithShape="1">
          <a:blip r:embed="rId9">
            <a:alphaModFix/>
          </a:blip>
          <a:srcRect b="17041" l="17041" r="17041" t="21434"/>
          <a:stretch/>
        </p:blipFill>
        <p:spPr>
          <a:xfrm>
            <a:off x="7929562" y="0"/>
            <a:ext cx="1214437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/>
          <p:nvPr/>
        </p:nvSpPr>
        <p:spPr>
          <a:xfrm>
            <a:off x="785812" y="0"/>
            <a:ext cx="8358187" cy="3970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Bookman Old Style"/>
              <a:buNone/>
            </a:pPr>
            <a:r>
              <a:rPr b="1" i="0" lang="en-US" sz="2800" u="none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V. ЗАКРІПЛЕННЯ ВИВЧЕНОГО МАТЕРІАЛУ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Bookman Old Style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Проблемне завдання: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Порівняйте особливості використання категорії часу в різних сферах людської діяльності: чи однакові поняття часу в біології, в історії, і в мовній сфері.</a:t>
            </a:r>
            <a:endParaRPr b="1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Яка, на вашу думку, особливість  категорії часу в мовознавстві?</a:t>
            </a:r>
            <a:endParaRPr/>
          </a:p>
        </p:txBody>
      </p:sp>
      <p:pic>
        <p:nvPicPr>
          <p:cNvPr descr="C:\Users\ukr\Desktop\Формув. оцінюв\istockphoto-916767122-612x612.jpg" id="613" name="Google Shape;61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4286256"/>
            <a:ext cx="2757117" cy="257174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istockphoto-673307618-1024x1024.jpg" id="614" name="Google Shape;61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2150" y="4143380"/>
            <a:ext cx="2811850" cy="271462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21128827.jpg" id="615" name="Google Shape;615;p66"/>
          <p:cNvPicPr preferRelativeResize="0"/>
          <p:nvPr/>
        </p:nvPicPr>
        <p:blipFill rotWithShape="1">
          <a:blip r:embed="rId5">
            <a:alphaModFix/>
          </a:blip>
          <a:srcRect b="6405" l="2187" r="6406" t="12031"/>
          <a:stretch/>
        </p:blipFill>
        <p:spPr>
          <a:xfrm>
            <a:off x="3286116" y="3989489"/>
            <a:ext cx="3214710" cy="286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0" name="Google Shape;620;p67"/>
          <p:cNvCxnSpPr/>
          <p:nvPr/>
        </p:nvCxnSpPr>
        <p:spPr>
          <a:xfrm flipH="1" rot="-5400000">
            <a:off x="1100931" y="1886743"/>
            <a:ext cx="3786187" cy="127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21" name="Google Shape;621;p67"/>
          <p:cNvCxnSpPr/>
          <p:nvPr/>
        </p:nvCxnSpPr>
        <p:spPr>
          <a:xfrm rot="5400000">
            <a:off x="4221162" y="1851025"/>
            <a:ext cx="3714750" cy="127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22" name="Google Shape;622;p67"/>
          <p:cNvSpPr txBox="1"/>
          <p:nvPr/>
        </p:nvSpPr>
        <p:spPr>
          <a:xfrm>
            <a:off x="0" y="0"/>
            <a:ext cx="2987675" cy="692150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ос., одн.</a:t>
            </a:r>
            <a:endParaRPr/>
          </a:p>
        </p:txBody>
      </p:sp>
      <p:sp>
        <p:nvSpPr>
          <p:cNvPr id="623" name="Google Shape;623;p67"/>
          <p:cNvSpPr txBox="1"/>
          <p:nvPr/>
        </p:nvSpPr>
        <p:spPr>
          <a:xfrm>
            <a:off x="2987675" y="0"/>
            <a:ext cx="3060700" cy="69215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ос., одн.</a:t>
            </a:r>
            <a:endParaRPr/>
          </a:p>
        </p:txBody>
      </p:sp>
      <p:sp>
        <p:nvSpPr>
          <p:cNvPr id="624" name="Google Shape;624;p67"/>
          <p:cNvSpPr txBox="1"/>
          <p:nvPr/>
        </p:nvSpPr>
        <p:spPr>
          <a:xfrm>
            <a:off x="6084887" y="0"/>
            <a:ext cx="3059112" cy="692150"/>
          </a:xfrm>
          <a:prstGeom prst="rect">
            <a:avLst/>
          </a:prstGeom>
          <a:solidFill>
            <a:srgbClr val="92D05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ос., мн.</a:t>
            </a:r>
            <a:endParaRPr/>
          </a:p>
        </p:txBody>
      </p:sp>
      <p:sp>
        <p:nvSpPr>
          <p:cNvPr id="625" name="Google Shape;625;p67"/>
          <p:cNvSpPr txBox="1"/>
          <p:nvPr/>
        </p:nvSpPr>
        <p:spPr>
          <a:xfrm>
            <a:off x="571500" y="765175"/>
            <a:ext cx="85725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умива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єшся</a:t>
            </a: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умива</a:t>
            </a: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ється </a:t>
            </a: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умива</a:t>
            </a:r>
            <a:r>
              <a:rPr b="1" i="0" lang="en-US" sz="320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ються</a:t>
            </a:r>
            <a:endParaRPr/>
          </a:p>
        </p:txBody>
      </p:sp>
      <p:sp>
        <p:nvSpPr>
          <p:cNvPr id="626" name="Google Shape;626;p67"/>
          <p:cNvSpPr txBox="1"/>
          <p:nvPr/>
        </p:nvSpPr>
        <p:spPr>
          <a:xfrm>
            <a:off x="0" y="1484312"/>
            <a:ext cx="91440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збира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єшся</a:t>
            </a: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збира</a:t>
            </a: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ється </a:t>
            </a: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збира</a:t>
            </a:r>
            <a:r>
              <a:rPr b="1" i="0" lang="en-US" sz="320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ються</a:t>
            </a:r>
            <a:endParaRPr/>
          </a:p>
        </p:txBody>
      </p:sp>
      <p:sp>
        <p:nvSpPr>
          <p:cNvPr id="627" name="Google Shape;627;p67"/>
          <p:cNvSpPr txBox="1"/>
          <p:nvPr/>
        </p:nvSpPr>
        <p:spPr>
          <a:xfrm>
            <a:off x="642937" y="2060575"/>
            <a:ext cx="8501062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одяга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єшся</a:t>
            </a: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одяга</a:t>
            </a: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ється </a:t>
            </a: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одяга</a:t>
            </a:r>
            <a:r>
              <a:rPr b="1" i="0" lang="en-US" sz="320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ються</a:t>
            </a:r>
            <a:endParaRPr/>
          </a:p>
        </p:txBody>
      </p:sp>
      <p:sp>
        <p:nvSpPr>
          <p:cNvPr id="628" name="Google Shape;628;p67"/>
          <p:cNvSpPr txBox="1"/>
          <p:nvPr/>
        </p:nvSpPr>
        <p:spPr>
          <a:xfrm>
            <a:off x="714375" y="2708275"/>
            <a:ext cx="8429625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віта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єшся </a:t>
            </a: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віта</a:t>
            </a: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ється</a:t>
            </a: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віта</a:t>
            </a:r>
            <a:r>
              <a:rPr b="1" i="0" lang="en-US" sz="320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ються</a:t>
            </a:r>
            <a:endParaRPr/>
          </a:p>
        </p:txBody>
      </p:sp>
      <p:sp>
        <p:nvSpPr>
          <p:cNvPr id="629" name="Google Shape;629;p67"/>
          <p:cNvSpPr txBox="1"/>
          <p:nvPr/>
        </p:nvSpPr>
        <p:spPr>
          <a:xfrm>
            <a:off x="714375" y="3284537"/>
            <a:ext cx="8429625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взува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єшся</a:t>
            </a: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взува</a:t>
            </a:r>
            <a:r>
              <a:rPr b="1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ється</a:t>
            </a: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взува</a:t>
            </a:r>
            <a:r>
              <a:rPr b="1" i="0" lang="en-US" sz="320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ються</a:t>
            </a:r>
            <a:endParaRPr/>
          </a:p>
        </p:txBody>
      </p:sp>
      <p:sp>
        <p:nvSpPr>
          <p:cNvPr id="630" name="Google Shape;630;p67"/>
          <p:cNvSpPr txBox="1"/>
          <p:nvPr/>
        </p:nvSpPr>
        <p:spPr>
          <a:xfrm>
            <a:off x="1285875" y="3929062"/>
            <a:ext cx="7858125" cy="267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Як змінюються дієслова теперішнього часу? 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Розгляньте  приклади  змінювання  дієслів.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Який висновок Ви можете зробити про особові  закінчення дієслів і складнощі   їх написання саме в ІІ  і ІІІ особі?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Що Ви помітили? Як вимовляємо такі дієслова?</a:t>
            </a:r>
            <a:endParaRPr/>
          </a:p>
        </p:txBody>
      </p:sp>
      <p:pic>
        <p:nvPicPr>
          <p:cNvPr id="631" name="Google Shape;631;p67"/>
          <p:cNvPicPr preferRelativeResize="0"/>
          <p:nvPr/>
        </p:nvPicPr>
        <p:blipFill rotWithShape="1">
          <a:blip r:embed="rId3">
            <a:alphaModFix/>
          </a:blip>
          <a:srcRect b="10927" l="14204" r="10025" t="3872"/>
          <a:stretch/>
        </p:blipFill>
        <p:spPr>
          <a:xfrm>
            <a:off x="0" y="4000500"/>
            <a:ext cx="1298575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8"/>
          <p:cNvSpPr txBox="1"/>
          <p:nvPr/>
        </p:nvSpPr>
        <p:spPr>
          <a:xfrm>
            <a:off x="1000125" y="2143125"/>
            <a:ext cx="7286625" cy="4154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Висновок: 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українській мові в дієсловах, що закінчуються на </a:t>
            </a:r>
            <a:r>
              <a:rPr b="1" i="0" lang="en-US" sz="4400" u="non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-ш, -шся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м’який знак   </a:t>
            </a:r>
            <a:r>
              <a:rPr b="0" i="0" lang="en-US" sz="4400" u="none">
                <a:solidFill>
                  <a:srgbClr val="CC00FF"/>
                </a:solidFill>
                <a:latin typeface="Calibri"/>
                <a:ea typeface="Calibri"/>
                <a:cs typeface="Calibri"/>
                <a:sym typeface="Calibri"/>
              </a:rPr>
              <a:t>не пишеться,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 в дієсловах, що закінчуються на </a:t>
            </a:r>
            <a:r>
              <a:rPr b="1" i="0" lang="en-US" sz="4400" u="non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-ть, -ться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b="0" i="0" lang="en-US" sz="4400" u="none">
                <a:solidFill>
                  <a:srgbClr val="CC00FF"/>
                </a:solidFill>
                <a:latin typeface="Calibri"/>
                <a:ea typeface="Calibri"/>
                <a:cs typeface="Calibri"/>
                <a:sym typeface="Calibri"/>
              </a:rPr>
              <a:t>пишеться.</a:t>
            </a:r>
            <a:endParaRPr/>
          </a:p>
        </p:txBody>
      </p:sp>
      <p:sp>
        <p:nvSpPr>
          <p:cNvPr id="637" name="Google Shape;637;p68"/>
          <p:cNvSpPr txBox="1"/>
          <p:nvPr/>
        </p:nvSpPr>
        <p:spPr>
          <a:xfrm>
            <a:off x="1143000" y="142875"/>
            <a:ext cx="7858125" cy="18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Bookman Old Style"/>
              <a:buNone/>
            </a:pPr>
            <a:r>
              <a:rPr b="1" i="0" lang="en-US" sz="2800" u="none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ЗМІНИ ДІЄСЛОВО. </a:t>
            </a:r>
            <a:r>
              <a:rPr b="1" i="0" lang="en-US" sz="2800" u="none">
                <a:solidFill>
                  <a:srgbClr val="FF5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(2 ос.)ТИ-  ….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Bookman Old Style"/>
              <a:buNone/>
            </a:pPr>
            <a:r>
              <a:rPr b="1" i="0" lang="en-US" sz="2800" u="none">
                <a:solidFill>
                  <a:srgbClr val="FF5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(3 ос.) ВІН (ВОНА,ВОНО) - ….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Bookman Old Style"/>
              <a:buNone/>
            </a:pPr>
            <a:r>
              <a:rPr b="1" i="0" lang="en-US" sz="2800" u="none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Зустрічатися, з’являтися, сміятися, дивитися, летіти, творити.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9"/>
          <p:cNvSpPr txBox="1"/>
          <p:nvPr/>
        </p:nvSpPr>
        <p:spPr>
          <a:xfrm>
            <a:off x="928687" y="0"/>
            <a:ext cx="8215312" cy="550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Bookman Old Style"/>
              <a:buNone/>
            </a:pPr>
            <a:r>
              <a:rPr b="1" i="0" lang="en-US" sz="3200" u="none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VІ. ПІДСУМОК УРОКУ.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Запитання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Вправа  «Мікрофон».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 На які часи розподіляються дієслова?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 Що означають дієслова теперішнього часу?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 Як вони утворюються?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 Як пишуться дієслова, що закінчуються на -ш, -шся?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 Як пишуться дієслова, що закінчуються на -ть, -ться?</a:t>
            </a:r>
            <a:endParaRPr/>
          </a:p>
        </p:txBody>
      </p:sp>
      <p:pic>
        <p:nvPicPr>
          <p:cNvPr id="643" name="Google Shape;64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00000">
            <a:off x="7286625" y="642937"/>
            <a:ext cx="1211262" cy="121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0"/>
          <p:cNvSpPr/>
          <p:nvPr/>
        </p:nvSpPr>
        <p:spPr>
          <a:xfrm>
            <a:off x="2956950" y="1629652"/>
            <a:ext cx="370947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Було цікаво</a:t>
            </a:r>
            <a:endParaRPr/>
          </a:p>
        </p:txBody>
      </p:sp>
      <p:sp>
        <p:nvSpPr>
          <p:cNvPr id="649" name="Google Shape;649;p70"/>
          <p:cNvSpPr/>
          <p:nvPr/>
        </p:nvSpPr>
        <p:spPr>
          <a:xfrm>
            <a:off x="500034" y="3714752"/>
            <a:ext cx="65822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Я старався/старалась</a:t>
            </a:r>
            <a:endParaRPr/>
          </a:p>
        </p:txBody>
      </p:sp>
      <p:sp>
        <p:nvSpPr>
          <p:cNvPr id="650" name="Google Shape;650;p70"/>
          <p:cNvSpPr/>
          <p:nvPr/>
        </p:nvSpPr>
        <p:spPr>
          <a:xfrm>
            <a:off x="0" y="2714620"/>
            <a:ext cx="8015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Я запам‘ятав/запам‘ятала</a:t>
            </a:r>
            <a:endParaRPr/>
          </a:p>
        </p:txBody>
      </p:sp>
      <p:sp>
        <p:nvSpPr>
          <p:cNvPr id="651" name="Google Shape;651;p70"/>
          <p:cNvSpPr/>
          <p:nvPr/>
        </p:nvSpPr>
        <p:spPr>
          <a:xfrm>
            <a:off x="1142976" y="714356"/>
            <a:ext cx="63230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Все вдавалося легко</a:t>
            </a:r>
            <a:endParaRPr/>
          </a:p>
        </p:txBody>
      </p:sp>
      <p:pic>
        <p:nvPicPr>
          <p:cNvPr id="652" name="Google Shape;65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12" y="1643062"/>
            <a:ext cx="1143000" cy="114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5357812"/>
            <a:ext cx="1271587" cy="1366837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70"/>
          <p:cNvSpPr/>
          <p:nvPr/>
        </p:nvSpPr>
        <p:spPr>
          <a:xfrm>
            <a:off x="1500166" y="5643578"/>
            <a:ext cx="52974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Мені було важко</a:t>
            </a:r>
            <a:endParaRPr/>
          </a:p>
        </p:txBody>
      </p:sp>
      <p:sp>
        <p:nvSpPr>
          <p:cNvPr id="655" name="Google Shape;655;p70"/>
          <p:cNvSpPr/>
          <p:nvPr/>
        </p:nvSpPr>
        <p:spPr>
          <a:xfrm>
            <a:off x="571472" y="4714884"/>
            <a:ext cx="68783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Не все було зрозуміло</a:t>
            </a:r>
            <a:endParaRPr/>
          </a:p>
        </p:txBody>
      </p:sp>
      <p:pic>
        <p:nvPicPr>
          <p:cNvPr id="656" name="Google Shape;656;p70"/>
          <p:cNvPicPr preferRelativeResize="0"/>
          <p:nvPr/>
        </p:nvPicPr>
        <p:blipFill rotWithShape="1">
          <a:blip r:embed="rId5">
            <a:alphaModFix/>
          </a:blip>
          <a:srcRect b="24545" l="-271" r="21650" t="1"/>
          <a:stretch/>
        </p:blipFill>
        <p:spPr>
          <a:xfrm>
            <a:off x="7443787" y="5592762"/>
            <a:ext cx="1389062" cy="112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0"/>
          <p:cNvPicPr preferRelativeResize="0"/>
          <p:nvPr/>
        </p:nvPicPr>
        <p:blipFill rotWithShape="1">
          <a:blip r:embed="rId6">
            <a:alphaModFix/>
          </a:blip>
          <a:srcRect b="23727" l="0" r="21039" t="0"/>
          <a:stretch/>
        </p:blipFill>
        <p:spPr>
          <a:xfrm>
            <a:off x="7500937" y="4572000"/>
            <a:ext cx="1398587" cy="106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0"/>
          <p:cNvPicPr preferRelativeResize="0"/>
          <p:nvPr/>
        </p:nvPicPr>
        <p:blipFill rotWithShape="1">
          <a:blip r:embed="rId7">
            <a:alphaModFix/>
          </a:blip>
          <a:srcRect b="23454" l="0" r="21733" t="0"/>
          <a:stretch/>
        </p:blipFill>
        <p:spPr>
          <a:xfrm>
            <a:off x="7572375" y="500062"/>
            <a:ext cx="1416050" cy="108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0"/>
          <p:cNvPicPr preferRelativeResize="0"/>
          <p:nvPr/>
        </p:nvPicPr>
        <p:blipFill rotWithShape="1">
          <a:blip r:embed="rId8">
            <a:alphaModFix/>
          </a:blip>
          <a:srcRect b="22012" l="0" r="22177" t="0"/>
          <a:stretch/>
        </p:blipFill>
        <p:spPr>
          <a:xfrm>
            <a:off x="7143750" y="3571875"/>
            <a:ext cx="13430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70"/>
          <p:cNvPicPr preferRelativeResize="0"/>
          <p:nvPr/>
        </p:nvPicPr>
        <p:blipFill rotWithShape="1">
          <a:blip r:embed="rId9">
            <a:alphaModFix/>
          </a:blip>
          <a:srcRect b="25616" l="0" r="21303" t="0"/>
          <a:stretch/>
        </p:blipFill>
        <p:spPr>
          <a:xfrm>
            <a:off x="7734300" y="2571750"/>
            <a:ext cx="1409700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70"/>
          <p:cNvPicPr preferRelativeResize="0"/>
          <p:nvPr/>
        </p:nvPicPr>
        <p:blipFill rotWithShape="1">
          <a:blip r:embed="rId10">
            <a:alphaModFix/>
          </a:blip>
          <a:srcRect b="21884" l="0" r="21716" t="4939"/>
          <a:stretch/>
        </p:blipFill>
        <p:spPr>
          <a:xfrm>
            <a:off x="6858000" y="1571625"/>
            <a:ext cx="1423987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0"/>
          <p:cNvSpPr txBox="1"/>
          <p:nvPr/>
        </p:nvSpPr>
        <p:spPr>
          <a:xfrm>
            <a:off x="3214687" y="142875"/>
            <a:ext cx="56435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Оберіть одну чи більше цеглинок</a:t>
            </a:r>
            <a:endParaRPr/>
          </a:p>
        </p:txBody>
      </p:sp>
      <p:sp>
        <p:nvSpPr>
          <p:cNvPr id="663" name="Google Shape;663;p70"/>
          <p:cNvSpPr txBox="1"/>
          <p:nvPr/>
        </p:nvSpPr>
        <p:spPr>
          <a:xfrm>
            <a:off x="714375" y="0"/>
            <a:ext cx="26431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rsiva"/>
              <a:buNone/>
            </a:pPr>
            <a:r>
              <a:rPr b="1" i="1" lang="en-US" sz="48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Рефлексія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7859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kr\Desktop\Формув. оцінюв\Тепломір УСПІХУ.jpg" id="669" name="Google Shape;66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477837"/>
            <a:ext cx="4572000" cy="6380162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71"/>
          <p:cNvSpPr txBox="1"/>
          <p:nvPr/>
        </p:nvSpPr>
        <p:spPr>
          <a:xfrm>
            <a:off x="1285875" y="0"/>
            <a:ext cx="72009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i="0" lang="en-US" sz="3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Чи справдилися ваші очікування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i="0" lang="en-US" sz="3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від уроку?</a:t>
            </a:r>
            <a:endParaRPr/>
          </a:p>
        </p:txBody>
      </p:sp>
      <p:sp>
        <p:nvSpPr>
          <p:cNvPr id="671" name="Google Shape;671;p71"/>
          <p:cNvSpPr txBox="1"/>
          <p:nvPr>
            <p:ph type="title"/>
          </p:nvPr>
        </p:nvSpPr>
        <p:spPr>
          <a:xfrm>
            <a:off x="357187" y="1928812"/>
            <a:ext cx="4197350" cy="113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orsiva"/>
              <a:buNone/>
            </a:pPr>
            <a:r>
              <a:rPr b="1" i="0" lang="en-US" sz="40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Підсумок уроку</a:t>
            </a:r>
            <a:br>
              <a:rPr b="1" i="0" lang="en-US" sz="40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/>
          </a:p>
        </p:txBody>
      </p:sp>
      <p:pic>
        <p:nvPicPr>
          <p:cNvPr descr="C:\Users\ukr\Desktop\Формув. оцінюв\th.jfif" id="672" name="Google Shape;67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75" y="3929062"/>
            <a:ext cx="3910012" cy="292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2"/>
          <p:cNvSpPr txBox="1"/>
          <p:nvPr>
            <p:ph type="title"/>
          </p:nvPr>
        </p:nvSpPr>
        <p:spPr>
          <a:xfrm>
            <a:off x="468312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orsiva"/>
              <a:buNone/>
            </a:pPr>
            <a:r>
              <a:rPr b="1" i="0" lang="en-US" sz="54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Домашнє завдання</a:t>
            </a:r>
            <a:endParaRPr/>
          </a:p>
        </p:txBody>
      </p:sp>
      <p:sp>
        <p:nvSpPr>
          <p:cNvPr id="678" name="Google Shape;678;p72"/>
          <p:cNvSpPr txBox="1"/>
          <p:nvPr>
            <p:ph idx="1" type="body"/>
          </p:nvPr>
        </p:nvSpPr>
        <p:spPr>
          <a:xfrm>
            <a:off x="785812" y="2357437"/>
            <a:ext cx="8215312" cy="435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Завдання: записати прислів’я у зошит, додаючи кінцівку, підкреслити дієслова, визначити час та вид.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Скласти міні-твір про народні завбачення, використовуючи подані слова (прислів’я) (творча робота 12б).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3.Виконати вправи 90, 92(Іч.)- по половині.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www.mriia.com/wp-content/uploads/2013/10/%D1%83%D1%80%D0%BE%D0%BA%D0%B8.png" id="679" name="Google Shape;67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25" y="428625"/>
            <a:ext cx="10318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72"/>
          <p:cNvSpPr txBox="1"/>
          <p:nvPr/>
        </p:nvSpPr>
        <p:spPr>
          <a:xfrm>
            <a:off x="1928812" y="1214437"/>
            <a:ext cx="66246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b="1" i="1" lang="en-US" sz="2800" u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1. Виконати одне із трьох завдань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3"/>
          <p:cNvSpPr txBox="1"/>
          <p:nvPr>
            <p:ph idx="1" type="body"/>
          </p:nvPr>
        </p:nvSpPr>
        <p:spPr>
          <a:xfrm>
            <a:off x="914400" y="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</a:pPr>
            <a:r>
              <a:rPr b="1" i="0" lang="en-US" sz="96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Дякую за урок!</a:t>
            </a:r>
            <a:endParaRPr/>
          </a:p>
        </p:txBody>
      </p:sp>
      <p:pic>
        <p:nvPicPr>
          <p:cNvPr id="686" name="Google Shape;686;p73"/>
          <p:cNvPicPr preferRelativeResize="0"/>
          <p:nvPr/>
        </p:nvPicPr>
        <p:blipFill rotWithShape="1">
          <a:blip r:embed="rId3">
            <a:alphaModFix/>
          </a:blip>
          <a:srcRect b="11751" l="0" r="0" t="0"/>
          <a:stretch/>
        </p:blipFill>
        <p:spPr>
          <a:xfrm>
            <a:off x="2857500" y="2857500"/>
            <a:ext cx="2600325" cy="28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571500"/>
            <a:ext cx="160020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74"/>
          <p:cNvSpPr txBox="1"/>
          <p:nvPr/>
        </p:nvSpPr>
        <p:spPr>
          <a:xfrm>
            <a:off x="3000375" y="642937"/>
            <a:ext cx="4143375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ПІДРУЧНИК: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Заболотний О.В.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3-12 Українська мова : підруч. для 7-го кл. загальноос-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віт. навч. закл. / О.В. Заболотний, В.В. Заболотний. 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Київ : Генеза, 2015. - 256 с.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krsov.kiev.ua/image/view/34233" id="385" name="Google Shape;385;p39"/>
          <p:cNvPicPr preferRelativeResize="0"/>
          <p:nvPr/>
        </p:nvPicPr>
        <p:blipFill rotWithShape="1">
          <a:blip r:embed="rId3">
            <a:alphaModFix/>
          </a:blip>
          <a:srcRect b="3748" l="1496" r="1196" t="14999"/>
          <a:stretch/>
        </p:blipFill>
        <p:spPr>
          <a:xfrm>
            <a:off x="6072187" y="0"/>
            <a:ext cx="3071812" cy="307181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9"/>
          <p:cNvSpPr txBox="1"/>
          <p:nvPr/>
        </p:nvSpPr>
        <p:spPr>
          <a:xfrm>
            <a:off x="1071562" y="0"/>
            <a:ext cx="5214937" cy="164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orsiva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«Пригадай!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orsiva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Скарби зі скрині…»</a:t>
            </a:r>
            <a:endParaRPr/>
          </a:p>
        </p:txBody>
      </p:sp>
      <p:pic>
        <p:nvPicPr>
          <p:cNvPr id="387" name="Google Shape;38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00000">
            <a:off x="649287" y="863600"/>
            <a:ext cx="1866900" cy="186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9"/>
          <p:cNvSpPr txBox="1"/>
          <p:nvPr/>
        </p:nvSpPr>
        <p:spPr>
          <a:xfrm>
            <a:off x="857250" y="2887662"/>
            <a:ext cx="8286750" cy="3970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CC00FF"/>
                </a:solidFill>
                <a:latin typeface="Calibri"/>
                <a:ea typeface="Calibri"/>
                <a:cs typeface="Calibri"/>
                <a:sym typeface="Calibri"/>
              </a:rPr>
              <a:t>1. Фронтальне опитування   «Мікрофон».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таке дієслово? Що воно означає?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Які категорії має дієслово як частина мови?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Скільки є часових форм дієслова в українській мові? Назвіть їх?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Які дії характеризує теперішній, минулий і майбутній час?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Яку дію виражають дієслова в минулому часі?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Як утворюються дієслова минулого часу?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5"/>
          <p:cNvSpPr txBox="1"/>
          <p:nvPr>
            <p:ph type="ctrTitle"/>
          </p:nvPr>
        </p:nvSpPr>
        <p:spPr>
          <a:xfrm>
            <a:off x="928687" y="0"/>
            <a:ext cx="77724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Джерела:</a:t>
            </a:r>
            <a:endParaRPr/>
          </a:p>
        </p:txBody>
      </p:sp>
      <p:sp>
        <p:nvSpPr>
          <p:cNvPr id="698" name="Google Shape;698;p75"/>
          <p:cNvSpPr txBox="1"/>
          <p:nvPr>
            <p:ph idx="1" type="subTitle"/>
          </p:nvPr>
        </p:nvSpPr>
        <p:spPr>
          <a:xfrm>
            <a:off x="785812" y="571500"/>
            <a:ext cx="8358187" cy="6500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en-US" sz="1400" u="sng">
                <a:solidFill>
                  <a:srgbClr val="89898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https://ia800709.us.archive.org/33/items/slov557/slov557.pdf</a:t>
            </a: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i="0" lang="en-US" sz="1400" u="sng">
                <a:solidFill>
                  <a:srgbClr val="89898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https://schoolplusnet.com/up_portfolio/2016-3-2-21-42-22_file_20.pdf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b="0" i="0" lang="en-US" sz="1400" u="sng">
                <a:solidFill>
                  <a:srgbClr val="89898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https://vseosvita.ua/library/teplomir-nastrou-89929.html</a:t>
            </a: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b="0" i="0" lang="en-US" sz="1400" u="sng">
                <a:solidFill>
                  <a:srgbClr val="898989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https://www.pinterest.com/pin/2111131063956408/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b="0" i="0" lang="en-US" sz="1400" u="sng">
                <a:solidFill>
                  <a:srgbClr val="898989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https://www.pinterest.com/pin/2111131068356805/</a:t>
            </a: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0" i="0" lang="en-US" sz="1400" u="sng">
                <a:solidFill>
                  <a:srgbClr val="898989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https://ru.dreamstime.com/%D0%B2%D0%BE%D1%80%D0%BE%D0%BD%D0%B0-%D0%BB%D0%B5%D1%82%D0%B0%D0%BD%D0%B8%D1%8F-%D0%BF%D0%B0%D0%B4%D0%B0%D0%B5%D1%82-bitcoin-image103142544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7. https://ru.dreamstime.com/%D0%BB%D0%B5%D1%82%D0%B0%D1%82%D1%8C-%D0%B2%D0%BE%D1%80%D0%BE%D0%BD%D1%8B-%D0%BD%D0%BE%D1%81%D0%B8%D1%82-%D1%81%D0%B8%D0%BC%D0%B2%D0%BE%D0%BB-%D0%B0%D0%BC%D0%B5%D1%80%D0%B8%D0%BA%D0%B0%D0%BD%D1%81%D0%BA%D0%BE%D0%</a:t>
            </a:r>
            <a:r>
              <a:rPr b="0" i="0" lang="en-US" sz="1400" u="sng">
                <a:solidFill>
                  <a:srgbClr val="898989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B3%D0%BE-%D0%B4%D0%BE%D0%BB%D0%BB%D0%B0%D1%80%D0%B0-image109581968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r>
              <a:rPr b="0" i="0" lang="en-US" sz="1400" u="sng">
                <a:solidFill>
                  <a:srgbClr val="898989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https://www.istockphoto.com/ru/%D0%B2%D0%B5%D0%BA%D1%82%D0%BE%D1%80%D0%BD%D0%B0%D1%8F/%D0%B2%D0%BE%D1%80%D0%BE%D0%BD%D0%B0-%D0%B8-%D0%B4%D0%BE%D0%BB%D0%BB%D0%B0%D1%80-gm636713540-113120735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b="0" i="0" lang="en-US" sz="1400" u="sng">
                <a:solidFill>
                  <a:srgbClr val="898989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https://www.dreamstime.com/stock-photography-raven-branch-cheese-its-beak-image26719402</a:t>
            </a: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10. </a:t>
            </a:r>
            <a:r>
              <a:rPr b="0" i="0" lang="en-US" sz="1400" u="sng">
                <a:solidFill>
                  <a:srgbClr val="898989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https://www.dreamstime.com/royalty-free-stock-photos-crow-cheese-cartoon-image19233618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11. </a:t>
            </a:r>
            <a:r>
              <a:rPr b="0" i="0" lang="en-US" sz="1400" u="sng">
                <a:solidFill>
                  <a:srgbClr val="898989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https://www.dreamstime.com/stock-image-crow-cheese-image19294881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</a:pPr>
            <a:r>
              <a:rPr b="0" i="0" lang="en-US" sz="14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12. https://ru.dreamstime.com/%D0%B2%D0%BE%D1%80%D0%BE%D0%BD%D0%B0-%D0%B4%D0%B5%D1%80%D0%B6%D0%B8%D1%82-%D1%81%D0%B8%D0%BC%D0%B2%D0%BE%D0%BB-bitcoin-%D1%81%D0%BC%D0%B5%D1%88%D0%BD%D0%B0%D1%8F-%D1%88%D0%B0%D1%80%D0%B6-%D0%B2%D0%B2%D0%B5%D0%BB-%D0%B8%D0%BB%D0%BB%D1%8E%D1%81%D1%82%D1%80%D0%B0%D1%86%D0%B8%D1%8E-%D0%B2-%D0%BC%D0%BE%D0%B4%D1%83-%D0%B2%D0%B5%D0%BA%D1%82%D0%BE%D1%80%D0%B0-image142839326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r>
              <a:t/>
            </a:r>
            <a:endParaRPr b="0" i="0" sz="14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r>
              <a:t/>
            </a:r>
            <a:endParaRPr b="0" i="0" sz="14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r>
              <a:t/>
            </a:r>
            <a:endParaRPr b="0" i="0" sz="14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r>
              <a:t/>
            </a:r>
            <a:endParaRPr b="0" i="0" sz="14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r>
              <a:t/>
            </a:r>
            <a:endParaRPr b="0" i="0" sz="14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r>
              <a:t/>
            </a:r>
            <a:endParaRPr b="0" i="0" sz="14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6"/>
          <p:cNvSpPr txBox="1"/>
          <p:nvPr/>
        </p:nvSpPr>
        <p:spPr>
          <a:xfrm>
            <a:off x="714375" y="0"/>
            <a:ext cx="8429625" cy="6462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</a:t>
            </a:r>
            <a:r>
              <a:rPr b="0" i="0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https://www.clipartmax.com/middle/m2i8b1i8K9b1K9m2_%D0%BF%D0%BE%D0%B8%D1%81%D0%BA-%D0%B2-google-bajka-havran-a-liska/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</a:t>
            </a:r>
            <a:r>
              <a:rPr b="0" i="0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https://www.pinterest.com/pin/3237030976169222/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</a:t>
            </a:r>
            <a:r>
              <a:rPr b="0" i="0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https://www.pinterest.com/pin/391602130097855085/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</a:t>
            </a:r>
            <a:r>
              <a:rPr b="0" i="0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https://naurok.com.ua/prezentaciya-dieslova-na--sya-1-173669.html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</a:t>
            </a:r>
            <a:r>
              <a:rPr b="0" i="0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https://rozetka.com.ua/ua/228803485/p228803485/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</a:t>
            </a:r>
            <a:r>
              <a:rPr b="0" i="0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tockphoto.com/ru/%D0%B2%D0%B5%D0%BA%D1%82%D0%BE%D1%80%D0%BD%D0%B0%D1%8F/%D0%BB%D0%B5%D1%82%D0%B0%D1%8E%D1%89%D0%B0%D1%8F-%D0%B2%D0%BE%D1%80%D0%BE%D0%BD%D0%B0-%D0%BF%D0%B0%D0%B4%D0%B0%D0%B5%D1%82-%D1%81%D0%B8%D0%BC%D0%B2%D0%BE%D0%BB-%D1%80%D0%B0%D0%B7%D0%BB%D0%B8%D1%87%D0%BD%D1%8B%D1%85-%D0%B2%D0%B0%D0%BB%D1%8E%D1%82-%D0%B4%D0%BE%D0%BB%D0%BB%D0%B0%D1%80-%D0%B5%D0%B2%D1%80%D0%BE-%D0%B8%D0%B5%D0%BD%D0%B0-%D1%84%D1%83%D0%BD%D1%82-%D1%81%D1%82%D0%B5%D1%80%D0%BB%D0%B8%D0%BD%D0%B3%D0%BE%D0%B2-gm901070598-248593921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</a:t>
            </a:r>
            <a:r>
              <a:rPr b="0" i="0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https://www.istockphoto.com/ru/%D0%B2%D0%B5%D0%BA%D1%82%D0%BE%D1%80%D0%BD%D0%B0%D1%8F/%D0%BB%D0%B5%D1%82%D0%B0%D1%8E%D1%89%D0%B0%D1%8F-%D0%B2%D0%BE%D1%80%D0%BE%D0%BD%D0%B0-%D0%B1%D1%80%D0%BE%D1%81%D0%B0%D0%B5%D1%82-%D0%BC%D0%BE%D0%BD%D0%B5%D1%82%D1%83-gm673307624-123454337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/>
          <p:nvPr/>
        </p:nvSpPr>
        <p:spPr>
          <a:xfrm>
            <a:off x="857250" y="285750"/>
            <a:ext cx="7643812" cy="4832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CC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Завдання</a:t>
            </a:r>
            <a:r>
              <a:rPr b="0" i="0" lang="en-US" sz="2800" u="none" cap="none" strike="noStrike">
                <a:solidFill>
                  <a:srgbClr val="CC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Прочитайте словосполучення і речення. Від неозначеної форми утворіть дієслова минулого часу. Запишіть, розкриваючи дужки словосполучення  з дієсловом. Пояснити, як творяться дієслова минулого часу.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Сонце (ховатись).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Хмарки (пливти). 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3-4) Пил (спадати, синіти) все кругом.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Зоря (вплітати) в трави коси золоті.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Вже (скосити) гречку - осінь недалечко.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7) (Співати) пташки голосисто.</a:t>
            </a:r>
            <a:endParaRPr/>
          </a:p>
        </p:txBody>
      </p:sp>
      <p:pic>
        <p:nvPicPr>
          <p:cNvPr descr="C:\Users\ukr\Desktop\Формув. оцінюв\depositphotos_44681297-stoc.jpg" id="394" name="Google Shape;394;p40"/>
          <p:cNvPicPr preferRelativeResize="0"/>
          <p:nvPr/>
        </p:nvPicPr>
        <p:blipFill rotWithShape="1">
          <a:blip r:embed="rId3">
            <a:alphaModFix/>
          </a:blip>
          <a:srcRect b="17041" l="17041" r="17041" t="21434"/>
          <a:stretch/>
        </p:blipFill>
        <p:spPr>
          <a:xfrm>
            <a:off x="7929562" y="0"/>
            <a:ext cx="121443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kr\Desktop\Формув. оцінюв\istockphoto-673307618-1024x1024.jpg" id="395" name="Google Shape;39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48" y="5261181"/>
            <a:ext cx="1500166" cy="159681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istockphoto-916767122-612x612.jpg" id="396" name="Google Shape;39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48" y="5325397"/>
            <a:ext cx="1643074" cy="153260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depositphotos_516246614-stock-illustration-crow-gift-cheese-fairy-tale.jpg" id="397" name="Google Shape;397;p40"/>
          <p:cNvPicPr preferRelativeResize="0"/>
          <p:nvPr/>
        </p:nvPicPr>
        <p:blipFill rotWithShape="1">
          <a:blip r:embed="rId6">
            <a:alphaModFix/>
          </a:blip>
          <a:srcRect b="11396" l="13379" r="11914" t="7261"/>
          <a:stretch/>
        </p:blipFill>
        <p:spPr>
          <a:xfrm>
            <a:off x="5929322" y="5328385"/>
            <a:ext cx="1500198" cy="152961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cuervo-con-queso-400-16474703.jpg" id="398" name="Google Shape;398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00958" y="5253331"/>
            <a:ext cx="1500198" cy="160466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456789098765434567890.JPG" id="399" name="Google Shape;399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28860" y="5213843"/>
            <a:ext cx="1785950" cy="1644157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/>
          <p:cNvSpPr txBox="1"/>
          <p:nvPr/>
        </p:nvSpPr>
        <p:spPr>
          <a:xfrm>
            <a:off x="928687" y="714375"/>
            <a:ext cx="8215312" cy="4500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ПРОБЛЕМНЕ ПИТАННЯ: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CC00FF"/>
                </a:solidFill>
                <a:latin typeface="Calibri"/>
                <a:ea typeface="Calibri"/>
                <a:cs typeface="Calibri"/>
                <a:sym typeface="Calibri"/>
              </a:rPr>
              <a:t>То як утворюються дієслова минулого часу?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Відповідь: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Дієслова минулого часу утворюються з допомогою суфіксів</a:t>
            </a:r>
            <a:r>
              <a:rPr b="1" i="0" lang="en-US" sz="4000" u="none" cap="none" strike="noStrike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 –в-   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</a:t>
            </a:r>
            <a:r>
              <a:rPr b="1" i="0" lang="en-US" sz="4000" u="none" cap="none" strike="noStrike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 –л-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/>
          <p:nvPr/>
        </p:nvSpPr>
        <p:spPr>
          <a:xfrm>
            <a:off x="785812" y="1285875"/>
            <a:ext cx="8358187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Bookman Old Style"/>
              <a:buNone/>
            </a:pPr>
            <a:r>
              <a:rPr b="1" i="0" lang="en-US" sz="5400" u="none" cap="none" strike="noStrike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ТЕМА:</a:t>
            </a:r>
            <a:r>
              <a:rPr b="1" i="0" lang="en-US" sz="5400" u="none" cap="none" strike="noStrik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ЧАСИ ДІЄСЛІВ. ТЕПЕРІШНІЙ ЧАС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43"/>
          <p:cNvPicPr preferRelativeResize="0"/>
          <p:nvPr/>
        </p:nvPicPr>
        <p:blipFill rotWithShape="1">
          <a:blip r:embed="rId3">
            <a:alphaModFix/>
          </a:blip>
          <a:srcRect b="0" l="0" r="20909" t="0"/>
          <a:stretch/>
        </p:blipFill>
        <p:spPr>
          <a:xfrm>
            <a:off x="7358082" y="2143116"/>
            <a:ext cx="1785918" cy="158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>
            <p:ph idx="1" type="body"/>
          </p:nvPr>
        </p:nvSpPr>
        <p:spPr>
          <a:xfrm>
            <a:off x="571500" y="642937"/>
            <a:ext cx="8572500" cy="3929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 що піде мова в темі сьогоднішнього уроку?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ви гадаєте, якою буде мета нашого уроку?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 ми повинні знати і вміти після вивчення цієї теми?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Чого очікуєте від сьогоднішнього уроку?</a:t>
            </a:r>
            <a:endParaRPr/>
          </a:p>
        </p:txBody>
      </p:sp>
      <p:sp>
        <p:nvSpPr>
          <p:cNvPr id="416" name="Google Shape;416;p43"/>
          <p:cNvSpPr txBox="1"/>
          <p:nvPr/>
        </p:nvSpPr>
        <p:spPr>
          <a:xfrm>
            <a:off x="857250" y="0"/>
            <a:ext cx="524192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4000"/>
              <a:buFont typeface="Calibri"/>
              <a:buNone/>
            </a:pPr>
            <a:r>
              <a:rPr b="1" i="1" lang="en-US" sz="4000" u="none" cap="none" strike="noStrike">
                <a:solidFill>
                  <a:srgbClr val="CC00FF"/>
                </a:solidFill>
                <a:latin typeface="Calibri"/>
                <a:ea typeface="Calibri"/>
                <a:cs typeface="Calibri"/>
                <a:sym typeface="Calibri"/>
              </a:rPr>
              <a:t>Вправа «Очікування». </a:t>
            </a:r>
            <a:endParaRPr/>
          </a:p>
        </p:txBody>
      </p:sp>
      <p:pic>
        <p:nvPicPr>
          <p:cNvPr descr="Сценарий праздника красок | Prazdnikson" id="417" name="Google Shape;417;p43"/>
          <p:cNvPicPr preferRelativeResize="0"/>
          <p:nvPr/>
        </p:nvPicPr>
        <p:blipFill rotWithShape="1">
          <a:blip r:embed="rId4">
            <a:alphaModFix/>
          </a:blip>
          <a:srcRect b="16128" l="0" r="0" t="0"/>
          <a:stretch/>
        </p:blipFill>
        <p:spPr>
          <a:xfrm>
            <a:off x="2571750" y="4357687"/>
            <a:ext cx="4429125" cy="25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kr\Desktop\Формув. оцінюв\depositphotos_44681297-stoc.jpg" id="422" name="Google Shape;422;p44"/>
          <p:cNvPicPr preferRelativeResize="0"/>
          <p:nvPr/>
        </p:nvPicPr>
        <p:blipFill rotWithShape="1">
          <a:blip r:embed="rId3">
            <a:alphaModFix/>
          </a:blip>
          <a:srcRect b="17041" l="17041" r="17041" t="21434"/>
          <a:stretch/>
        </p:blipFill>
        <p:spPr>
          <a:xfrm>
            <a:off x="7929562" y="0"/>
            <a:ext cx="121443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kr\Desktop\Формув. оцінюв\istockphoto-673307618-1024x1024.jpg" id="423" name="Google Shape;42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48" y="5261181"/>
            <a:ext cx="1500166" cy="159681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istockphoto-916767122-612x612.jpg" id="424" name="Google Shape;42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48" y="5325397"/>
            <a:ext cx="1643074" cy="153260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depositphotos_516246614-stock-illustration-crow-gift-cheese-fairy-tale.jpg" id="425" name="Google Shape;425;p44"/>
          <p:cNvPicPr preferRelativeResize="0"/>
          <p:nvPr/>
        </p:nvPicPr>
        <p:blipFill rotWithShape="1">
          <a:blip r:embed="rId6">
            <a:alphaModFix/>
          </a:blip>
          <a:srcRect b="11396" l="13379" r="11914" t="7261"/>
          <a:stretch/>
        </p:blipFill>
        <p:spPr>
          <a:xfrm>
            <a:off x="5929322" y="5328385"/>
            <a:ext cx="1500198" cy="152961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cuervo-con-queso-400-16474703.jpg" id="426" name="Google Shape;426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00958" y="5253331"/>
            <a:ext cx="1500198" cy="160466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ukr\Desktop\Формув. оцінюв\456789098765434567890.JPG" id="427" name="Google Shape;427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28860" y="5213843"/>
            <a:ext cx="1785950" cy="1644157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428" name="Google Shape;428;p44"/>
          <p:cNvSpPr txBox="1"/>
          <p:nvPr/>
        </p:nvSpPr>
        <p:spPr>
          <a:xfrm>
            <a:off x="857250" y="0"/>
            <a:ext cx="7786687" cy="928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orsiva"/>
              <a:buNone/>
            </a:pPr>
            <a:r>
              <a:rPr b="1" i="0" lang="en-US" sz="5400" u="none" cap="none" strike="noStrik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Очікувані      результати:</a:t>
            </a:r>
            <a:endParaRPr/>
          </a:p>
        </p:txBody>
      </p:sp>
      <p:sp>
        <p:nvSpPr>
          <p:cNvPr id="429" name="Google Shape;429;p44"/>
          <p:cNvSpPr txBox="1"/>
          <p:nvPr/>
        </p:nvSpPr>
        <p:spPr>
          <a:xfrm>
            <a:off x="428625" y="785812"/>
            <a:ext cx="8715375" cy="2071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✔"/>
            </a:pPr>
            <a:r>
              <a:rPr b="1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вміти розпізнавати та утворювати різні часові форми дієслів;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✔"/>
            </a:pPr>
            <a:r>
              <a:rPr b="1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визначити їх граматичні ознаки;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✔"/>
            </a:pPr>
            <a:r>
              <a:rPr b="1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правильно вживати форми дієслів у мовленні</a:t>
            </a:r>
            <a:endParaRPr/>
          </a:p>
        </p:txBody>
      </p:sp>
      <p:sp>
        <p:nvSpPr>
          <p:cNvPr id="430" name="Google Shape;430;p44"/>
          <p:cNvSpPr txBox="1"/>
          <p:nvPr/>
        </p:nvSpPr>
        <p:spPr>
          <a:xfrm>
            <a:off x="785812" y="2928937"/>
            <a:ext cx="8001000" cy="221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Критерії оцінювання: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За швидке  виконання завдання – колективного характеру -2 б.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 завдання,  виконане самостійно і правильно  із слайдами, де  птаха тримає золоту монетку – від 1 до 3 балів.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Де проводиться спостереження  і висновки -1-2бали.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Якщо ви мали неточності у відповіді – тут птаха шукає сир, сидить чи тримає його – від  0,5 б. до  1,5 б..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4_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8_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0_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6_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9_малявочка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