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2D8A-D7B7-4287-A4EC-735653AFC59D}" type="datetimeFigureOut">
              <a:rPr lang="uk-UA" smtClean="0"/>
              <a:t>14.02.2024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2C38-65CD-42FA-BD4E-CD5057769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2777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2D8A-D7B7-4287-A4EC-735653AFC59D}" type="datetimeFigureOut">
              <a:rPr lang="uk-UA" smtClean="0"/>
              <a:t>14.02.2024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2C38-65CD-42FA-BD4E-CD5057769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548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2D8A-D7B7-4287-A4EC-735653AFC59D}" type="datetimeFigureOut">
              <a:rPr lang="uk-UA" smtClean="0"/>
              <a:t>14.02.2024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2C38-65CD-42FA-BD4E-CD5057769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501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2D8A-D7B7-4287-A4EC-735653AFC59D}" type="datetimeFigureOut">
              <a:rPr lang="uk-UA" smtClean="0"/>
              <a:t>14.02.2024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2C38-65CD-42FA-BD4E-CD5057769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731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2D8A-D7B7-4287-A4EC-735653AFC59D}" type="datetimeFigureOut">
              <a:rPr lang="uk-UA" smtClean="0"/>
              <a:t>14.02.2024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2C38-65CD-42FA-BD4E-CD5057769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334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2D8A-D7B7-4287-A4EC-735653AFC59D}" type="datetimeFigureOut">
              <a:rPr lang="uk-UA" smtClean="0"/>
              <a:t>14.02.2024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2C38-65CD-42FA-BD4E-CD5057769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999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2D8A-D7B7-4287-A4EC-735653AFC59D}" type="datetimeFigureOut">
              <a:rPr lang="uk-UA" smtClean="0"/>
              <a:t>14.02.2024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2C38-65CD-42FA-BD4E-CD5057769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554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2D8A-D7B7-4287-A4EC-735653AFC59D}" type="datetimeFigureOut">
              <a:rPr lang="uk-UA" smtClean="0"/>
              <a:t>14.02.2024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2C38-65CD-42FA-BD4E-CD5057769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797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2D8A-D7B7-4287-A4EC-735653AFC59D}" type="datetimeFigureOut">
              <a:rPr lang="uk-UA" smtClean="0"/>
              <a:t>14.02.2024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2C38-65CD-42FA-BD4E-CD5057769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958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2D8A-D7B7-4287-A4EC-735653AFC59D}" type="datetimeFigureOut">
              <a:rPr lang="uk-UA" smtClean="0"/>
              <a:t>14.02.2024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2C38-65CD-42FA-BD4E-CD5057769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88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2D8A-D7B7-4287-A4EC-735653AFC59D}" type="datetimeFigureOut">
              <a:rPr lang="uk-UA" smtClean="0"/>
              <a:t>14.02.2024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2C38-65CD-42FA-BD4E-CD5057769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145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2D8A-D7B7-4287-A4EC-735653AFC59D}" type="datetimeFigureOut">
              <a:rPr lang="uk-UA" smtClean="0"/>
              <a:t>14.02.2024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2C38-65CD-42FA-BD4E-CD50577698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088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57728" y="1072896"/>
            <a:ext cx="66690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solidFill>
                  <a:schemeClr val="bg1">
                    <a:lumMod val="85000"/>
                  </a:schemeClr>
                </a:solidFill>
                <a:latin typeface="A.C.M.E" panose="00000700000000000000" pitchFamily="2" charset="0"/>
              </a:rPr>
              <a:t>Письмове додавання і віднімання в межах 1000</a:t>
            </a:r>
            <a:endParaRPr lang="uk-UA" sz="6000" dirty="0">
              <a:solidFill>
                <a:schemeClr val="bg1">
                  <a:lumMod val="85000"/>
                </a:schemeClr>
              </a:solidFill>
              <a:latin typeface="A.C.M.E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67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8304" y="1011936"/>
            <a:ext cx="334060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256</a:t>
            </a:r>
          </a:p>
          <a:p>
            <a:r>
              <a:rPr lang="uk-UA" sz="11500" b="1" u="sng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495</a:t>
            </a:r>
          </a:p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751</a:t>
            </a:r>
            <a:endParaRPr lang="uk-UA" sz="11500" b="1" dirty="0">
              <a:solidFill>
                <a:schemeClr val="bg1">
                  <a:lumMod val="85000"/>
                </a:schemeClr>
              </a:solidFill>
              <a:latin typeface="Propysy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3632" y="1869763"/>
            <a:ext cx="499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solidFill>
                  <a:schemeClr val="bg1">
                    <a:lumMod val="85000"/>
                  </a:schemeClr>
                </a:solidFill>
              </a:rPr>
              <a:t>+</a:t>
            </a:r>
            <a:endParaRPr lang="uk-UA" sz="8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94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2960" y="1060704"/>
            <a:ext cx="334060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386</a:t>
            </a:r>
          </a:p>
          <a:p>
            <a:r>
              <a:rPr lang="uk-UA" sz="11500" b="1" u="sng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534</a:t>
            </a:r>
          </a:p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920</a:t>
            </a:r>
            <a:endParaRPr lang="uk-UA" sz="11500" b="1" dirty="0">
              <a:solidFill>
                <a:schemeClr val="bg1">
                  <a:lumMod val="85000"/>
                </a:schemeClr>
              </a:solidFill>
              <a:latin typeface="Propysy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5824" y="1918531"/>
            <a:ext cx="499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solidFill>
                  <a:schemeClr val="bg1">
                    <a:lumMod val="85000"/>
                  </a:schemeClr>
                </a:solidFill>
              </a:rPr>
              <a:t>+</a:t>
            </a:r>
            <a:endParaRPr lang="uk-UA" sz="8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47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59808" y="1109472"/>
            <a:ext cx="3218688" cy="7525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378</a:t>
            </a:r>
          </a:p>
          <a:p>
            <a:r>
              <a:rPr lang="uk-UA" sz="11500" b="1" u="sng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294</a:t>
            </a:r>
          </a:p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672</a:t>
            </a:r>
          </a:p>
          <a:p>
            <a:endParaRPr lang="uk-UA" sz="13800" b="1" u="sng" dirty="0">
              <a:solidFill>
                <a:schemeClr val="bg1">
                  <a:lumMod val="85000"/>
                </a:schemeClr>
              </a:solidFill>
              <a:latin typeface="Propysy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8976" y="1906339"/>
            <a:ext cx="560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solidFill>
                  <a:schemeClr val="bg1">
                    <a:lumMod val="85000"/>
                  </a:schemeClr>
                </a:solidFill>
              </a:rPr>
              <a:t>+</a:t>
            </a:r>
            <a:endParaRPr lang="uk-UA" sz="8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67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23232" y="1081360"/>
            <a:ext cx="321868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549</a:t>
            </a:r>
          </a:p>
          <a:p>
            <a:r>
              <a:rPr lang="uk-UA" sz="11500" b="1" u="sng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393</a:t>
            </a:r>
          </a:p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942</a:t>
            </a:r>
            <a:endParaRPr lang="uk-UA" sz="11500" b="1" dirty="0">
              <a:solidFill>
                <a:schemeClr val="bg1">
                  <a:lumMod val="85000"/>
                </a:schemeClr>
              </a:solidFill>
              <a:latin typeface="Propysy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520" y="1942915"/>
            <a:ext cx="499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solidFill>
                  <a:schemeClr val="bg1">
                    <a:lumMod val="85000"/>
                  </a:schemeClr>
                </a:solidFill>
              </a:rPr>
              <a:t>+</a:t>
            </a:r>
            <a:endParaRPr lang="uk-UA" sz="8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58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20768" y="1207008"/>
            <a:ext cx="321868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724</a:t>
            </a:r>
          </a:p>
          <a:p>
            <a:r>
              <a:rPr lang="uk-UA" sz="11500" b="1" u="sng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585</a:t>
            </a:r>
          </a:p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139</a:t>
            </a:r>
            <a:endParaRPr lang="uk-UA" sz="11500" b="1" dirty="0">
              <a:solidFill>
                <a:schemeClr val="bg1">
                  <a:lumMod val="85000"/>
                </a:schemeClr>
              </a:solidFill>
              <a:latin typeface="Propysy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01440" y="1930723"/>
            <a:ext cx="499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solidFill>
                  <a:schemeClr val="bg1">
                    <a:lumMod val="85000"/>
                  </a:schemeClr>
                </a:solidFill>
              </a:rPr>
              <a:t>-</a:t>
            </a:r>
            <a:endParaRPr lang="uk-UA" sz="8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15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42688" y="1069168"/>
            <a:ext cx="321868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675</a:t>
            </a:r>
          </a:p>
          <a:p>
            <a:r>
              <a:rPr lang="uk-UA" sz="11500" b="1" u="sng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394</a:t>
            </a:r>
          </a:p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281</a:t>
            </a:r>
            <a:endParaRPr lang="uk-UA" sz="11500" b="1" dirty="0">
              <a:solidFill>
                <a:schemeClr val="bg1">
                  <a:lumMod val="85000"/>
                </a:schemeClr>
              </a:solidFill>
              <a:latin typeface="Propysy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59936" y="1857571"/>
            <a:ext cx="499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solidFill>
                  <a:schemeClr val="bg1">
                    <a:lumMod val="85000"/>
                  </a:schemeClr>
                </a:solidFill>
              </a:rPr>
              <a:t>-</a:t>
            </a:r>
            <a:endParaRPr lang="uk-UA" sz="8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0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69536" y="1036320"/>
            <a:ext cx="334060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895</a:t>
            </a:r>
          </a:p>
          <a:p>
            <a:r>
              <a:rPr lang="uk-UA" sz="11500" b="1" u="sng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470</a:t>
            </a:r>
          </a:p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425</a:t>
            </a:r>
            <a:endParaRPr lang="uk-UA" sz="11500" b="1" dirty="0">
              <a:solidFill>
                <a:schemeClr val="bg1">
                  <a:lumMod val="85000"/>
                </a:schemeClr>
              </a:solidFill>
              <a:latin typeface="Propysy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5824" y="1820995"/>
            <a:ext cx="499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solidFill>
                  <a:schemeClr val="bg1">
                    <a:lumMod val="85000"/>
                  </a:schemeClr>
                </a:solidFill>
              </a:rPr>
              <a:t>-</a:t>
            </a:r>
            <a:endParaRPr lang="uk-UA" sz="8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91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8304" y="1097280"/>
            <a:ext cx="334060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615</a:t>
            </a:r>
          </a:p>
          <a:p>
            <a:r>
              <a:rPr lang="uk-UA" sz="11500" b="1" u="sng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198</a:t>
            </a:r>
          </a:p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417</a:t>
            </a:r>
            <a:endParaRPr lang="uk-UA" sz="11500" b="1" dirty="0">
              <a:solidFill>
                <a:schemeClr val="bg1">
                  <a:lumMod val="85000"/>
                </a:schemeClr>
              </a:solidFill>
              <a:latin typeface="Propysy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5552" y="1918531"/>
            <a:ext cx="499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solidFill>
                  <a:schemeClr val="bg1">
                    <a:lumMod val="85000"/>
                  </a:schemeClr>
                </a:solidFill>
              </a:rPr>
              <a:t>-</a:t>
            </a:r>
            <a:endParaRPr lang="uk-UA" sz="8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47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45152" y="1060704"/>
            <a:ext cx="334060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386</a:t>
            </a:r>
          </a:p>
          <a:p>
            <a:r>
              <a:rPr lang="uk-UA" sz="11500" b="1" u="sng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570</a:t>
            </a:r>
          </a:p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956</a:t>
            </a:r>
            <a:endParaRPr lang="uk-UA" sz="11500" b="1" dirty="0">
              <a:solidFill>
                <a:schemeClr val="bg1">
                  <a:lumMod val="85000"/>
                </a:schemeClr>
              </a:solidFill>
              <a:latin typeface="Propysy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8976" y="1881955"/>
            <a:ext cx="499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solidFill>
                  <a:schemeClr val="bg1">
                    <a:lumMod val="85000"/>
                  </a:schemeClr>
                </a:solidFill>
              </a:rPr>
              <a:t>+</a:t>
            </a:r>
            <a:endParaRPr lang="uk-UA" sz="8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45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30496" y="1024128"/>
            <a:ext cx="334060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603</a:t>
            </a:r>
          </a:p>
          <a:p>
            <a:r>
              <a:rPr lang="uk-UA" sz="11500" b="1" u="sng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425</a:t>
            </a:r>
          </a:p>
          <a:p>
            <a:r>
              <a:rPr lang="uk-UA" sz="11500" b="1" dirty="0" smtClean="0">
                <a:solidFill>
                  <a:schemeClr val="bg1">
                    <a:lumMod val="85000"/>
                  </a:schemeClr>
                </a:solidFill>
                <a:latin typeface="Propysy" pitchFamily="50" charset="-52"/>
              </a:rPr>
              <a:t>178</a:t>
            </a:r>
            <a:endParaRPr lang="uk-UA" sz="11500" b="1" dirty="0">
              <a:solidFill>
                <a:schemeClr val="bg1">
                  <a:lumMod val="85000"/>
                </a:schemeClr>
              </a:solidFill>
              <a:latin typeface="Propysy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2128" y="1857571"/>
            <a:ext cx="499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solidFill>
                  <a:schemeClr val="bg1">
                    <a:lumMod val="85000"/>
                  </a:schemeClr>
                </a:solidFill>
              </a:rPr>
              <a:t>-</a:t>
            </a:r>
            <a:endParaRPr lang="uk-UA" sz="8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46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47</Words>
  <Application>Microsoft Office PowerPoint</Application>
  <PresentationFormat>Широкоэкранный</PresentationFormat>
  <Paragraphs>41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A.C.M.E</vt:lpstr>
      <vt:lpstr>Arial</vt:lpstr>
      <vt:lpstr>Calibri</vt:lpstr>
      <vt:lpstr>Calibri Light</vt:lpstr>
      <vt:lpstr>Propysy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Користувач</dc:creator>
  <cp:lastModifiedBy>Користувач</cp:lastModifiedBy>
  <cp:revision>7</cp:revision>
  <dcterms:created xsi:type="dcterms:W3CDTF">2024-02-14T07:27:04Z</dcterms:created>
  <dcterms:modified xsi:type="dcterms:W3CDTF">2024-02-14T08:26:38Z</dcterms:modified>
</cp:coreProperties>
</file>