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</p:sldIdLst>
  <p:sldSz cx="18288000" cy="10287000"/>
  <p:notesSz cx="6858000" cy="9144000"/>
  <p:embeddedFontLst>
    <p:embeddedFont>
      <p:font typeface="Kite One" charset="1" panose="02000503040000020003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PT Serif" charset="1" panose="020A0603040505020204"/>
      <p:regular r:id="rId11"/>
    </p:embeddedFont>
    <p:embeddedFont>
      <p:font typeface="PT Serif Bold" charset="1" panose="020A0703040505020204"/>
      <p:regular r:id="rId12"/>
    </p:embeddedFont>
    <p:embeddedFont>
      <p:font typeface="PT Serif Italics" charset="1" panose="020A0603040505090204"/>
      <p:regular r:id="rId13"/>
    </p:embeddedFont>
    <p:embeddedFont>
      <p:font typeface="PT Serif Bold Italics" charset="1" panose="020A0703040505090204"/>
      <p:regular r:id="rId14"/>
    </p:embeddedFont>
    <p:embeddedFont>
      <p:font typeface="Body Text" charset="1" panose="02000503040000020004"/>
      <p:regular r:id="rId15"/>
    </p:embeddedFont>
    <p:embeddedFont>
      <p:font typeface="Body Text Bold" charset="1" panose="02000503040000020004"/>
      <p:regular r:id="rId16"/>
    </p:embeddedFont>
    <p:embeddedFont>
      <p:font typeface="Body Text Italics" charset="1" panose="00000500000000000000"/>
      <p:regular r:id="rId17"/>
    </p:embeddedFont>
    <p:embeddedFont>
      <p:font typeface="Body Text Bold Italics" charset="1" panose="00000700000000000000"/>
      <p:regular r:id="rId18"/>
    </p:embeddedFont>
    <p:embeddedFont>
      <p:font typeface="Kingred Modern" charset="1" panose="00000000000000000000"/>
      <p:regular r:id="rId19"/>
    </p:embeddedFont>
    <p:embeddedFont>
      <p:font typeface="Agrandir" charset="1" panose="00000500000000000000"/>
      <p:regular r:id="rId20"/>
    </p:embeddedFont>
    <p:embeddedFont>
      <p:font typeface="Agrandir Bold" charset="1" panose="00000800000000000000"/>
      <p:regular r:id="rId21"/>
    </p:embeddedFont>
    <p:embeddedFont>
      <p:font typeface="Agrandir Italics" charset="1" panose="00000500000000000000"/>
      <p:regular r:id="rId22"/>
    </p:embeddedFont>
    <p:embeddedFont>
      <p:font typeface="Agrandir Bold Italics" charset="1" panose="00000800000000000000"/>
      <p:regular r:id="rId23"/>
    </p:embeddedFont>
    <p:embeddedFont>
      <p:font typeface="Agrandir Thin" charset="1" panose="00000200000000000000"/>
      <p:regular r:id="rId24"/>
    </p:embeddedFont>
    <p:embeddedFont>
      <p:font typeface="Agrandir Thin Italics" charset="1" panose="00000200000000000000"/>
      <p:regular r:id="rId25"/>
    </p:embeddedFont>
    <p:embeddedFont>
      <p:font typeface="Agrandir Medium" charset="1" panose="00000600000000000000"/>
      <p:regular r:id="rId26"/>
    </p:embeddedFont>
    <p:embeddedFont>
      <p:font typeface="Agrandir Medium Italics" charset="1" panose="00000600000000000000"/>
      <p:regular r:id="rId27"/>
    </p:embeddedFont>
    <p:embeddedFont>
      <p:font typeface="Agrandir Ultra-Bold" charset="1" panose="00000A00000000000000"/>
      <p:regular r:id="rId28"/>
    </p:embeddedFont>
    <p:embeddedFont>
      <p:font typeface="Agrandir Ultra-Bold Italics" charset="1" panose="00000A00000000000000"/>
      <p:regular r:id="rId29"/>
    </p:embeddedFont>
    <p:embeddedFont>
      <p:font typeface="Agrandir Heavy" charset="1" panose="00000900000000000000"/>
      <p:regular r:id="rId30"/>
    </p:embeddedFont>
    <p:embeddedFont>
      <p:font typeface="Agrandir Heavy Italics" charset="1" panose="000009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45" Target="slides/slide14.xml" Type="http://schemas.openxmlformats.org/officeDocument/2006/relationships/slide"/><Relationship Id="rId46" Target="slides/slide15.xml" Type="http://schemas.openxmlformats.org/officeDocument/2006/relationships/slide"/><Relationship Id="rId47" Target="slides/slide16.xml" Type="http://schemas.openxmlformats.org/officeDocument/2006/relationships/slide"/><Relationship Id="rId48" Target="slides/slide17.xml" Type="http://schemas.openxmlformats.org/officeDocument/2006/relationships/slide"/><Relationship Id="rId49" Target="slides/slide18.xml" Type="http://schemas.openxmlformats.org/officeDocument/2006/relationships/slide"/><Relationship Id="rId5" Target="tableStyles.xml" Type="http://schemas.openxmlformats.org/officeDocument/2006/relationships/tableStyles"/><Relationship Id="rId50" Target="slides/slide19.xml" Type="http://schemas.openxmlformats.org/officeDocument/2006/relationships/slide"/><Relationship Id="rId51" Target="slides/slide20.xml" Type="http://schemas.openxmlformats.org/officeDocument/2006/relationships/slide"/><Relationship Id="rId52" Target="slides/slide21.xml" Type="http://schemas.openxmlformats.org/officeDocument/2006/relationships/slide"/><Relationship Id="rId53" Target="slides/slide2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60.png" Type="http://schemas.openxmlformats.org/officeDocument/2006/relationships/image"/><Relationship Id="rId6" Target="../media/image61.png" Type="http://schemas.openxmlformats.org/officeDocument/2006/relationships/image"/><Relationship Id="rId7" Target="../media/image62.png" Type="http://schemas.openxmlformats.org/officeDocument/2006/relationships/image"/><Relationship Id="rId8" Target="../media/image63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png" Type="http://schemas.openxmlformats.org/officeDocument/2006/relationships/image"/><Relationship Id="rId3" Target="../media/image65.svg" Type="http://schemas.openxmlformats.org/officeDocument/2006/relationships/image"/><Relationship Id="rId4" Target="../media/image66.jpeg" Type="http://schemas.openxmlformats.org/officeDocument/2006/relationships/image"/><Relationship Id="rId5" Target="../media/image67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jpe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67199" y="3086100"/>
            <a:ext cx="12789208" cy="11556794"/>
          </a:xfrm>
          <a:custGeom>
            <a:avLst/>
            <a:gdLst/>
            <a:ahLst/>
            <a:cxnLst/>
            <a:rect r="r" b="b" t="t" l="l"/>
            <a:pathLst>
              <a:path h="11556794" w="12789208">
                <a:moveTo>
                  <a:pt x="0" y="0"/>
                </a:moveTo>
                <a:lnTo>
                  <a:pt x="12789209" y="0"/>
                </a:lnTo>
                <a:lnTo>
                  <a:pt x="12789209" y="11556794"/>
                </a:lnTo>
                <a:lnTo>
                  <a:pt x="0" y="11556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8061" y="3618127"/>
            <a:ext cx="8125939" cy="8125939"/>
          </a:xfrm>
          <a:custGeom>
            <a:avLst/>
            <a:gdLst/>
            <a:ahLst/>
            <a:cxnLst/>
            <a:rect r="r" b="b" t="t" l="l"/>
            <a:pathLst>
              <a:path h="8125939" w="8125939">
                <a:moveTo>
                  <a:pt x="0" y="0"/>
                </a:moveTo>
                <a:lnTo>
                  <a:pt x="8125939" y="0"/>
                </a:lnTo>
                <a:lnTo>
                  <a:pt x="8125939" y="8125939"/>
                </a:lnTo>
                <a:lnTo>
                  <a:pt x="0" y="8125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04442" y="-2229367"/>
            <a:ext cx="7372867" cy="7372867"/>
          </a:xfrm>
          <a:custGeom>
            <a:avLst/>
            <a:gdLst/>
            <a:ahLst/>
            <a:cxnLst/>
            <a:rect r="r" b="b" t="t" l="l"/>
            <a:pathLst>
              <a:path h="7372867" w="7372867">
                <a:moveTo>
                  <a:pt x="0" y="0"/>
                </a:moveTo>
                <a:lnTo>
                  <a:pt x="7372868" y="0"/>
                </a:lnTo>
                <a:lnTo>
                  <a:pt x="7372868" y="7372867"/>
                </a:lnTo>
                <a:lnTo>
                  <a:pt x="0" y="7372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4091">
            <a:off x="14286251" y="1031081"/>
            <a:ext cx="400174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2707293"/>
            <a:ext cx="7429692" cy="7429692"/>
            <a:chOff x="0" y="0"/>
            <a:chExt cx="3282950" cy="32829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7007" r="0" b="-7007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864497"/>
            <a:ext cx="16230600" cy="740632"/>
            <a:chOff x="0" y="0"/>
            <a:chExt cx="4274726" cy="1950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95064"/>
            </a:xfrm>
            <a:custGeom>
              <a:avLst/>
              <a:gdLst/>
              <a:ahLst/>
              <a:cxnLst/>
              <a:rect r="r" b="b" t="t" l="l"/>
              <a:pathLst>
                <a:path h="195064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5064"/>
                  </a:lnTo>
                  <a:lnTo>
                    <a:pt x="0" y="195064"/>
                  </a:lnTo>
                  <a:close/>
                </a:path>
              </a:pathLst>
            </a:custGeom>
            <a:solidFill>
              <a:srgbClr val="FCF8DA">
                <a:alpha val="45882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4274726" cy="2807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8841690" y="2186981"/>
            <a:ext cx="7315200" cy="3877056"/>
          </a:xfrm>
          <a:custGeom>
            <a:avLst/>
            <a:gdLst/>
            <a:ahLst/>
            <a:cxnLst/>
            <a:rect r="r" b="b" t="t" l="l"/>
            <a:pathLst>
              <a:path h="3877056" w="7315200">
                <a:moveTo>
                  <a:pt x="0" y="0"/>
                </a:moveTo>
                <a:lnTo>
                  <a:pt x="7315200" y="0"/>
                </a:lnTo>
                <a:lnTo>
                  <a:pt x="7315200" y="3877056"/>
                </a:lnTo>
                <a:lnTo>
                  <a:pt x="0" y="3877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44000" y="4473703"/>
            <a:ext cx="8424238" cy="3538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7140"/>
              </a:lnSpc>
            </a:pPr>
            <a:r>
              <a:rPr lang="en-US" sz="4103">
                <a:solidFill>
                  <a:srgbClr val="784F3B"/>
                </a:solidFill>
                <a:latin typeface="Body Text"/>
              </a:rPr>
              <a:t>Шведський письменник і сценарист </a:t>
            </a:r>
            <a:r>
              <a:rPr lang="en-US" sz="4103">
                <a:solidFill>
                  <a:srgbClr val="784F3B"/>
                </a:solidFill>
                <a:latin typeface="Body Text"/>
              </a:rPr>
              <a:t>Ульф Старк був яскравою зіркою дитячої літератури.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69444" y="-295275"/>
            <a:ext cx="12616808" cy="268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87"/>
              </a:lnSpc>
              <a:spcBef>
                <a:spcPct val="0"/>
              </a:spcBef>
            </a:pPr>
            <a:r>
              <a:rPr lang="en-US" sz="15705">
                <a:solidFill>
                  <a:srgbClr val="784F3B"/>
                </a:solidFill>
                <a:latin typeface="Kite One"/>
              </a:rPr>
              <a:t>Ульф Старк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58392" y="2542424"/>
            <a:ext cx="8081797" cy="569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784F3B"/>
                </a:solidFill>
                <a:latin typeface="PT Serif Bold"/>
              </a:rPr>
              <a:t>12 липня1944 -13 червня 2017р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67199" y="3086100"/>
            <a:ext cx="12789208" cy="11556794"/>
          </a:xfrm>
          <a:custGeom>
            <a:avLst/>
            <a:gdLst/>
            <a:ahLst/>
            <a:cxnLst/>
            <a:rect r="r" b="b" t="t" l="l"/>
            <a:pathLst>
              <a:path h="11556794" w="12789208">
                <a:moveTo>
                  <a:pt x="0" y="0"/>
                </a:moveTo>
                <a:lnTo>
                  <a:pt x="12789209" y="0"/>
                </a:lnTo>
                <a:lnTo>
                  <a:pt x="12789209" y="11556794"/>
                </a:lnTo>
                <a:lnTo>
                  <a:pt x="0" y="11556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04442" y="-2229367"/>
            <a:ext cx="7372867" cy="7372867"/>
          </a:xfrm>
          <a:custGeom>
            <a:avLst/>
            <a:gdLst/>
            <a:ahLst/>
            <a:cxnLst/>
            <a:rect r="r" b="b" t="t" l="l"/>
            <a:pathLst>
              <a:path h="7372867" w="7372867">
                <a:moveTo>
                  <a:pt x="0" y="0"/>
                </a:moveTo>
                <a:lnTo>
                  <a:pt x="7372868" y="0"/>
                </a:lnTo>
                <a:lnTo>
                  <a:pt x="7372868" y="7372867"/>
                </a:lnTo>
                <a:lnTo>
                  <a:pt x="0" y="7372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4091">
            <a:off x="14286251" y="1031081"/>
            <a:ext cx="400174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8864497"/>
            <a:ext cx="16230600" cy="740632"/>
            <a:chOff x="0" y="0"/>
            <a:chExt cx="4274726" cy="1950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195064"/>
            </a:xfrm>
            <a:custGeom>
              <a:avLst/>
              <a:gdLst/>
              <a:ahLst/>
              <a:cxnLst/>
              <a:rect r="r" b="b" t="t" l="l"/>
              <a:pathLst>
                <a:path h="195064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5064"/>
                  </a:lnTo>
                  <a:lnTo>
                    <a:pt x="0" y="195064"/>
                  </a:lnTo>
                  <a:close/>
                </a:path>
              </a:pathLst>
            </a:custGeom>
            <a:solidFill>
              <a:srgbClr val="FCF8DA">
                <a:alpha val="4588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274726" cy="2807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3424607"/>
            <a:ext cx="8354348" cy="5439890"/>
            <a:chOff x="0" y="0"/>
            <a:chExt cx="3272790" cy="21310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72790" cy="2131060"/>
            </a:xfrm>
            <a:custGeom>
              <a:avLst/>
              <a:gdLst/>
              <a:ahLst/>
              <a:cxnLst/>
              <a:rect r="r" b="b" t="t" l="l"/>
              <a:pathLst>
                <a:path h="2131060" w="3272790">
                  <a:moveTo>
                    <a:pt x="0" y="0"/>
                  </a:moveTo>
                  <a:lnTo>
                    <a:pt x="2767330" y="0"/>
                  </a:lnTo>
                  <a:cubicBezTo>
                    <a:pt x="3046730" y="0"/>
                    <a:pt x="3272790" y="226060"/>
                    <a:pt x="3272790" y="505460"/>
                  </a:cubicBezTo>
                  <a:lnTo>
                    <a:pt x="3272790" y="2131060"/>
                  </a:lnTo>
                  <a:lnTo>
                    <a:pt x="0" y="213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11070" y="3424607"/>
            <a:ext cx="10767085" cy="6446911"/>
          </a:xfrm>
          <a:custGeom>
            <a:avLst/>
            <a:gdLst/>
            <a:ahLst/>
            <a:cxnLst/>
            <a:rect r="r" b="b" t="t" l="l"/>
            <a:pathLst>
              <a:path h="6446911" w="10767085">
                <a:moveTo>
                  <a:pt x="0" y="0"/>
                </a:moveTo>
                <a:lnTo>
                  <a:pt x="10767085" y="0"/>
                </a:lnTo>
                <a:lnTo>
                  <a:pt x="10767085" y="6446911"/>
                </a:lnTo>
                <a:lnTo>
                  <a:pt x="0" y="64469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4033" r="0" b="-403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44948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84117" y="658412"/>
            <a:ext cx="14080326" cy="296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71"/>
              </a:lnSpc>
            </a:pPr>
            <a:r>
              <a:rPr lang="en-US" sz="11485">
                <a:solidFill>
                  <a:srgbClr val="DD0C0C"/>
                </a:solidFill>
                <a:latin typeface="Kingred Modern Italics"/>
              </a:rPr>
              <a:t>«ЛЮБОВ – ЦЕ ВАГОМЕ СЛОВО».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42034" y="3113095"/>
            <a:ext cx="6417714" cy="8904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  <a:r>
              <a:rPr lang="en-US" sz="3141" strike="noStrike" u="none">
                <a:solidFill>
                  <a:srgbClr val="784F3B"/>
                </a:solidFill>
                <a:latin typeface="Body Text"/>
              </a:rPr>
              <a:t>Паспорт повісті</a:t>
            </a: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  <a:r>
              <a:rPr lang="en-US" sz="3141" strike="noStrike" u="sng">
                <a:solidFill>
                  <a:srgbClr val="784F3B"/>
                </a:solidFill>
                <a:latin typeface="Body Text"/>
              </a:rPr>
              <a:t>Автор: </a:t>
            </a:r>
            <a:r>
              <a:rPr lang="en-US" sz="3141" strike="noStrike" u="none">
                <a:solidFill>
                  <a:srgbClr val="784F3B"/>
                </a:solidFill>
                <a:latin typeface="Body Text"/>
              </a:rPr>
              <a:t>Ульф Старк</a:t>
            </a: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  <a:r>
              <a:rPr lang="en-US" sz="3141" strike="noStrike" u="sng">
                <a:solidFill>
                  <a:srgbClr val="784F3B"/>
                </a:solidFill>
                <a:latin typeface="Body Text"/>
              </a:rPr>
              <a:t>Країна: </a:t>
            </a:r>
            <a:r>
              <a:rPr lang="en-US" sz="3141" strike="noStrike" u="none">
                <a:solidFill>
                  <a:srgbClr val="784F3B"/>
                </a:solidFill>
                <a:latin typeface="Body Text"/>
              </a:rPr>
              <a:t>Швеція</a:t>
            </a: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  <a:r>
              <a:rPr lang="en-US" sz="3141" strike="noStrike" u="sng">
                <a:solidFill>
                  <a:srgbClr val="784F3B"/>
                </a:solidFill>
                <a:latin typeface="Body Text"/>
              </a:rPr>
              <a:t>Рік написання</a:t>
            </a:r>
            <a:r>
              <a:rPr lang="en-US" sz="3141" strike="noStrike" u="none">
                <a:solidFill>
                  <a:srgbClr val="784F3B"/>
                </a:solidFill>
                <a:latin typeface="Body Text"/>
              </a:rPr>
              <a:t>:1992</a:t>
            </a: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  <a:r>
              <a:rPr lang="en-US" sz="3141" strike="noStrike" u="sng">
                <a:solidFill>
                  <a:srgbClr val="784F3B"/>
                </a:solidFill>
                <a:latin typeface="Body Text"/>
              </a:rPr>
              <a:t>Ідея:</a:t>
            </a:r>
            <a:r>
              <a:rPr lang="en-US" sz="3141" strike="noStrike" u="none">
                <a:solidFill>
                  <a:srgbClr val="784F3B"/>
                </a:solidFill>
                <a:latin typeface="Body Text"/>
              </a:rPr>
              <a:t> зображення сили любові, доброти та незламності духу під час війни, важливості спілкування та розуміння між дітьми та дорослими.</a:t>
            </a: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546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76345" y="0"/>
            <a:ext cx="15111655" cy="10408153"/>
          </a:xfrm>
          <a:custGeom>
            <a:avLst/>
            <a:gdLst/>
            <a:ahLst/>
            <a:cxnLst/>
            <a:rect r="r" b="b" t="t" l="l"/>
            <a:pathLst>
              <a:path h="10408153" w="15111655">
                <a:moveTo>
                  <a:pt x="0" y="0"/>
                </a:moveTo>
                <a:lnTo>
                  <a:pt x="15111655" y="0"/>
                </a:lnTo>
                <a:lnTo>
                  <a:pt x="15111655" y="10408153"/>
                </a:lnTo>
                <a:lnTo>
                  <a:pt x="0" y="10408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45304"/>
            <a:ext cx="15332176" cy="1368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640"/>
              </a:lnSpc>
              <a:spcBef>
                <a:spcPct val="0"/>
              </a:spcBef>
            </a:pPr>
            <a:r>
              <a:rPr lang="en-US" sz="3241" strike="noStrike" u="sng">
                <a:solidFill>
                  <a:srgbClr val="784F3B"/>
                </a:solidFill>
                <a:latin typeface="Body Text"/>
              </a:rPr>
              <a:t>Особливості опові</a:t>
            </a:r>
            <a:r>
              <a:rPr lang="en-US" sz="3241" strike="noStrike">
                <a:solidFill>
                  <a:srgbClr val="784F3B"/>
                </a:solidFill>
                <a:latin typeface="Body Text"/>
              </a:rPr>
              <a:t>ді</a:t>
            </a:r>
            <a:r>
              <a:rPr lang="en-US" sz="3241" strike="noStrike" u="sng">
                <a:solidFill>
                  <a:srgbClr val="784F3B"/>
                </a:solidFill>
                <a:latin typeface="Body Text"/>
              </a:rPr>
              <a:t>:</a:t>
            </a:r>
            <a:r>
              <a:rPr lang="en-US" sz="3241" strike="noStrike" u="none">
                <a:solidFill>
                  <a:srgbClr val="784F3B"/>
                </a:solidFill>
                <a:latin typeface="Body Text"/>
              </a:rPr>
              <a:t> розповідь ведеться від першої особи – хлопчика на ім’я Фред.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3306" y="8218314"/>
            <a:ext cx="15781388" cy="1670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15"/>
              </a:lnSpc>
              <a:spcBef>
                <a:spcPct val="0"/>
              </a:spcBef>
            </a:pPr>
            <a:r>
              <a:rPr lang="en-US" sz="8368">
                <a:solidFill>
                  <a:srgbClr val="1E1919"/>
                </a:solidFill>
                <a:latin typeface="Agrandir"/>
              </a:rPr>
              <a:t>Головна думка : війна - це зло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63395" y="453254"/>
            <a:ext cx="15621834" cy="946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7"/>
              </a:lnSpc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Зміст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Розмова з вентилятором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Іспит з любові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«Агов! Ялинки тут!»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Пахощі вищого світу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Танець зі шваброю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Скелет у шафі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Ви знаєте чого нам хочеться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Париж міститься прямісінько над Ельсиною головою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Незначна воєнна травма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Губна гармошка, ковзани … і ще дещо</a:t>
            </a:r>
          </a:p>
          <a:p>
            <a:pPr marL="951097" indent="-475549" lvl="1">
              <a:lnSpc>
                <a:spcPts val="6167"/>
              </a:lnSpc>
              <a:buFont typeface="Arial"/>
              <a:buChar char="•"/>
            </a:pPr>
            <a:r>
              <a:rPr lang="en-US" sz="4405">
                <a:solidFill>
                  <a:srgbClr val="000000"/>
                </a:solidFill>
                <a:latin typeface="Agrandir"/>
              </a:rPr>
              <a:t>Майор Будь-ласка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9363" y="1544575"/>
            <a:ext cx="7945693" cy="8229600"/>
          </a:xfrm>
          <a:custGeom>
            <a:avLst/>
            <a:gdLst/>
            <a:ahLst/>
            <a:cxnLst/>
            <a:rect r="r" b="b" t="t" l="l"/>
            <a:pathLst>
              <a:path h="8229600" w="7945693">
                <a:moveTo>
                  <a:pt x="0" y="0"/>
                </a:moveTo>
                <a:lnTo>
                  <a:pt x="7945693" y="0"/>
                </a:lnTo>
                <a:lnTo>
                  <a:pt x="79456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30" r="0" b="-233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967888" y="4603789"/>
            <a:ext cx="4937719" cy="5170386"/>
          </a:xfrm>
          <a:custGeom>
            <a:avLst/>
            <a:gdLst/>
            <a:ahLst/>
            <a:cxnLst/>
            <a:rect r="r" b="b" t="t" l="l"/>
            <a:pathLst>
              <a:path h="5170386" w="4937719">
                <a:moveTo>
                  <a:pt x="4937719" y="0"/>
                </a:moveTo>
                <a:lnTo>
                  <a:pt x="0" y="0"/>
                </a:lnTo>
                <a:lnTo>
                  <a:pt x="0" y="5170386"/>
                </a:lnTo>
                <a:lnTo>
                  <a:pt x="4937719" y="5170386"/>
                </a:lnTo>
                <a:lnTo>
                  <a:pt x="493771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10593" y="1373125"/>
            <a:ext cx="14611966" cy="4076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1"/>
              </a:lnSpc>
              <a:spcBef>
                <a:spcPct val="0"/>
              </a:spcBef>
            </a:pPr>
            <a:r>
              <a:rPr lang="en-US" sz="3758">
                <a:solidFill>
                  <a:srgbClr val="663724"/>
                </a:solidFill>
                <a:latin typeface="Agrandir"/>
              </a:rPr>
              <a:t>Події відбуваються напередодні Різдва в часи Другої світової війни. Автор розповідає, як важко жити під час війни: люди голодують, їм холодно в оселях, вони сумують за рідними, яких забрали на війну. Війна хоче вкрасти і Різдво: люди не можуть приготувати святкову вечерю, зібрати за столом  усю родину.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38879" y="1385548"/>
            <a:ext cx="7015989" cy="8247742"/>
          </a:xfrm>
          <a:custGeom>
            <a:avLst/>
            <a:gdLst/>
            <a:ahLst/>
            <a:cxnLst/>
            <a:rect r="r" b="b" t="t" l="l"/>
            <a:pathLst>
              <a:path h="8247742" w="7015989">
                <a:moveTo>
                  <a:pt x="0" y="0"/>
                </a:moveTo>
                <a:lnTo>
                  <a:pt x="7015988" y="0"/>
                </a:lnTo>
                <a:lnTo>
                  <a:pt x="7015988" y="8247742"/>
                </a:lnTo>
                <a:lnTo>
                  <a:pt x="0" y="8247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74" t="0" r="-5507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561" y="88348"/>
            <a:ext cx="11479368" cy="10198652"/>
          </a:xfrm>
          <a:custGeom>
            <a:avLst/>
            <a:gdLst/>
            <a:ahLst/>
            <a:cxnLst/>
            <a:rect r="r" b="b" t="t" l="l"/>
            <a:pathLst>
              <a:path h="10198652" w="11479368">
                <a:moveTo>
                  <a:pt x="0" y="0"/>
                </a:moveTo>
                <a:lnTo>
                  <a:pt x="11479368" y="0"/>
                </a:lnTo>
                <a:lnTo>
                  <a:pt x="11479368" y="10198652"/>
                </a:lnTo>
                <a:lnTo>
                  <a:pt x="0" y="10198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</a:blip>
            <a:stretch>
              <a:fillRect l="0" t="-3762" r="0" b="-879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01507" y="1028700"/>
            <a:ext cx="7884986" cy="8229600"/>
          </a:xfrm>
          <a:custGeom>
            <a:avLst/>
            <a:gdLst/>
            <a:ahLst/>
            <a:cxnLst/>
            <a:rect r="r" b="b" t="t" l="l"/>
            <a:pathLst>
              <a:path h="8229600" w="7884986">
                <a:moveTo>
                  <a:pt x="0" y="0"/>
                </a:moveTo>
                <a:lnTo>
                  <a:pt x="7884986" y="0"/>
                </a:lnTo>
                <a:lnTo>
                  <a:pt x="7884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34213" y="174455"/>
            <a:ext cx="10011626" cy="978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1"/>
              </a:lnSpc>
              <a:spcBef>
                <a:spcPct val="0"/>
              </a:spcBef>
            </a:pPr>
            <a:r>
              <a:rPr lang="en-US" sz="3236">
                <a:solidFill>
                  <a:srgbClr val="663724"/>
                </a:solidFill>
                <a:latin typeface="Agrandir"/>
              </a:rPr>
              <a:t>Фред – головний герой. Це 10-річний хлопчик. Він невисокий («найменший у класі»), чутливий і з багатою уявою, але йому бракує відваги. Він незграбно намагається завоювати  прихильність Ельси. Він легко вирішує контрольну з математики, допомагає продавати ялинки, зароблені гроші віддає мамі, готує суп, розмовляє і радиться з фотографією тата. Фред не скаржиться на талони,</a:t>
            </a:r>
          </a:p>
          <a:p>
            <a:pPr algn="ctr">
              <a:lnSpc>
                <a:spcPts val="4531"/>
              </a:lnSpc>
              <a:spcBef>
                <a:spcPct val="0"/>
              </a:spcBef>
            </a:pPr>
            <a:r>
              <a:rPr lang="en-US" sz="3236">
                <a:solidFill>
                  <a:srgbClr val="663724"/>
                </a:solidFill>
                <a:latin typeface="Agrandir"/>
              </a:rPr>
              <a:t>директора, голод та інше. Він насолоджується чудовими моментами, які дарує </a:t>
            </a:r>
          </a:p>
          <a:p>
            <a:pPr algn="ctr">
              <a:lnSpc>
                <a:spcPts val="4531"/>
              </a:lnSpc>
              <a:spcBef>
                <a:spcPct val="0"/>
              </a:spcBef>
            </a:pPr>
            <a:r>
              <a:rPr lang="en-US" sz="3236">
                <a:solidFill>
                  <a:srgbClr val="663724"/>
                </a:solidFill>
                <a:latin typeface="Agrandir"/>
              </a:rPr>
              <a:t>йому життя. Він цінує те, що має, але й сподівається на світле майбутнє. Завдяки Ельсі Фред долає страх, вчиться розуміти й поважати думку іншої </a:t>
            </a:r>
          </a:p>
          <a:p>
            <a:pPr algn="ctr">
              <a:lnSpc>
                <a:spcPts val="4531"/>
              </a:lnSpc>
              <a:spcBef>
                <a:spcPct val="0"/>
              </a:spcBef>
            </a:pPr>
            <a:r>
              <a:rPr lang="en-US" sz="3236">
                <a:solidFill>
                  <a:srgbClr val="663724"/>
                </a:solidFill>
                <a:latin typeface="Agrandir"/>
              </a:rPr>
              <a:t>людини. Завдяки їй він відкриває собі себе - хлопця, в якого можна закохатися.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61531" y="4592298"/>
            <a:ext cx="13259344" cy="8834038"/>
          </a:xfrm>
          <a:custGeom>
            <a:avLst/>
            <a:gdLst/>
            <a:ahLst/>
            <a:cxnLst/>
            <a:rect r="r" b="b" t="t" l="l"/>
            <a:pathLst>
              <a:path h="8834038" w="13259344">
                <a:moveTo>
                  <a:pt x="0" y="0"/>
                </a:moveTo>
                <a:lnTo>
                  <a:pt x="13259343" y="0"/>
                </a:lnTo>
                <a:lnTo>
                  <a:pt x="13259343" y="8834038"/>
                </a:lnTo>
                <a:lnTo>
                  <a:pt x="0" y="8834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59945" y="4006406"/>
            <a:ext cx="1393888" cy="4114800"/>
          </a:xfrm>
          <a:custGeom>
            <a:avLst/>
            <a:gdLst/>
            <a:ahLst/>
            <a:cxnLst/>
            <a:rect r="r" b="b" t="t" l="l"/>
            <a:pathLst>
              <a:path h="4114800" w="1393888">
                <a:moveTo>
                  <a:pt x="0" y="0"/>
                </a:moveTo>
                <a:lnTo>
                  <a:pt x="1393889" y="0"/>
                </a:lnTo>
                <a:lnTo>
                  <a:pt x="1393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1565" y="477498"/>
            <a:ext cx="1913382" cy="4114800"/>
          </a:xfrm>
          <a:custGeom>
            <a:avLst/>
            <a:gdLst/>
            <a:ahLst/>
            <a:cxnLst/>
            <a:rect r="r" b="b" t="t" l="l"/>
            <a:pathLst>
              <a:path h="4114800" w="1913382">
                <a:moveTo>
                  <a:pt x="0" y="0"/>
                </a:moveTo>
                <a:lnTo>
                  <a:pt x="1913382" y="0"/>
                </a:lnTo>
                <a:lnTo>
                  <a:pt x="19133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61358" y="8440770"/>
            <a:ext cx="2707366" cy="1137094"/>
          </a:xfrm>
          <a:custGeom>
            <a:avLst/>
            <a:gdLst/>
            <a:ahLst/>
            <a:cxnLst/>
            <a:rect r="r" b="b" t="t" l="l"/>
            <a:pathLst>
              <a:path h="1137094" w="2707366">
                <a:moveTo>
                  <a:pt x="0" y="0"/>
                </a:moveTo>
                <a:lnTo>
                  <a:pt x="2707366" y="0"/>
                </a:lnTo>
                <a:lnTo>
                  <a:pt x="2707366" y="1137093"/>
                </a:lnTo>
                <a:lnTo>
                  <a:pt x="0" y="11370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58086" y="190748"/>
            <a:ext cx="12101512" cy="455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5"/>
              </a:lnSpc>
              <a:spcBef>
                <a:spcPct val="0"/>
              </a:spcBef>
            </a:pPr>
            <a:r>
              <a:rPr lang="en-US" sz="3596">
                <a:solidFill>
                  <a:srgbClr val="663724"/>
                </a:solidFill>
                <a:latin typeface="Agrandir"/>
              </a:rPr>
              <a:t>– Хочеш почути таємницю? – пошепки спитав я.</a:t>
            </a:r>
          </a:p>
          <a:p>
            <a:pPr algn="ctr">
              <a:lnSpc>
                <a:spcPts val="5035"/>
              </a:lnSpc>
              <a:spcBef>
                <a:spcPct val="0"/>
              </a:spcBef>
            </a:pPr>
          </a:p>
          <a:p>
            <a:pPr algn="ctr">
              <a:lnSpc>
                <a:spcPts val="5035"/>
              </a:lnSpc>
              <a:spcBef>
                <a:spcPct val="0"/>
              </a:spcBef>
            </a:pPr>
            <a:r>
              <a:rPr lang="en-US" sz="3596">
                <a:solidFill>
                  <a:srgbClr val="663724"/>
                </a:solidFill>
                <a:latin typeface="Agrandir"/>
              </a:rPr>
              <a:t>– Ну, звісно, старий, – прошумів тато з вентилятора.</a:t>
            </a:r>
          </a:p>
          <a:p>
            <a:pPr algn="ctr">
              <a:lnSpc>
                <a:spcPts val="5035"/>
              </a:lnSpc>
              <a:spcBef>
                <a:spcPct val="0"/>
              </a:spcBef>
            </a:pPr>
          </a:p>
          <a:p>
            <a:pPr algn="ctr">
              <a:lnSpc>
                <a:spcPts val="5035"/>
              </a:lnSpc>
              <a:spcBef>
                <a:spcPct val="0"/>
              </a:spcBef>
            </a:pPr>
            <a:r>
              <a:rPr lang="en-US" sz="3596">
                <a:solidFill>
                  <a:srgbClr val="663724"/>
                </a:solidFill>
                <a:latin typeface="Agrandir"/>
              </a:rPr>
              <a:t>– Я люблю Ельсу з нашого класу.</a:t>
            </a:r>
          </a:p>
          <a:p>
            <a:pPr algn="ctr">
              <a:lnSpc>
                <a:spcPts val="5035"/>
              </a:lnSpc>
              <a:spcBef>
                <a:spcPct val="0"/>
              </a:spcBef>
            </a:pPr>
          </a:p>
          <a:p>
            <a:pPr algn="ctr">
              <a:lnSpc>
                <a:spcPts val="5035"/>
              </a:lnSpc>
              <a:spcBef>
                <a:spcPct val="0"/>
              </a:spcBef>
            </a:pPr>
            <a:r>
              <a:rPr lang="en-US" sz="3596">
                <a:solidFill>
                  <a:srgbClr val="663724"/>
                </a:solidFill>
                <a:latin typeface="Agrandir"/>
              </a:rPr>
              <a:t>– О-о, – прошурхотів він. – Любов – це вагоме слово.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0000">
            <a:off x="12155842" y="1146369"/>
            <a:ext cx="5636332" cy="7994261"/>
          </a:xfrm>
          <a:custGeom>
            <a:avLst/>
            <a:gdLst/>
            <a:ahLst/>
            <a:cxnLst/>
            <a:rect r="r" b="b" t="t" l="l"/>
            <a:pathLst>
              <a:path h="7994261" w="5636332">
                <a:moveTo>
                  <a:pt x="0" y="0"/>
                </a:moveTo>
                <a:lnTo>
                  <a:pt x="5636332" y="0"/>
                </a:lnTo>
                <a:lnTo>
                  <a:pt x="5636332" y="7994262"/>
                </a:lnTo>
                <a:lnTo>
                  <a:pt x="0" y="7994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1238" t="-7176" r="-9047" b="-14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77835" y="-596861"/>
            <a:ext cx="9711037" cy="5393672"/>
          </a:xfrm>
          <a:custGeom>
            <a:avLst/>
            <a:gdLst/>
            <a:ahLst/>
            <a:cxnLst/>
            <a:rect r="r" b="b" t="t" l="l"/>
            <a:pathLst>
              <a:path h="5393672" w="9711037">
                <a:moveTo>
                  <a:pt x="0" y="0"/>
                </a:moveTo>
                <a:lnTo>
                  <a:pt x="9711037" y="0"/>
                </a:lnTo>
                <a:lnTo>
                  <a:pt x="9711037" y="5393672"/>
                </a:lnTo>
                <a:lnTo>
                  <a:pt x="0" y="539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578603"/>
            <a:ext cx="13932579" cy="2403328"/>
          </a:xfrm>
          <a:custGeom>
            <a:avLst/>
            <a:gdLst/>
            <a:ahLst/>
            <a:cxnLst/>
            <a:rect r="r" b="b" t="t" l="l"/>
            <a:pathLst>
              <a:path h="2403328" w="13932579">
                <a:moveTo>
                  <a:pt x="0" y="0"/>
                </a:moveTo>
                <a:lnTo>
                  <a:pt x="13932579" y="0"/>
                </a:lnTo>
                <a:lnTo>
                  <a:pt x="13932579" y="2403328"/>
                </a:lnTo>
                <a:lnTo>
                  <a:pt x="0" y="240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65" t="-37856" r="-28065" b="-10630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2702" y="613329"/>
            <a:ext cx="10890265" cy="8266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5"/>
              </a:lnSpc>
              <a:spcBef>
                <a:spcPct val="0"/>
              </a:spcBef>
            </a:pPr>
            <a:r>
              <a:rPr lang="en-US" sz="4182">
                <a:solidFill>
                  <a:srgbClr val="663724"/>
                </a:solidFill>
                <a:latin typeface="Agrandir"/>
              </a:rPr>
              <a:t>Я ж силкувався збагнути, за що люблю її, а не, скажімо, Інґрід чи Анн-Марі. Більшість у нашому класі сказали б, що ці дівчата симпатичніші. І самі Інґрід та Анн-Марі вважають себе красунями. Вони належать до тих дівчат, із яких малюють картини. А от Ельса – сильна і з кучерявим каштановим волоссям, що завжди неначе наелектризоване.</a:t>
            </a:r>
          </a:p>
          <a:p>
            <a:pPr algn="ctr">
              <a:lnSpc>
                <a:spcPts val="5855"/>
              </a:lnSpc>
              <a:spcBef>
                <a:spcPct val="0"/>
              </a:spcBef>
            </a:pPr>
            <a:r>
              <a:rPr lang="en-US" sz="4182">
                <a:solidFill>
                  <a:srgbClr val="663724"/>
                </a:solidFill>
                <a:latin typeface="Agrandir"/>
              </a:rPr>
              <a:t>                          До того ж вона гугнявит</a:t>
            </a:r>
            <a:r>
              <a:rPr lang="en-US" sz="4182">
                <a:solidFill>
                  <a:srgbClr val="000000"/>
                </a:solidFill>
                <a:latin typeface="Agrandir"/>
              </a:rPr>
              <a:t>ь.</a:t>
            </a:r>
          </a:p>
          <a:p>
            <a:pPr algn="ctr">
              <a:lnSpc>
                <a:spcPts val="585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1684" y="-167430"/>
            <a:ext cx="8232700" cy="6979500"/>
          </a:xfrm>
          <a:custGeom>
            <a:avLst/>
            <a:gdLst/>
            <a:ahLst/>
            <a:cxnLst/>
            <a:rect r="r" b="b" t="t" l="l"/>
            <a:pathLst>
              <a:path h="6979500" w="8232700">
                <a:moveTo>
                  <a:pt x="0" y="0"/>
                </a:moveTo>
                <a:lnTo>
                  <a:pt x="8232700" y="0"/>
                </a:lnTo>
                <a:lnTo>
                  <a:pt x="8232700" y="6979500"/>
                </a:lnTo>
                <a:lnTo>
                  <a:pt x="0" y="6979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377988" y="1658302"/>
            <a:ext cx="1991677" cy="3165158"/>
            <a:chOff x="0" y="0"/>
            <a:chExt cx="2655570" cy="42202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3180" y="44450"/>
              <a:ext cx="2562860" cy="4124960"/>
            </a:xfrm>
            <a:custGeom>
              <a:avLst/>
              <a:gdLst/>
              <a:ahLst/>
              <a:cxnLst/>
              <a:rect r="r" b="b" t="t" l="l"/>
              <a:pathLst>
                <a:path h="4124960" w="2562860">
                  <a:moveTo>
                    <a:pt x="2561590" y="39370"/>
                  </a:moveTo>
                  <a:cubicBezTo>
                    <a:pt x="2344420" y="405130"/>
                    <a:pt x="2218690" y="688340"/>
                    <a:pt x="2133600" y="849630"/>
                  </a:cubicBezTo>
                  <a:cubicBezTo>
                    <a:pt x="2073910" y="963930"/>
                    <a:pt x="2044700" y="1013460"/>
                    <a:pt x="1971040" y="1139190"/>
                  </a:cubicBezTo>
                  <a:cubicBezTo>
                    <a:pt x="1828800" y="1386840"/>
                    <a:pt x="1475740" y="1996440"/>
                    <a:pt x="1327150" y="2225040"/>
                  </a:cubicBezTo>
                  <a:cubicBezTo>
                    <a:pt x="1254760" y="2334260"/>
                    <a:pt x="1216660" y="2388870"/>
                    <a:pt x="1156970" y="2461260"/>
                  </a:cubicBezTo>
                  <a:cubicBezTo>
                    <a:pt x="1101090" y="2528570"/>
                    <a:pt x="1033780" y="2580640"/>
                    <a:pt x="981710" y="2644140"/>
                  </a:cubicBezTo>
                  <a:cubicBezTo>
                    <a:pt x="930910" y="2707640"/>
                    <a:pt x="908050" y="2759710"/>
                    <a:pt x="849630" y="2840990"/>
                  </a:cubicBezTo>
                  <a:cubicBezTo>
                    <a:pt x="745490" y="2983230"/>
                    <a:pt x="514350" y="3248660"/>
                    <a:pt x="401320" y="3417570"/>
                  </a:cubicBezTo>
                  <a:cubicBezTo>
                    <a:pt x="321310" y="3538220"/>
                    <a:pt x="259080" y="3686810"/>
                    <a:pt x="214630" y="3741420"/>
                  </a:cubicBezTo>
                  <a:cubicBezTo>
                    <a:pt x="198120" y="3763010"/>
                    <a:pt x="181610" y="3764280"/>
                    <a:pt x="171450" y="3782060"/>
                  </a:cubicBezTo>
                  <a:cubicBezTo>
                    <a:pt x="158750" y="3804920"/>
                    <a:pt x="166370" y="3846830"/>
                    <a:pt x="152400" y="3873500"/>
                  </a:cubicBezTo>
                  <a:cubicBezTo>
                    <a:pt x="138430" y="3900170"/>
                    <a:pt x="101600" y="3910330"/>
                    <a:pt x="87630" y="3940810"/>
                  </a:cubicBezTo>
                  <a:cubicBezTo>
                    <a:pt x="71120" y="3978910"/>
                    <a:pt x="91440" y="4061460"/>
                    <a:pt x="74930" y="4091940"/>
                  </a:cubicBezTo>
                  <a:cubicBezTo>
                    <a:pt x="66040" y="4109720"/>
                    <a:pt x="48260" y="4124960"/>
                    <a:pt x="35560" y="4124960"/>
                  </a:cubicBezTo>
                  <a:cubicBezTo>
                    <a:pt x="25400" y="4124960"/>
                    <a:pt x="11430" y="4113530"/>
                    <a:pt x="7620" y="4099560"/>
                  </a:cubicBezTo>
                  <a:cubicBezTo>
                    <a:pt x="0" y="4071620"/>
                    <a:pt x="35560" y="3973830"/>
                    <a:pt x="54610" y="3950970"/>
                  </a:cubicBezTo>
                  <a:cubicBezTo>
                    <a:pt x="62230" y="3940810"/>
                    <a:pt x="72390" y="3934460"/>
                    <a:pt x="81280" y="3935730"/>
                  </a:cubicBezTo>
                  <a:cubicBezTo>
                    <a:pt x="88900" y="3937000"/>
                    <a:pt x="104140" y="3957320"/>
                    <a:pt x="102870" y="3966210"/>
                  </a:cubicBezTo>
                  <a:cubicBezTo>
                    <a:pt x="100330" y="3973830"/>
                    <a:pt x="80010" y="3987800"/>
                    <a:pt x="71120" y="3985260"/>
                  </a:cubicBezTo>
                  <a:cubicBezTo>
                    <a:pt x="63500" y="3983990"/>
                    <a:pt x="50800" y="3961130"/>
                    <a:pt x="53340" y="3953510"/>
                  </a:cubicBezTo>
                  <a:cubicBezTo>
                    <a:pt x="55880" y="3945890"/>
                    <a:pt x="77470" y="3934460"/>
                    <a:pt x="86360" y="3937000"/>
                  </a:cubicBezTo>
                  <a:cubicBezTo>
                    <a:pt x="93980" y="3939540"/>
                    <a:pt x="101600" y="3949700"/>
                    <a:pt x="102870" y="3962400"/>
                  </a:cubicBezTo>
                  <a:cubicBezTo>
                    <a:pt x="106680" y="3990340"/>
                    <a:pt x="73660" y="4081780"/>
                    <a:pt x="58420" y="4105910"/>
                  </a:cubicBezTo>
                  <a:cubicBezTo>
                    <a:pt x="50800" y="4117340"/>
                    <a:pt x="43180" y="4124960"/>
                    <a:pt x="35560" y="4124960"/>
                  </a:cubicBezTo>
                  <a:cubicBezTo>
                    <a:pt x="27940" y="4124960"/>
                    <a:pt x="10160" y="4113530"/>
                    <a:pt x="8890" y="4104640"/>
                  </a:cubicBezTo>
                  <a:cubicBezTo>
                    <a:pt x="7620" y="4097020"/>
                    <a:pt x="26670" y="4090670"/>
                    <a:pt x="33020" y="4075430"/>
                  </a:cubicBezTo>
                  <a:cubicBezTo>
                    <a:pt x="41910" y="4051300"/>
                    <a:pt x="25400" y="4000500"/>
                    <a:pt x="36830" y="3964940"/>
                  </a:cubicBezTo>
                  <a:cubicBezTo>
                    <a:pt x="48260" y="3926840"/>
                    <a:pt x="90170" y="3895090"/>
                    <a:pt x="106680" y="3856990"/>
                  </a:cubicBezTo>
                  <a:cubicBezTo>
                    <a:pt x="123190" y="3821430"/>
                    <a:pt x="120650" y="3771900"/>
                    <a:pt x="135890" y="3747770"/>
                  </a:cubicBezTo>
                  <a:cubicBezTo>
                    <a:pt x="144780" y="3732530"/>
                    <a:pt x="156210" y="3735070"/>
                    <a:pt x="171450" y="3717290"/>
                  </a:cubicBezTo>
                  <a:cubicBezTo>
                    <a:pt x="212090" y="3666490"/>
                    <a:pt x="279400" y="3509010"/>
                    <a:pt x="361950" y="3387090"/>
                  </a:cubicBezTo>
                  <a:cubicBezTo>
                    <a:pt x="474980" y="3218180"/>
                    <a:pt x="702310" y="2956560"/>
                    <a:pt x="807720" y="2813050"/>
                  </a:cubicBezTo>
                  <a:cubicBezTo>
                    <a:pt x="867410" y="2729230"/>
                    <a:pt x="894080" y="2673350"/>
                    <a:pt x="944880" y="2609850"/>
                  </a:cubicBezTo>
                  <a:cubicBezTo>
                    <a:pt x="996950" y="2546350"/>
                    <a:pt x="1061720" y="2496820"/>
                    <a:pt x="1116330" y="2430780"/>
                  </a:cubicBezTo>
                  <a:cubicBezTo>
                    <a:pt x="1174750" y="2360930"/>
                    <a:pt x="1215390" y="2301240"/>
                    <a:pt x="1282700" y="2199640"/>
                  </a:cubicBezTo>
                  <a:cubicBezTo>
                    <a:pt x="1407160" y="2010410"/>
                    <a:pt x="1633220" y="1626870"/>
                    <a:pt x="1776730" y="1380490"/>
                  </a:cubicBezTo>
                  <a:cubicBezTo>
                    <a:pt x="1893570" y="1178560"/>
                    <a:pt x="1987550" y="1017270"/>
                    <a:pt x="2087880" y="828040"/>
                  </a:cubicBezTo>
                  <a:cubicBezTo>
                    <a:pt x="2190750" y="633730"/>
                    <a:pt x="2299970" y="379730"/>
                    <a:pt x="2383790" y="229870"/>
                  </a:cubicBezTo>
                  <a:cubicBezTo>
                    <a:pt x="2435860" y="135890"/>
                    <a:pt x="2487930" y="26670"/>
                    <a:pt x="2523490" y="6350"/>
                  </a:cubicBezTo>
                  <a:cubicBezTo>
                    <a:pt x="2536190" y="0"/>
                    <a:pt x="2550160" y="1270"/>
                    <a:pt x="2556510" y="6350"/>
                  </a:cubicBezTo>
                  <a:cubicBezTo>
                    <a:pt x="2562860" y="11430"/>
                    <a:pt x="2561590" y="39370"/>
                    <a:pt x="2561590" y="3937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114347" y="563880"/>
            <a:ext cx="8706802" cy="6039548"/>
          </a:xfrm>
          <a:custGeom>
            <a:avLst/>
            <a:gdLst/>
            <a:ahLst/>
            <a:cxnLst/>
            <a:rect r="r" b="b" t="t" l="l"/>
            <a:pathLst>
              <a:path h="6039548" w="8706802">
                <a:moveTo>
                  <a:pt x="0" y="0"/>
                </a:moveTo>
                <a:lnTo>
                  <a:pt x="8706803" y="0"/>
                </a:lnTo>
                <a:lnTo>
                  <a:pt x="8706803" y="6039548"/>
                </a:lnTo>
                <a:lnTo>
                  <a:pt x="0" y="603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244" t="-2061" r="0" b="-206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432843" y="2117046"/>
            <a:ext cx="7812758" cy="76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8"/>
              </a:lnSpc>
              <a:spcBef>
                <a:spcPct val="0"/>
              </a:spcBef>
            </a:pPr>
            <a:r>
              <a:rPr lang="en-US" sz="3820">
                <a:solidFill>
                  <a:srgbClr val="000000"/>
                </a:solidFill>
                <a:latin typeface="Agrandir"/>
              </a:rPr>
              <a:t>«Число, поділене на 5 = 308».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061008" y="4276725"/>
            <a:ext cx="8000524" cy="416799"/>
            <a:chOff x="0" y="0"/>
            <a:chExt cx="11116310" cy="5791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9530" y="10160"/>
              <a:ext cx="11017250" cy="539750"/>
            </a:xfrm>
            <a:custGeom>
              <a:avLst/>
              <a:gdLst/>
              <a:ahLst/>
              <a:cxnLst/>
              <a:rect r="r" b="b" t="t" l="l"/>
              <a:pathLst>
                <a:path h="539750" w="11017250">
                  <a:moveTo>
                    <a:pt x="15240" y="78740"/>
                  </a:moveTo>
                  <a:cubicBezTo>
                    <a:pt x="125730" y="41910"/>
                    <a:pt x="134620" y="44450"/>
                    <a:pt x="176530" y="41910"/>
                  </a:cubicBezTo>
                  <a:cubicBezTo>
                    <a:pt x="363220" y="35560"/>
                    <a:pt x="1456690" y="0"/>
                    <a:pt x="1696720" y="40640"/>
                  </a:cubicBezTo>
                  <a:cubicBezTo>
                    <a:pt x="1772920" y="54610"/>
                    <a:pt x="1803400" y="83820"/>
                    <a:pt x="1845310" y="93980"/>
                  </a:cubicBezTo>
                  <a:cubicBezTo>
                    <a:pt x="1874520" y="100330"/>
                    <a:pt x="1883410" y="100330"/>
                    <a:pt x="1921510" y="102870"/>
                  </a:cubicBezTo>
                  <a:cubicBezTo>
                    <a:pt x="2044700" y="111760"/>
                    <a:pt x="2556510" y="90170"/>
                    <a:pt x="2684780" y="111760"/>
                  </a:cubicBezTo>
                  <a:cubicBezTo>
                    <a:pt x="2730500" y="119380"/>
                    <a:pt x="2744470" y="135890"/>
                    <a:pt x="2773680" y="142240"/>
                  </a:cubicBezTo>
                  <a:cubicBezTo>
                    <a:pt x="2802890" y="147320"/>
                    <a:pt x="2818130" y="144780"/>
                    <a:pt x="2863850" y="146050"/>
                  </a:cubicBezTo>
                  <a:cubicBezTo>
                    <a:pt x="2997200" y="149860"/>
                    <a:pt x="3422650" y="128270"/>
                    <a:pt x="3666490" y="147320"/>
                  </a:cubicBezTo>
                  <a:cubicBezTo>
                    <a:pt x="3874770" y="163830"/>
                    <a:pt x="4098290" y="220980"/>
                    <a:pt x="4240530" y="236220"/>
                  </a:cubicBezTo>
                  <a:cubicBezTo>
                    <a:pt x="4323080" y="246380"/>
                    <a:pt x="4340860" y="247650"/>
                    <a:pt x="4438650" y="251460"/>
                  </a:cubicBezTo>
                  <a:cubicBezTo>
                    <a:pt x="4714240" y="261620"/>
                    <a:pt x="5744210" y="233680"/>
                    <a:pt x="6018530" y="254000"/>
                  </a:cubicBezTo>
                  <a:cubicBezTo>
                    <a:pt x="6117590" y="261620"/>
                    <a:pt x="6145530" y="276860"/>
                    <a:pt x="6217920" y="283210"/>
                  </a:cubicBezTo>
                  <a:cubicBezTo>
                    <a:pt x="6300470" y="290830"/>
                    <a:pt x="6405880" y="281940"/>
                    <a:pt x="6488430" y="289560"/>
                  </a:cubicBezTo>
                  <a:cubicBezTo>
                    <a:pt x="6558280" y="295910"/>
                    <a:pt x="6606540" y="312420"/>
                    <a:pt x="6681470" y="318770"/>
                  </a:cubicBezTo>
                  <a:cubicBezTo>
                    <a:pt x="6780530" y="327660"/>
                    <a:pt x="6945630" y="316230"/>
                    <a:pt x="7033260" y="325120"/>
                  </a:cubicBezTo>
                  <a:cubicBezTo>
                    <a:pt x="7085330" y="330200"/>
                    <a:pt x="7105650" y="340360"/>
                    <a:pt x="7155180" y="345440"/>
                  </a:cubicBezTo>
                  <a:cubicBezTo>
                    <a:pt x="7232650" y="354330"/>
                    <a:pt x="7306310" y="354330"/>
                    <a:pt x="7451090" y="358140"/>
                  </a:cubicBezTo>
                  <a:cubicBezTo>
                    <a:pt x="7849870" y="367030"/>
                    <a:pt x="9263380" y="321310"/>
                    <a:pt x="9698990" y="360680"/>
                  </a:cubicBezTo>
                  <a:cubicBezTo>
                    <a:pt x="9880600" y="377190"/>
                    <a:pt x="9954260" y="416560"/>
                    <a:pt x="10079990" y="429260"/>
                  </a:cubicBezTo>
                  <a:cubicBezTo>
                    <a:pt x="10200640" y="439420"/>
                    <a:pt x="10340340" y="422910"/>
                    <a:pt x="10439400" y="431800"/>
                  </a:cubicBezTo>
                  <a:cubicBezTo>
                    <a:pt x="10507980" y="438150"/>
                    <a:pt x="10544810" y="458470"/>
                    <a:pt x="10614660" y="464820"/>
                  </a:cubicBezTo>
                  <a:cubicBezTo>
                    <a:pt x="10716260" y="474980"/>
                    <a:pt x="10939780" y="450850"/>
                    <a:pt x="10990580" y="467360"/>
                  </a:cubicBezTo>
                  <a:cubicBezTo>
                    <a:pt x="11004550" y="472440"/>
                    <a:pt x="11012170" y="477520"/>
                    <a:pt x="11014710" y="486410"/>
                  </a:cubicBezTo>
                  <a:cubicBezTo>
                    <a:pt x="11017250" y="494030"/>
                    <a:pt x="11009630" y="509270"/>
                    <a:pt x="11003280" y="514350"/>
                  </a:cubicBezTo>
                  <a:cubicBezTo>
                    <a:pt x="10998200" y="518160"/>
                    <a:pt x="10985500" y="518160"/>
                    <a:pt x="10979150" y="515620"/>
                  </a:cubicBezTo>
                  <a:cubicBezTo>
                    <a:pt x="10972800" y="513080"/>
                    <a:pt x="10966450" y="504190"/>
                    <a:pt x="10965180" y="496570"/>
                  </a:cubicBezTo>
                  <a:cubicBezTo>
                    <a:pt x="10963910" y="490220"/>
                    <a:pt x="10967720" y="478790"/>
                    <a:pt x="10972800" y="473710"/>
                  </a:cubicBezTo>
                  <a:cubicBezTo>
                    <a:pt x="10977880" y="469900"/>
                    <a:pt x="10989310" y="466090"/>
                    <a:pt x="10995660" y="467360"/>
                  </a:cubicBezTo>
                  <a:cubicBezTo>
                    <a:pt x="11003280" y="469900"/>
                    <a:pt x="11015980" y="483870"/>
                    <a:pt x="11015980" y="491490"/>
                  </a:cubicBezTo>
                  <a:cubicBezTo>
                    <a:pt x="11015980" y="500380"/>
                    <a:pt x="11005820" y="511810"/>
                    <a:pt x="10990580" y="518160"/>
                  </a:cubicBezTo>
                  <a:cubicBezTo>
                    <a:pt x="10939780" y="539750"/>
                    <a:pt x="10712450" y="525780"/>
                    <a:pt x="10610850" y="515620"/>
                  </a:cubicBezTo>
                  <a:cubicBezTo>
                    <a:pt x="10542270" y="508000"/>
                    <a:pt x="10507980" y="490220"/>
                    <a:pt x="10438130" y="482600"/>
                  </a:cubicBezTo>
                  <a:cubicBezTo>
                    <a:pt x="10330180" y="471170"/>
                    <a:pt x="10152380" y="488950"/>
                    <a:pt x="10022840" y="474980"/>
                  </a:cubicBezTo>
                  <a:cubicBezTo>
                    <a:pt x="9908540" y="462280"/>
                    <a:pt x="9856470" y="426720"/>
                    <a:pt x="9698990" y="411480"/>
                  </a:cubicBezTo>
                  <a:cubicBezTo>
                    <a:pt x="9287510" y="372110"/>
                    <a:pt x="7852410" y="417830"/>
                    <a:pt x="7449820" y="408940"/>
                  </a:cubicBezTo>
                  <a:cubicBezTo>
                    <a:pt x="7301230" y="405130"/>
                    <a:pt x="7223760" y="403860"/>
                    <a:pt x="7146290" y="396240"/>
                  </a:cubicBezTo>
                  <a:cubicBezTo>
                    <a:pt x="7099300" y="391160"/>
                    <a:pt x="7081520" y="379730"/>
                    <a:pt x="7033260" y="375920"/>
                  </a:cubicBezTo>
                  <a:cubicBezTo>
                    <a:pt x="6946900" y="367030"/>
                    <a:pt x="6775450" y="378460"/>
                    <a:pt x="6675120" y="369570"/>
                  </a:cubicBezTo>
                  <a:cubicBezTo>
                    <a:pt x="6602730" y="363220"/>
                    <a:pt x="6557010" y="346710"/>
                    <a:pt x="6488430" y="340360"/>
                  </a:cubicBezTo>
                  <a:cubicBezTo>
                    <a:pt x="6405880" y="332740"/>
                    <a:pt x="6296660" y="341630"/>
                    <a:pt x="6212840" y="334010"/>
                  </a:cubicBezTo>
                  <a:cubicBezTo>
                    <a:pt x="6141720" y="327660"/>
                    <a:pt x="6115050" y="312420"/>
                    <a:pt x="6018530" y="304800"/>
                  </a:cubicBezTo>
                  <a:cubicBezTo>
                    <a:pt x="5745480" y="284480"/>
                    <a:pt x="4715510" y="312420"/>
                    <a:pt x="4436110" y="302260"/>
                  </a:cubicBezTo>
                  <a:cubicBezTo>
                    <a:pt x="4335780" y="298450"/>
                    <a:pt x="4305300" y="295910"/>
                    <a:pt x="4230370" y="287020"/>
                  </a:cubicBezTo>
                  <a:cubicBezTo>
                    <a:pt x="4141470" y="275590"/>
                    <a:pt x="4022090" y="241300"/>
                    <a:pt x="3940810" y="232410"/>
                  </a:cubicBezTo>
                  <a:cubicBezTo>
                    <a:pt x="3881120" y="226060"/>
                    <a:pt x="3834130" y="233680"/>
                    <a:pt x="3785870" y="227330"/>
                  </a:cubicBezTo>
                  <a:cubicBezTo>
                    <a:pt x="3742690" y="220980"/>
                    <a:pt x="3724910" y="205740"/>
                    <a:pt x="3666490" y="198120"/>
                  </a:cubicBezTo>
                  <a:cubicBezTo>
                    <a:pt x="3517900" y="180340"/>
                    <a:pt x="3001010" y="201930"/>
                    <a:pt x="2861310" y="196850"/>
                  </a:cubicBezTo>
                  <a:cubicBezTo>
                    <a:pt x="2813050" y="195580"/>
                    <a:pt x="2794000" y="198120"/>
                    <a:pt x="2763520" y="191770"/>
                  </a:cubicBezTo>
                  <a:cubicBezTo>
                    <a:pt x="2734310" y="185420"/>
                    <a:pt x="2724150" y="170180"/>
                    <a:pt x="2683510" y="162560"/>
                  </a:cubicBezTo>
                  <a:cubicBezTo>
                    <a:pt x="2559050" y="140970"/>
                    <a:pt x="2045970" y="165100"/>
                    <a:pt x="1915160" y="153670"/>
                  </a:cubicBezTo>
                  <a:cubicBezTo>
                    <a:pt x="1868170" y="149860"/>
                    <a:pt x="1855470" y="147320"/>
                    <a:pt x="1822450" y="138430"/>
                  </a:cubicBezTo>
                  <a:cubicBezTo>
                    <a:pt x="1783080" y="128270"/>
                    <a:pt x="1762760" y="104140"/>
                    <a:pt x="1695450" y="91440"/>
                  </a:cubicBezTo>
                  <a:cubicBezTo>
                    <a:pt x="1470660" y="52070"/>
                    <a:pt x="386080" y="81280"/>
                    <a:pt x="179070" y="92710"/>
                  </a:cubicBezTo>
                  <a:cubicBezTo>
                    <a:pt x="125730" y="96520"/>
                    <a:pt x="106680" y="96520"/>
                    <a:pt x="78740" y="104140"/>
                  </a:cubicBezTo>
                  <a:cubicBezTo>
                    <a:pt x="58420" y="110490"/>
                    <a:pt x="40640" y="129540"/>
                    <a:pt x="26670" y="127000"/>
                  </a:cubicBezTo>
                  <a:cubicBezTo>
                    <a:pt x="16510" y="125730"/>
                    <a:pt x="2540" y="113030"/>
                    <a:pt x="1270" y="104140"/>
                  </a:cubicBezTo>
                  <a:cubicBezTo>
                    <a:pt x="0" y="96520"/>
                    <a:pt x="15240" y="78740"/>
                    <a:pt x="15240" y="7874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8114347" y="2998470"/>
            <a:ext cx="8231505" cy="647700"/>
            <a:chOff x="0" y="0"/>
            <a:chExt cx="10975340" cy="863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0800" y="41910"/>
              <a:ext cx="10876280" cy="778510"/>
            </a:xfrm>
            <a:custGeom>
              <a:avLst/>
              <a:gdLst/>
              <a:ahLst/>
              <a:cxnLst/>
              <a:rect r="r" b="b" t="t" l="l"/>
              <a:pathLst>
                <a:path h="778510" w="10876280">
                  <a:moveTo>
                    <a:pt x="25400" y="44450"/>
                  </a:moveTo>
                  <a:cubicBezTo>
                    <a:pt x="535940" y="1270"/>
                    <a:pt x="894080" y="0"/>
                    <a:pt x="1054100" y="8890"/>
                  </a:cubicBezTo>
                  <a:cubicBezTo>
                    <a:pt x="1136650" y="12700"/>
                    <a:pt x="1165860" y="24130"/>
                    <a:pt x="1242060" y="29210"/>
                  </a:cubicBezTo>
                  <a:cubicBezTo>
                    <a:pt x="1360170" y="36830"/>
                    <a:pt x="1557020" y="34290"/>
                    <a:pt x="1697990" y="43180"/>
                  </a:cubicBezTo>
                  <a:cubicBezTo>
                    <a:pt x="1821180" y="50800"/>
                    <a:pt x="1889760" y="68580"/>
                    <a:pt x="2042160" y="76200"/>
                  </a:cubicBezTo>
                  <a:cubicBezTo>
                    <a:pt x="2338070" y="91440"/>
                    <a:pt x="2979420" y="53340"/>
                    <a:pt x="3354070" y="80010"/>
                  </a:cubicBezTo>
                  <a:cubicBezTo>
                    <a:pt x="3634740" y="99060"/>
                    <a:pt x="3864610" y="162560"/>
                    <a:pt x="4089400" y="179070"/>
                  </a:cubicBezTo>
                  <a:cubicBezTo>
                    <a:pt x="4276090" y="193040"/>
                    <a:pt x="4446270" y="172720"/>
                    <a:pt x="4605020" y="185420"/>
                  </a:cubicBezTo>
                  <a:cubicBezTo>
                    <a:pt x="4743450" y="198120"/>
                    <a:pt x="4859020" y="236220"/>
                    <a:pt x="4988560" y="247650"/>
                  </a:cubicBezTo>
                  <a:cubicBezTo>
                    <a:pt x="5121910" y="260350"/>
                    <a:pt x="5274310" y="243840"/>
                    <a:pt x="5393690" y="256540"/>
                  </a:cubicBezTo>
                  <a:cubicBezTo>
                    <a:pt x="5490210" y="266700"/>
                    <a:pt x="5558790" y="292100"/>
                    <a:pt x="5652770" y="307340"/>
                  </a:cubicBezTo>
                  <a:cubicBezTo>
                    <a:pt x="5763260" y="325120"/>
                    <a:pt x="5878830" y="345440"/>
                    <a:pt x="6019800" y="355600"/>
                  </a:cubicBezTo>
                  <a:cubicBezTo>
                    <a:pt x="6210300" y="369570"/>
                    <a:pt x="6520180" y="351790"/>
                    <a:pt x="6691630" y="363220"/>
                  </a:cubicBezTo>
                  <a:cubicBezTo>
                    <a:pt x="6799580" y="370840"/>
                    <a:pt x="6850380" y="389890"/>
                    <a:pt x="6954520" y="396240"/>
                  </a:cubicBezTo>
                  <a:cubicBezTo>
                    <a:pt x="7108190" y="406400"/>
                    <a:pt x="7409180" y="387350"/>
                    <a:pt x="7523480" y="398780"/>
                  </a:cubicBezTo>
                  <a:cubicBezTo>
                    <a:pt x="7573010" y="403860"/>
                    <a:pt x="7583170" y="415290"/>
                    <a:pt x="7628890" y="420370"/>
                  </a:cubicBezTo>
                  <a:cubicBezTo>
                    <a:pt x="7712710" y="429260"/>
                    <a:pt x="7866380" y="426720"/>
                    <a:pt x="7981950" y="433070"/>
                  </a:cubicBezTo>
                  <a:cubicBezTo>
                    <a:pt x="8093710" y="440690"/>
                    <a:pt x="8227060" y="452120"/>
                    <a:pt x="8310880" y="463550"/>
                  </a:cubicBezTo>
                  <a:cubicBezTo>
                    <a:pt x="8361680" y="471170"/>
                    <a:pt x="8383270" y="482600"/>
                    <a:pt x="8432800" y="488950"/>
                  </a:cubicBezTo>
                  <a:cubicBezTo>
                    <a:pt x="8511540" y="497840"/>
                    <a:pt x="8649970" y="494030"/>
                    <a:pt x="8736330" y="504190"/>
                  </a:cubicBezTo>
                  <a:cubicBezTo>
                    <a:pt x="8802370" y="511810"/>
                    <a:pt x="8837930" y="528320"/>
                    <a:pt x="8910320" y="534670"/>
                  </a:cubicBezTo>
                  <a:cubicBezTo>
                    <a:pt x="9028430" y="546100"/>
                    <a:pt x="9230360" y="528320"/>
                    <a:pt x="9376410" y="541020"/>
                  </a:cubicBezTo>
                  <a:cubicBezTo>
                    <a:pt x="9511030" y="553720"/>
                    <a:pt x="9631680" y="594360"/>
                    <a:pt x="9758680" y="605790"/>
                  </a:cubicBezTo>
                  <a:cubicBezTo>
                    <a:pt x="9885680" y="617220"/>
                    <a:pt x="10057130" y="601980"/>
                    <a:pt x="10140950" y="612140"/>
                  </a:cubicBezTo>
                  <a:cubicBezTo>
                    <a:pt x="10182860" y="617220"/>
                    <a:pt x="10195560" y="628650"/>
                    <a:pt x="10233660" y="633730"/>
                  </a:cubicBezTo>
                  <a:cubicBezTo>
                    <a:pt x="10297160" y="642620"/>
                    <a:pt x="10406380" y="632460"/>
                    <a:pt x="10486390" y="646430"/>
                  </a:cubicBezTo>
                  <a:cubicBezTo>
                    <a:pt x="10560050" y="660400"/>
                    <a:pt x="10628630" y="699770"/>
                    <a:pt x="10694670" y="712470"/>
                  </a:cubicBezTo>
                  <a:cubicBezTo>
                    <a:pt x="10751820" y="722630"/>
                    <a:pt x="10833100" y="708660"/>
                    <a:pt x="10858500" y="720090"/>
                  </a:cubicBezTo>
                  <a:cubicBezTo>
                    <a:pt x="10867390" y="725170"/>
                    <a:pt x="10872470" y="730250"/>
                    <a:pt x="10873740" y="737870"/>
                  </a:cubicBezTo>
                  <a:cubicBezTo>
                    <a:pt x="10875010" y="745490"/>
                    <a:pt x="10868660" y="762000"/>
                    <a:pt x="10862310" y="765810"/>
                  </a:cubicBezTo>
                  <a:cubicBezTo>
                    <a:pt x="10857230" y="769620"/>
                    <a:pt x="10844530" y="770890"/>
                    <a:pt x="10838180" y="767080"/>
                  </a:cubicBezTo>
                  <a:cubicBezTo>
                    <a:pt x="10831830" y="763270"/>
                    <a:pt x="10824210" y="748030"/>
                    <a:pt x="10824210" y="740410"/>
                  </a:cubicBezTo>
                  <a:cubicBezTo>
                    <a:pt x="10825480" y="732790"/>
                    <a:pt x="10831830" y="723900"/>
                    <a:pt x="10839450" y="721360"/>
                  </a:cubicBezTo>
                  <a:cubicBezTo>
                    <a:pt x="10847070" y="718820"/>
                    <a:pt x="10863580" y="722630"/>
                    <a:pt x="10868660" y="727710"/>
                  </a:cubicBezTo>
                  <a:cubicBezTo>
                    <a:pt x="10873740" y="732790"/>
                    <a:pt x="10876280" y="744220"/>
                    <a:pt x="10873740" y="751840"/>
                  </a:cubicBezTo>
                  <a:cubicBezTo>
                    <a:pt x="10871200" y="759460"/>
                    <a:pt x="10862310" y="765810"/>
                    <a:pt x="10849610" y="769620"/>
                  </a:cubicBezTo>
                  <a:cubicBezTo>
                    <a:pt x="10819130" y="778510"/>
                    <a:pt x="10740390" y="772160"/>
                    <a:pt x="10681970" y="760730"/>
                  </a:cubicBezTo>
                  <a:cubicBezTo>
                    <a:pt x="10618470" y="749300"/>
                    <a:pt x="10554970" y="711200"/>
                    <a:pt x="10483850" y="697230"/>
                  </a:cubicBezTo>
                  <a:cubicBezTo>
                    <a:pt x="10403840" y="681990"/>
                    <a:pt x="10284460" y="692150"/>
                    <a:pt x="10222230" y="683260"/>
                  </a:cubicBezTo>
                  <a:cubicBezTo>
                    <a:pt x="10186670" y="678180"/>
                    <a:pt x="10179050" y="668020"/>
                    <a:pt x="10140950" y="662940"/>
                  </a:cubicBezTo>
                  <a:cubicBezTo>
                    <a:pt x="10059670" y="652780"/>
                    <a:pt x="9879330" y="668020"/>
                    <a:pt x="9751060" y="655320"/>
                  </a:cubicBezTo>
                  <a:cubicBezTo>
                    <a:pt x="9624060" y="643890"/>
                    <a:pt x="9508490" y="604520"/>
                    <a:pt x="9376410" y="591820"/>
                  </a:cubicBezTo>
                  <a:cubicBezTo>
                    <a:pt x="9229090" y="577850"/>
                    <a:pt x="9023350" y="596900"/>
                    <a:pt x="8905240" y="585470"/>
                  </a:cubicBezTo>
                  <a:cubicBezTo>
                    <a:pt x="8834120" y="579120"/>
                    <a:pt x="8801100" y="562610"/>
                    <a:pt x="8735060" y="554990"/>
                  </a:cubicBezTo>
                  <a:cubicBezTo>
                    <a:pt x="8647430" y="544830"/>
                    <a:pt x="8501380" y="548640"/>
                    <a:pt x="8422640" y="538480"/>
                  </a:cubicBezTo>
                  <a:cubicBezTo>
                    <a:pt x="8375650" y="532130"/>
                    <a:pt x="8356600" y="521970"/>
                    <a:pt x="8308340" y="514350"/>
                  </a:cubicBezTo>
                  <a:cubicBezTo>
                    <a:pt x="8227060" y="502920"/>
                    <a:pt x="8092440" y="491490"/>
                    <a:pt x="7980680" y="483870"/>
                  </a:cubicBezTo>
                  <a:cubicBezTo>
                    <a:pt x="7863840" y="476250"/>
                    <a:pt x="7701280" y="480060"/>
                    <a:pt x="7618730" y="469900"/>
                  </a:cubicBezTo>
                  <a:cubicBezTo>
                    <a:pt x="7576820" y="464820"/>
                    <a:pt x="7569200" y="454660"/>
                    <a:pt x="7523480" y="449580"/>
                  </a:cubicBezTo>
                  <a:cubicBezTo>
                    <a:pt x="7412990" y="438150"/>
                    <a:pt x="7106920" y="457200"/>
                    <a:pt x="6953250" y="447040"/>
                  </a:cubicBezTo>
                  <a:cubicBezTo>
                    <a:pt x="6849110" y="440690"/>
                    <a:pt x="6799580" y="421640"/>
                    <a:pt x="6691630" y="414020"/>
                  </a:cubicBezTo>
                  <a:cubicBezTo>
                    <a:pt x="6518910" y="402590"/>
                    <a:pt x="6206490" y="420370"/>
                    <a:pt x="6014720" y="406400"/>
                  </a:cubicBezTo>
                  <a:cubicBezTo>
                    <a:pt x="5871210" y="396240"/>
                    <a:pt x="5753100" y="374650"/>
                    <a:pt x="5641340" y="356870"/>
                  </a:cubicBezTo>
                  <a:cubicBezTo>
                    <a:pt x="5549900" y="341630"/>
                    <a:pt x="5486400" y="317500"/>
                    <a:pt x="5392420" y="307340"/>
                  </a:cubicBezTo>
                  <a:cubicBezTo>
                    <a:pt x="5274310" y="294640"/>
                    <a:pt x="5116830" y="311150"/>
                    <a:pt x="4983480" y="298450"/>
                  </a:cubicBezTo>
                  <a:cubicBezTo>
                    <a:pt x="4853940" y="287020"/>
                    <a:pt x="4742180" y="248920"/>
                    <a:pt x="4605020" y="236220"/>
                  </a:cubicBezTo>
                  <a:cubicBezTo>
                    <a:pt x="4445000" y="222250"/>
                    <a:pt x="4271010" y="243840"/>
                    <a:pt x="4083050" y="229870"/>
                  </a:cubicBezTo>
                  <a:cubicBezTo>
                    <a:pt x="3859530" y="213360"/>
                    <a:pt x="3633470" y="149860"/>
                    <a:pt x="3354070" y="130810"/>
                  </a:cubicBezTo>
                  <a:cubicBezTo>
                    <a:pt x="2980690" y="104140"/>
                    <a:pt x="2335530" y="142240"/>
                    <a:pt x="2039620" y="127000"/>
                  </a:cubicBezTo>
                  <a:cubicBezTo>
                    <a:pt x="1888490" y="119380"/>
                    <a:pt x="1821180" y="101600"/>
                    <a:pt x="1697990" y="93980"/>
                  </a:cubicBezTo>
                  <a:cubicBezTo>
                    <a:pt x="1555750" y="83820"/>
                    <a:pt x="1355090" y="87630"/>
                    <a:pt x="1235710" y="80010"/>
                  </a:cubicBezTo>
                  <a:cubicBezTo>
                    <a:pt x="1162050" y="73660"/>
                    <a:pt x="1135380" y="63500"/>
                    <a:pt x="1054100" y="59690"/>
                  </a:cubicBezTo>
                  <a:cubicBezTo>
                    <a:pt x="895350" y="50800"/>
                    <a:pt x="537210" y="52070"/>
                    <a:pt x="347980" y="62230"/>
                  </a:cubicBezTo>
                  <a:cubicBezTo>
                    <a:pt x="219710" y="68580"/>
                    <a:pt x="71120" y="113030"/>
                    <a:pt x="25400" y="95250"/>
                  </a:cubicBezTo>
                  <a:cubicBezTo>
                    <a:pt x="10160" y="88900"/>
                    <a:pt x="0" y="74930"/>
                    <a:pt x="0" y="66040"/>
                  </a:cubicBezTo>
                  <a:cubicBezTo>
                    <a:pt x="1270" y="58420"/>
                    <a:pt x="25400" y="44450"/>
                    <a:pt x="25400" y="4445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299999">
            <a:off x="8163822" y="1729066"/>
            <a:ext cx="8485650" cy="1505814"/>
            <a:chOff x="0" y="0"/>
            <a:chExt cx="11153140" cy="19791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800" y="82465"/>
              <a:ext cx="11052810" cy="1849288"/>
            </a:xfrm>
            <a:custGeom>
              <a:avLst/>
              <a:gdLst/>
              <a:ahLst/>
              <a:cxnLst/>
              <a:rect r="r" b="b" t="t" l="l"/>
              <a:pathLst>
                <a:path h="1849288" w="11052810">
                  <a:moveTo>
                    <a:pt x="25400" y="0"/>
                  </a:moveTo>
                  <a:cubicBezTo>
                    <a:pt x="1037590" y="12370"/>
                    <a:pt x="1064260" y="37110"/>
                    <a:pt x="1139190" y="47418"/>
                  </a:cubicBezTo>
                  <a:cubicBezTo>
                    <a:pt x="1248410" y="63911"/>
                    <a:pt x="1421130" y="39172"/>
                    <a:pt x="1548130" y="57726"/>
                  </a:cubicBezTo>
                  <a:cubicBezTo>
                    <a:pt x="1658620" y="74219"/>
                    <a:pt x="1764030" y="127822"/>
                    <a:pt x="1858010" y="146377"/>
                  </a:cubicBezTo>
                  <a:cubicBezTo>
                    <a:pt x="1934210" y="160808"/>
                    <a:pt x="1983740" y="152562"/>
                    <a:pt x="2068830" y="169055"/>
                  </a:cubicBezTo>
                  <a:cubicBezTo>
                    <a:pt x="2199640" y="195856"/>
                    <a:pt x="2410460" y="288630"/>
                    <a:pt x="2564130" y="317493"/>
                  </a:cubicBezTo>
                  <a:cubicBezTo>
                    <a:pt x="2696210" y="342232"/>
                    <a:pt x="2823210" y="323678"/>
                    <a:pt x="2934970" y="344294"/>
                  </a:cubicBezTo>
                  <a:cubicBezTo>
                    <a:pt x="3031490" y="362849"/>
                    <a:pt x="3106420" y="408205"/>
                    <a:pt x="3200400" y="428821"/>
                  </a:cubicBezTo>
                  <a:cubicBezTo>
                    <a:pt x="3302000" y="449437"/>
                    <a:pt x="3449320" y="443252"/>
                    <a:pt x="3526790" y="461807"/>
                  </a:cubicBezTo>
                  <a:cubicBezTo>
                    <a:pt x="3568700" y="470054"/>
                    <a:pt x="3576320" y="486547"/>
                    <a:pt x="3623310" y="496855"/>
                  </a:cubicBezTo>
                  <a:cubicBezTo>
                    <a:pt x="3733800" y="517471"/>
                    <a:pt x="4038600" y="488608"/>
                    <a:pt x="4196080" y="519533"/>
                  </a:cubicBezTo>
                  <a:cubicBezTo>
                    <a:pt x="4310380" y="542211"/>
                    <a:pt x="4400550" y="606122"/>
                    <a:pt x="4488180" y="622615"/>
                  </a:cubicBezTo>
                  <a:cubicBezTo>
                    <a:pt x="4558030" y="637046"/>
                    <a:pt x="4601210" y="622615"/>
                    <a:pt x="4677410" y="632923"/>
                  </a:cubicBezTo>
                  <a:cubicBezTo>
                    <a:pt x="4790440" y="649416"/>
                    <a:pt x="4974590" y="719512"/>
                    <a:pt x="5100320" y="738067"/>
                  </a:cubicBezTo>
                  <a:cubicBezTo>
                    <a:pt x="5201920" y="752498"/>
                    <a:pt x="5280660" y="727758"/>
                    <a:pt x="5374640" y="750436"/>
                  </a:cubicBezTo>
                  <a:cubicBezTo>
                    <a:pt x="5478780" y="773114"/>
                    <a:pt x="5582920" y="851457"/>
                    <a:pt x="5695950" y="886504"/>
                  </a:cubicBezTo>
                  <a:cubicBezTo>
                    <a:pt x="5815330" y="921552"/>
                    <a:pt x="5946140" y="938045"/>
                    <a:pt x="6074410" y="954538"/>
                  </a:cubicBezTo>
                  <a:cubicBezTo>
                    <a:pt x="6205220" y="971031"/>
                    <a:pt x="6361430" y="962785"/>
                    <a:pt x="6473190" y="979278"/>
                  </a:cubicBezTo>
                  <a:cubicBezTo>
                    <a:pt x="6555740" y="991648"/>
                    <a:pt x="6609080" y="1018449"/>
                    <a:pt x="6687820" y="1028757"/>
                  </a:cubicBezTo>
                  <a:cubicBezTo>
                    <a:pt x="6781800" y="1041127"/>
                    <a:pt x="6915150" y="1016388"/>
                    <a:pt x="6998970" y="1037004"/>
                  </a:cubicBezTo>
                  <a:cubicBezTo>
                    <a:pt x="7056120" y="1051435"/>
                    <a:pt x="7075170" y="1086483"/>
                    <a:pt x="7142480" y="1107100"/>
                  </a:cubicBezTo>
                  <a:cubicBezTo>
                    <a:pt x="7289800" y="1150394"/>
                    <a:pt x="7669530" y="1152456"/>
                    <a:pt x="7862570" y="1206058"/>
                  </a:cubicBezTo>
                  <a:cubicBezTo>
                    <a:pt x="7995920" y="1243168"/>
                    <a:pt x="8068310" y="1311202"/>
                    <a:pt x="8195310" y="1346250"/>
                  </a:cubicBezTo>
                  <a:cubicBezTo>
                    <a:pt x="8359140" y="1393667"/>
                    <a:pt x="8611870" y="1418407"/>
                    <a:pt x="8765540" y="1432838"/>
                  </a:cubicBezTo>
                  <a:cubicBezTo>
                    <a:pt x="8868410" y="1441085"/>
                    <a:pt x="8945880" y="1430777"/>
                    <a:pt x="9024620" y="1441085"/>
                  </a:cubicBezTo>
                  <a:cubicBezTo>
                    <a:pt x="9090660" y="1451393"/>
                    <a:pt x="9142730" y="1480256"/>
                    <a:pt x="9204960" y="1490564"/>
                  </a:cubicBezTo>
                  <a:cubicBezTo>
                    <a:pt x="9268460" y="1498811"/>
                    <a:pt x="9348470" y="1486441"/>
                    <a:pt x="9400540" y="1498811"/>
                  </a:cubicBezTo>
                  <a:cubicBezTo>
                    <a:pt x="9436100" y="1507057"/>
                    <a:pt x="9455150" y="1525612"/>
                    <a:pt x="9490710" y="1533858"/>
                  </a:cubicBezTo>
                  <a:cubicBezTo>
                    <a:pt x="9536430" y="1546228"/>
                    <a:pt x="9593580" y="1537982"/>
                    <a:pt x="9655810" y="1554475"/>
                  </a:cubicBezTo>
                  <a:cubicBezTo>
                    <a:pt x="9735820" y="1573030"/>
                    <a:pt x="9823450" y="1639002"/>
                    <a:pt x="9930130" y="1661680"/>
                  </a:cubicBezTo>
                  <a:cubicBezTo>
                    <a:pt x="10072370" y="1690543"/>
                    <a:pt x="10312400" y="1655495"/>
                    <a:pt x="10438130" y="1674050"/>
                  </a:cubicBezTo>
                  <a:cubicBezTo>
                    <a:pt x="10513060" y="1684358"/>
                    <a:pt x="10543540" y="1711159"/>
                    <a:pt x="10614660" y="1721467"/>
                  </a:cubicBezTo>
                  <a:cubicBezTo>
                    <a:pt x="10723880" y="1735899"/>
                    <a:pt x="10972800" y="1692604"/>
                    <a:pt x="11026140" y="1731776"/>
                  </a:cubicBezTo>
                  <a:cubicBezTo>
                    <a:pt x="11042650" y="1742084"/>
                    <a:pt x="11052810" y="1760639"/>
                    <a:pt x="11051540" y="1775070"/>
                  </a:cubicBezTo>
                  <a:cubicBezTo>
                    <a:pt x="11051540" y="1787440"/>
                    <a:pt x="11032490" y="1814241"/>
                    <a:pt x="11023600" y="1812179"/>
                  </a:cubicBezTo>
                  <a:cubicBezTo>
                    <a:pt x="11015980" y="1812179"/>
                    <a:pt x="11000740" y="1779193"/>
                    <a:pt x="11002010" y="1764762"/>
                  </a:cubicBezTo>
                  <a:cubicBezTo>
                    <a:pt x="11003280" y="1752392"/>
                    <a:pt x="11023600" y="1729714"/>
                    <a:pt x="11032490" y="1731776"/>
                  </a:cubicBezTo>
                  <a:cubicBezTo>
                    <a:pt x="11040110" y="1733837"/>
                    <a:pt x="11052810" y="1756515"/>
                    <a:pt x="11051540" y="1770947"/>
                  </a:cubicBezTo>
                  <a:cubicBezTo>
                    <a:pt x="11051540" y="1783316"/>
                    <a:pt x="11042650" y="1801871"/>
                    <a:pt x="11026140" y="1814241"/>
                  </a:cubicBezTo>
                  <a:cubicBezTo>
                    <a:pt x="10972800" y="1849289"/>
                    <a:pt x="10718800" y="1818364"/>
                    <a:pt x="10610850" y="1801871"/>
                  </a:cubicBezTo>
                  <a:cubicBezTo>
                    <a:pt x="10539730" y="1791563"/>
                    <a:pt x="10510520" y="1766823"/>
                    <a:pt x="10438130" y="1756515"/>
                  </a:cubicBezTo>
                  <a:cubicBezTo>
                    <a:pt x="10312400" y="1737961"/>
                    <a:pt x="10064750" y="1773008"/>
                    <a:pt x="9922510" y="1742084"/>
                  </a:cubicBezTo>
                  <a:cubicBezTo>
                    <a:pt x="9817100" y="1721467"/>
                    <a:pt x="9734550" y="1657557"/>
                    <a:pt x="9653270" y="1634879"/>
                  </a:cubicBezTo>
                  <a:cubicBezTo>
                    <a:pt x="9589770" y="1618386"/>
                    <a:pt x="9525000" y="1626632"/>
                    <a:pt x="9478010" y="1614262"/>
                  </a:cubicBezTo>
                  <a:cubicBezTo>
                    <a:pt x="9446260" y="1606016"/>
                    <a:pt x="9441180" y="1591584"/>
                    <a:pt x="9399270" y="1581276"/>
                  </a:cubicBezTo>
                  <a:cubicBezTo>
                    <a:pt x="9244330" y="1540043"/>
                    <a:pt x="8469630" y="1480256"/>
                    <a:pt x="8291830" y="1449331"/>
                  </a:cubicBezTo>
                  <a:cubicBezTo>
                    <a:pt x="8235950" y="1441085"/>
                    <a:pt x="8227060" y="1441085"/>
                    <a:pt x="8180070" y="1426653"/>
                  </a:cubicBezTo>
                  <a:cubicBezTo>
                    <a:pt x="8101330" y="1399852"/>
                    <a:pt x="7989570" y="1325633"/>
                    <a:pt x="7860030" y="1288524"/>
                  </a:cubicBezTo>
                  <a:cubicBezTo>
                    <a:pt x="7666990" y="1234921"/>
                    <a:pt x="7272020" y="1230798"/>
                    <a:pt x="7128510" y="1185442"/>
                  </a:cubicBezTo>
                  <a:cubicBezTo>
                    <a:pt x="7066280" y="1164825"/>
                    <a:pt x="7051040" y="1133901"/>
                    <a:pt x="6997700" y="1119469"/>
                  </a:cubicBezTo>
                  <a:cubicBezTo>
                    <a:pt x="6916420" y="1098853"/>
                    <a:pt x="6777990" y="1123593"/>
                    <a:pt x="6684010" y="1111223"/>
                  </a:cubicBezTo>
                  <a:cubicBezTo>
                    <a:pt x="6606540" y="1100915"/>
                    <a:pt x="6546850" y="1072052"/>
                    <a:pt x="6471920" y="1061744"/>
                  </a:cubicBezTo>
                  <a:cubicBezTo>
                    <a:pt x="6389370" y="1051435"/>
                    <a:pt x="6305550" y="1061744"/>
                    <a:pt x="6209030" y="1051435"/>
                  </a:cubicBezTo>
                  <a:cubicBezTo>
                    <a:pt x="6087110" y="1041127"/>
                    <a:pt x="5895340" y="1006079"/>
                    <a:pt x="5800090" y="989586"/>
                  </a:cubicBezTo>
                  <a:cubicBezTo>
                    <a:pt x="5749290" y="979278"/>
                    <a:pt x="5730240" y="981340"/>
                    <a:pt x="5681980" y="964847"/>
                  </a:cubicBezTo>
                  <a:cubicBezTo>
                    <a:pt x="5603240" y="940107"/>
                    <a:pt x="5474970" y="855580"/>
                    <a:pt x="5374640" y="832902"/>
                  </a:cubicBezTo>
                  <a:cubicBezTo>
                    <a:pt x="5280660" y="810224"/>
                    <a:pt x="5198110" y="834963"/>
                    <a:pt x="5095240" y="820532"/>
                  </a:cubicBezTo>
                  <a:cubicBezTo>
                    <a:pt x="4969510" y="801977"/>
                    <a:pt x="4789170" y="731882"/>
                    <a:pt x="4676140" y="715389"/>
                  </a:cubicBezTo>
                  <a:cubicBezTo>
                    <a:pt x="4598670" y="703019"/>
                    <a:pt x="4551680" y="719512"/>
                    <a:pt x="4480560" y="705080"/>
                  </a:cubicBezTo>
                  <a:cubicBezTo>
                    <a:pt x="4394200" y="686526"/>
                    <a:pt x="4302760" y="622615"/>
                    <a:pt x="4196080" y="601999"/>
                  </a:cubicBezTo>
                  <a:cubicBezTo>
                    <a:pt x="4061460" y="577259"/>
                    <a:pt x="3859530" y="606122"/>
                    <a:pt x="3736340" y="591690"/>
                  </a:cubicBezTo>
                  <a:cubicBezTo>
                    <a:pt x="3651250" y="581382"/>
                    <a:pt x="3604260" y="556642"/>
                    <a:pt x="3525520" y="544273"/>
                  </a:cubicBezTo>
                  <a:cubicBezTo>
                    <a:pt x="3426460" y="527780"/>
                    <a:pt x="3293110" y="529841"/>
                    <a:pt x="3188970" y="509225"/>
                  </a:cubicBezTo>
                  <a:cubicBezTo>
                    <a:pt x="3097530" y="488608"/>
                    <a:pt x="3028950" y="445314"/>
                    <a:pt x="2934970" y="426759"/>
                  </a:cubicBezTo>
                  <a:cubicBezTo>
                    <a:pt x="2820670" y="404081"/>
                    <a:pt x="2688590" y="422636"/>
                    <a:pt x="2553970" y="397896"/>
                  </a:cubicBezTo>
                  <a:cubicBezTo>
                    <a:pt x="2401570" y="369034"/>
                    <a:pt x="2197100" y="278321"/>
                    <a:pt x="2066290" y="251520"/>
                  </a:cubicBezTo>
                  <a:cubicBezTo>
                    <a:pt x="1979930" y="232965"/>
                    <a:pt x="1926590" y="241212"/>
                    <a:pt x="1847850" y="226781"/>
                  </a:cubicBezTo>
                  <a:cubicBezTo>
                    <a:pt x="1755140" y="208226"/>
                    <a:pt x="1656080" y="156685"/>
                    <a:pt x="1546860" y="140192"/>
                  </a:cubicBezTo>
                  <a:cubicBezTo>
                    <a:pt x="1421130" y="121637"/>
                    <a:pt x="1243330" y="146377"/>
                    <a:pt x="1134110" y="129884"/>
                  </a:cubicBezTo>
                  <a:cubicBezTo>
                    <a:pt x="1060450" y="119575"/>
                    <a:pt x="1036320" y="94836"/>
                    <a:pt x="951230" y="82466"/>
                  </a:cubicBezTo>
                  <a:cubicBezTo>
                    <a:pt x="762000" y="59788"/>
                    <a:pt x="111760" y="146377"/>
                    <a:pt x="25400" y="82466"/>
                  </a:cubicBezTo>
                  <a:cubicBezTo>
                    <a:pt x="7620" y="70096"/>
                    <a:pt x="0" y="51541"/>
                    <a:pt x="0" y="37110"/>
                  </a:cubicBezTo>
                  <a:cubicBezTo>
                    <a:pt x="1270" y="24740"/>
                    <a:pt x="25400" y="0"/>
                    <a:pt x="25400" y="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8407718" y="1585912"/>
            <a:ext cx="7566660" cy="936308"/>
            <a:chOff x="0" y="0"/>
            <a:chExt cx="10088880" cy="12484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9530" y="55239"/>
              <a:ext cx="9988550" cy="1157265"/>
            </a:xfrm>
            <a:custGeom>
              <a:avLst/>
              <a:gdLst/>
              <a:ahLst/>
              <a:cxnLst/>
              <a:rect r="r" b="b" t="t" l="l"/>
              <a:pathLst>
                <a:path h="1157265" w="9988550">
                  <a:moveTo>
                    <a:pt x="26670" y="0"/>
                  </a:moveTo>
                  <a:cubicBezTo>
                    <a:pt x="257810" y="6905"/>
                    <a:pt x="471170" y="46954"/>
                    <a:pt x="594360" y="58002"/>
                  </a:cubicBezTo>
                  <a:cubicBezTo>
                    <a:pt x="681990" y="66288"/>
                    <a:pt x="744220" y="59383"/>
                    <a:pt x="819150" y="69050"/>
                  </a:cubicBezTo>
                  <a:cubicBezTo>
                    <a:pt x="894080" y="78716"/>
                    <a:pt x="970280" y="107717"/>
                    <a:pt x="1042670" y="118765"/>
                  </a:cubicBezTo>
                  <a:cubicBezTo>
                    <a:pt x="1108710" y="129813"/>
                    <a:pt x="1164590" y="133956"/>
                    <a:pt x="1234440" y="139480"/>
                  </a:cubicBezTo>
                  <a:cubicBezTo>
                    <a:pt x="1318260" y="145004"/>
                    <a:pt x="1424940" y="142242"/>
                    <a:pt x="1508760" y="151909"/>
                  </a:cubicBezTo>
                  <a:cubicBezTo>
                    <a:pt x="1579880" y="160195"/>
                    <a:pt x="1635760" y="179528"/>
                    <a:pt x="1705610" y="186433"/>
                  </a:cubicBezTo>
                  <a:cubicBezTo>
                    <a:pt x="1783080" y="193338"/>
                    <a:pt x="1865630" y="182290"/>
                    <a:pt x="1951990" y="193338"/>
                  </a:cubicBezTo>
                  <a:cubicBezTo>
                    <a:pt x="2048510" y="204386"/>
                    <a:pt x="2156460" y="247197"/>
                    <a:pt x="2260600" y="261006"/>
                  </a:cubicBezTo>
                  <a:cubicBezTo>
                    <a:pt x="2367280" y="273435"/>
                    <a:pt x="2513330" y="259625"/>
                    <a:pt x="2586990" y="270673"/>
                  </a:cubicBezTo>
                  <a:cubicBezTo>
                    <a:pt x="2625090" y="276197"/>
                    <a:pt x="2632710" y="285864"/>
                    <a:pt x="2673350" y="294150"/>
                  </a:cubicBezTo>
                  <a:cubicBezTo>
                    <a:pt x="2764790" y="309341"/>
                    <a:pt x="2937510" y="321770"/>
                    <a:pt x="3124200" y="330056"/>
                  </a:cubicBezTo>
                  <a:cubicBezTo>
                    <a:pt x="3431540" y="345247"/>
                    <a:pt x="4062730" y="331437"/>
                    <a:pt x="4340860" y="348008"/>
                  </a:cubicBezTo>
                  <a:cubicBezTo>
                    <a:pt x="4486910" y="356294"/>
                    <a:pt x="4568190" y="371485"/>
                    <a:pt x="4672330" y="383914"/>
                  </a:cubicBezTo>
                  <a:cubicBezTo>
                    <a:pt x="4766310" y="394962"/>
                    <a:pt x="4833620" y="400486"/>
                    <a:pt x="4936490" y="417058"/>
                  </a:cubicBezTo>
                  <a:cubicBezTo>
                    <a:pt x="5085080" y="441915"/>
                    <a:pt x="5327650" y="501298"/>
                    <a:pt x="5473700" y="520632"/>
                  </a:cubicBezTo>
                  <a:cubicBezTo>
                    <a:pt x="5571490" y="533060"/>
                    <a:pt x="5622290" y="527536"/>
                    <a:pt x="5720080" y="537203"/>
                  </a:cubicBezTo>
                  <a:cubicBezTo>
                    <a:pt x="5868670" y="552394"/>
                    <a:pt x="6115050" y="597967"/>
                    <a:pt x="6275070" y="610396"/>
                  </a:cubicBezTo>
                  <a:cubicBezTo>
                    <a:pt x="6394450" y="620062"/>
                    <a:pt x="6512560" y="609015"/>
                    <a:pt x="6591300" y="617300"/>
                  </a:cubicBezTo>
                  <a:cubicBezTo>
                    <a:pt x="6638290" y="622824"/>
                    <a:pt x="6659880" y="635253"/>
                    <a:pt x="6701790" y="640777"/>
                  </a:cubicBezTo>
                  <a:cubicBezTo>
                    <a:pt x="6761480" y="649063"/>
                    <a:pt x="6833870" y="642158"/>
                    <a:pt x="6911340" y="653206"/>
                  </a:cubicBezTo>
                  <a:cubicBezTo>
                    <a:pt x="7014210" y="669778"/>
                    <a:pt x="7136130" y="713969"/>
                    <a:pt x="7265670" y="737446"/>
                  </a:cubicBezTo>
                  <a:cubicBezTo>
                    <a:pt x="7421880" y="765066"/>
                    <a:pt x="7656830" y="776114"/>
                    <a:pt x="7783830" y="802352"/>
                  </a:cubicBezTo>
                  <a:cubicBezTo>
                    <a:pt x="7861300" y="817543"/>
                    <a:pt x="7890510" y="835496"/>
                    <a:pt x="7966710" y="852068"/>
                  </a:cubicBezTo>
                  <a:cubicBezTo>
                    <a:pt x="8089900" y="881069"/>
                    <a:pt x="8309610" y="922498"/>
                    <a:pt x="8460740" y="940451"/>
                  </a:cubicBezTo>
                  <a:cubicBezTo>
                    <a:pt x="8585200" y="954261"/>
                    <a:pt x="8707120" y="945975"/>
                    <a:pt x="8803640" y="961166"/>
                  </a:cubicBezTo>
                  <a:cubicBezTo>
                    <a:pt x="8876030" y="972213"/>
                    <a:pt x="8929370" y="998452"/>
                    <a:pt x="8991600" y="1009500"/>
                  </a:cubicBezTo>
                  <a:cubicBezTo>
                    <a:pt x="9051290" y="1019167"/>
                    <a:pt x="9097010" y="1023310"/>
                    <a:pt x="9168130" y="1028834"/>
                  </a:cubicBezTo>
                  <a:cubicBezTo>
                    <a:pt x="9278620" y="1037120"/>
                    <a:pt x="9505950" y="1024691"/>
                    <a:pt x="9589770" y="1044025"/>
                  </a:cubicBezTo>
                  <a:cubicBezTo>
                    <a:pt x="9626600" y="1050930"/>
                    <a:pt x="9632950" y="1067501"/>
                    <a:pt x="9668510" y="1075787"/>
                  </a:cubicBezTo>
                  <a:cubicBezTo>
                    <a:pt x="9734550" y="1089597"/>
                    <a:pt x="9918700" y="1060597"/>
                    <a:pt x="9961880" y="1081311"/>
                  </a:cubicBezTo>
                  <a:cubicBezTo>
                    <a:pt x="9977120" y="1089597"/>
                    <a:pt x="9988550" y="1102026"/>
                    <a:pt x="9987280" y="1110312"/>
                  </a:cubicBezTo>
                  <a:cubicBezTo>
                    <a:pt x="9987280" y="1119979"/>
                    <a:pt x="9968230" y="1137932"/>
                    <a:pt x="9959340" y="1136551"/>
                  </a:cubicBezTo>
                  <a:cubicBezTo>
                    <a:pt x="9950450" y="1135170"/>
                    <a:pt x="9935210" y="1114455"/>
                    <a:pt x="9936480" y="1104788"/>
                  </a:cubicBezTo>
                  <a:cubicBezTo>
                    <a:pt x="9939020" y="1095121"/>
                    <a:pt x="9959340" y="1081311"/>
                    <a:pt x="9968230" y="1082692"/>
                  </a:cubicBezTo>
                  <a:cubicBezTo>
                    <a:pt x="9975850" y="1084073"/>
                    <a:pt x="9987280" y="1099264"/>
                    <a:pt x="9987280" y="1107550"/>
                  </a:cubicBezTo>
                  <a:cubicBezTo>
                    <a:pt x="9987280" y="1117217"/>
                    <a:pt x="9977120" y="1129646"/>
                    <a:pt x="9961880" y="1136551"/>
                  </a:cubicBezTo>
                  <a:cubicBezTo>
                    <a:pt x="9917430" y="1157265"/>
                    <a:pt x="9721850" y="1144837"/>
                    <a:pt x="9657080" y="1129646"/>
                  </a:cubicBezTo>
                  <a:cubicBezTo>
                    <a:pt x="9624060" y="1121360"/>
                    <a:pt x="9620250" y="1106169"/>
                    <a:pt x="9585960" y="1097883"/>
                  </a:cubicBezTo>
                  <a:cubicBezTo>
                    <a:pt x="9505950" y="1078549"/>
                    <a:pt x="9274810" y="1090978"/>
                    <a:pt x="9163050" y="1084073"/>
                  </a:cubicBezTo>
                  <a:cubicBezTo>
                    <a:pt x="9089390" y="1078549"/>
                    <a:pt x="9039860" y="1074406"/>
                    <a:pt x="8980170" y="1063358"/>
                  </a:cubicBezTo>
                  <a:cubicBezTo>
                    <a:pt x="8920480" y="1052311"/>
                    <a:pt x="8872220" y="1027453"/>
                    <a:pt x="8802370" y="1016405"/>
                  </a:cubicBezTo>
                  <a:cubicBezTo>
                    <a:pt x="8705850" y="1001214"/>
                    <a:pt x="8577580" y="1009500"/>
                    <a:pt x="8451850" y="994309"/>
                  </a:cubicBezTo>
                  <a:cubicBezTo>
                    <a:pt x="8299450" y="976356"/>
                    <a:pt x="8075930" y="934927"/>
                    <a:pt x="7954010" y="905926"/>
                  </a:cubicBezTo>
                  <a:cubicBezTo>
                    <a:pt x="7880350" y="889354"/>
                    <a:pt x="7854950" y="871402"/>
                    <a:pt x="7781290" y="856211"/>
                  </a:cubicBezTo>
                  <a:cubicBezTo>
                    <a:pt x="7653020" y="831353"/>
                    <a:pt x="7409180" y="818924"/>
                    <a:pt x="7251700" y="791304"/>
                  </a:cubicBezTo>
                  <a:cubicBezTo>
                    <a:pt x="7124700" y="767828"/>
                    <a:pt x="7011670" y="725017"/>
                    <a:pt x="6910070" y="708445"/>
                  </a:cubicBezTo>
                  <a:cubicBezTo>
                    <a:pt x="6830060" y="697398"/>
                    <a:pt x="6751320" y="702921"/>
                    <a:pt x="6692900" y="694636"/>
                  </a:cubicBezTo>
                  <a:cubicBezTo>
                    <a:pt x="6652260" y="689112"/>
                    <a:pt x="6634480" y="678064"/>
                    <a:pt x="6591300" y="672540"/>
                  </a:cubicBezTo>
                  <a:cubicBezTo>
                    <a:pt x="6513830" y="664254"/>
                    <a:pt x="6391910" y="675302"/>
                    <a:pt x="6269990" y="665635"/>
                  </a:cubicBezTo>
                  <a:cubicBezTo>
                    <a:pt x="6111240" y="653206"/>
                    <a:pt x="5867400" y="607634"/>
                    <a:pt x="5718810" y="592443"/>
                  </a:cubicBezTo>
                  <a:cubicBezTo>
                    <a:pt x="5617210" y="582776"/>
                    <a:pt x="5563870" y="588300"/>
                    <a:pt x="5463540" y="574490"/>
                  </a:cubicBezTo>
                  <a:cubicBezTo>
                    <a:pt x="5318760" y="556537"/>
                    <a:pt x="5080000" y="495774"/>
                    <a:pt x="4933950" y="472297"/>
                  </a:cubicBezTo>
                  <a:cubicBezTo>
                    <a:pt x="4831080" y="455725"/>
                    <a:pt x="4763770" y="450201"/>
                    <a:pt x="4671060" y="439153"/>
                  </a:cubicBezTo>
                  <a:cubicBezTo>
                    <a:pt x="4566920" y="426725"/>
                    <a:pt x="4485640" y="411534"/>
                    <a:pt x="4340860" y="403248"/>
                  </a:cubicBezTo>
                  <a:cubicBezTo>
                    <a:pt x="4062730" y="385295"/>
                    <a:pt x="3427730" y="400486"/>
                    <a:pt x="3117850" y="385295"/>
                  </a:cubicBezTo>
                  <a:cubicBezTo>
                    <a:pt x="2928620" y="375628"/>
                    <a:pt x="2748280" y="363199"/>
                    <a:pt x="2660650" y="346627"/>
                  </a:cubicBezTo>
                  <a:cubicBezTo>
                    <a:pt x="2625090" y="339723"/>
                    <a:pt x="2621280" y="331437"/>
                    <a:pt x="2586990" y="325913"/>
                  </a:cubicBezTo>
                  <a:cubicBezTo>
                    <a:pt x="2515870" y="314865"/>
                    <a:pt x="2362200" y="328675"/>
                    <a:pt x="2255520" y="316246"/>
                  </a:cubicBezTo>
                  <a:cubicBezTo>
                    <a:pt x="2151380" y="302436"/>
                    <a:pt x="2047240" y="259625"/>
                    <a:pt x="1950720" y="248578"/>
                  </a:cubicBezTo>
                  <a:cubicBezTo>
                    <a:pt x="1864360" y="237530"/>
                    <a:pt x="1778000" y="248578"/>
                    <a:pt x="1700530" y="240292"/>
                  </a:cubicBezTo>
                  <a:cubicBezTo>
                    <a:pt x="1631950" y="233387"/>
                    <a:pt x="1577340" y="215434"/>
                    <a:pt x="1507490" y="207148"/>
                  </a:cubicBezTo>
                  <a:cubicBezTo>
                    <a:pt x="1422400" y="197481"/>
                    <a:pt x="1314450" y="200243"/>
                    <a:pt x="1229360" y="194719"/>
                  </a:cubicBezTo>
                  <a:cubicBezTo>
                    <a:pt x="1158240" y="189195"/>
                    <a:pt x="1098550" y="183671"/>
                    <a:pt x="1032510" y="172623"/>
                  </a:cubicBezTo>
                  <a:cubicBezTo>
                    <a:pt x="961390" y="161576"/>
                    <a:pt x="890270" y="133956"/>
                    <a:pt x="816610" y="124289"/>
                  </a:cubicBezTo>
                  <a:cubicBezTo>
                    <a:pt x="741680" y="114622"/>
                    <a:pt x="675640" y="121527"/>
                    <a:pt x="588010" y="113241"/>
                  </a:cubicBezTo>
                  <a:cubicBezTo>
                    <a:pt x="466090" y="102193"/>
                    <a:pt x="257810" y="62145"/>
                    <a:pt x="154940" y="55240"/>
                  </a:cubicBezTo>
                  <a:cubicBezTo>
                    <a:pt x="97790" y="51097"/>
                    <a:pt x="44450" y="67669"/>
                    <a:pt x="20320" y="55240"/>
                  </a:cubicBezTo>
                  <a:cubicBezTo>
                    <a:pt x="8890" y="48335"/>
                    <a:pt x="0" y="33144"/>
                    <a:pt x="1270" y="24858"/>
                  </a:cubicBezTo>
                  <a:cubicBezTo>
                    <a:pt x="2540" y="15191"/>
                    <a:pt x="26670" y="0"/>
                    <a:pt x="26670" y="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0779443" y="1239202"/>
            <a:ext cx="5647372" cy="754380"/>
            <a:chOff x="0" y="0"/>
            <a:chExt cx="7529830" cy="10058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530" y="50800"/>
              <a:ext cx="7430770" cy="910590"/>
            </a:xfrm>
            <a:custGeom>
              <a:avLst/>
              <a:gdLst/>
              <a:ahLst/>
              <a:cxnLst/>
              <a:rect r="r" b="b" t="t" l="l"/>
              <a:pathLst>
                <a:path h="910590" w="7430770">
                  <a:moveTo>
                    <a:pt x="25400" y="0"/>
                  </a:moveTo>
                  <a:cubicBezTo>
                    <a:pt x="242570" y="11430"/>
                    <a:pt x="382270" y="68580"/>
                    <a:pt x="501650" y="86360"/>
                  </a:cubicBezTo>
                  <a:cubicBezTo>
                    <a:pt x="623570" y="104140"/>
                    <a:pt x="782320" y="90170"/>
                    <a:pt x="878840" y="106680"/>
                  </a:cubicBezTo>
                  <a:cubicBezTo>
                    <a:pt x="939800" y="116840"/>
                    <a:pt x="979170" y="138430"/>
                    <a:pt x="1028700" y="148590"/>
                  </a:cubicBezTo>
                  <a:cubicBezTo>
                    <a:pt x="1074420" y="157480"/>
                    <a:pt x="1106170" y="161290"/>
                    <a:pt x="1167130" y="165100"/>
                  </a:cubicBezTo>
                  <a:cubicBezTo>
                    <a:pt x="1282700" y="173990"/>
                    <a:pt x="1551940" y="167640"/>
                    <a:pt x="1672590" y="177800"/>
                  </a:cubicBezTo>
                  <a:cubicBezTo>
                    <a:pt x="1741170" y="182880"/>
                    <a:pt x="1769110" y="193040"/>
                    <a:pt x="1832610" y="198120"/>
                  </a:cubicBezTo>
                  <a:cubicBezTo>
                    <a:pt x="1926590" y="207010"/>
                    <a:pt x="2108200" y="194310"/>
                    <a:pt x="2186940" y="213360"/>
                  </a:cubicBezTo>
                  <a:cubicBezTo>
                    <a:pt x="2230120" y="223520"/>
                    <a:pt x="2249170" y="246380"/>
                    <a:pt x="2282190" y="256540"/>
                  </a:cubicBezTo>
                  <a:cubicBezTo>
                    <a:pt x="2317750" y="266700"/>
                    <a:pt x="2348230" y="267970"/>
                    <a:pt x="2393950" y="271780"/>
                  </a:cubicBezTo>
                  <a:cubicBezTo>
                    <a:pt x="2463800" y="278130"/>
                    <a:pt x="2588260" y="274320"/>
                    <a:pt x="2660650" y="281940"/>
                  </a:cubicBezTo>
                  <a:cubicBezTo>
                    <a:pt x="2708910" y="288290"/>
                    <a:pt x="2727960" y="297180"/>
                    <a:pt x="2783840" y="304800"/>
                  </a:cubicBezTo>
                  <a:cubicBezTo>
                    <a:pt x="2905760" y="320040"/>
                    <a:pt x="3169920" y="328930"/>
                    <a:pt x="3360420" y="353060"/>
                  </a:cubicBezTo>
                  <a:cubicBezTo>
                    <a:pt x="3547110" y="377190"/>
                    <a:pt x="3728720" y="429260"/>
                    <a:pt x="3915410" y="447040"/>
                  </a:cubicBezTo>
                  <a:cubicBezTo>
                    <a:pt x="4100830" y="464820"/>
                    <a:pt x="4323080" y="445770"/>
                    <a:pt x="4476750" y="462280"/>
                  </a:cubicBezTo>
                  <a:cubicBezTo>
                    <a:pt x="4584700" y="473710"/>
                    <a:pt x="4646930" y="497840"/>
                    <a:pt x="4749800" y="511810"/>
                  </a:cubicBezTo>
                  <a:cubicBezTo>
                    <a:pt x="4881880" y="530860"/>
                    <a:pt x="5083810" y="532130"/>
                    <a:pt x="5201920" y="552450"/>
                  </a:cubicBezTo>
                  <a:cubicBezTo>
                    <a:pt x="5280660" y="566420"/>
                    <a:pt x="5331460" y="591820"/>
                    <a:pt x="5397500" y="603250"/>
                  </a:cubicBezTo>
                  <a:cubicBezTo>
                    <a:pt x="5462270" y="615950"/>
                    <a:pt x="5532120" y="612140"/>
                    <a:pt x="5596890" y="624840"/>
                  </a:cubicBezTo>
                  <a:cubicBezTo>
                    <a:pt x="5662930" y="636270"/>
                    <a:pt x="5711190" y="661670"/>
                    <a:pt x="5789930" y="674370"/>
                  </a:cubicBezTo>
                  <a:cubicBezTo>
                    <a:pt x="5913120" y="695960"/>
                    <a:pt x="6172200" y="690880"/>
                    <a:pt x="6268720" y="709930"/>
                  </a:cubicBezTo>
                  <a:cubicBezTo>
                    <a:pt x="6311900" y="718820"/>
                    <a:pt x="6323330" y="734060"/>
                    <a:pt x="6360160" y="740410"/>
                  </a:cubicBezTo>
                  <a:cubicBezTo>
                    <a:pt x="6417310" y="750570"/>
                    <a:pt x="6507480" y="739140"/>
                    <a:pt x="6577330" y="746760"/>
                  </a:cubicBezTo>
                  <a:cubicBezTo>
                    <a:pt x="6643370" y="753110"/>
                    <a:pt x="6689090" y="772160"/>
                    <a:pt x="6766560" y="779780"/>
                  </a:cubicBezTo>
                  <a:cubicBezTo>
                    <a:pt x="6884670" y="789940"/>
                    <a:pt x="7142480" y="754380"/>
                    <a:pt x="7217410" y="786130"/>
                  </a:cubicBezTo>
                  <a:cubicBezTo>
                    <a:pt x="7247890" y="798830"/>
                    <a:pt x="7245350" y="826770"/>
                    <a:pt x="7270750" y="839470"/>
                  </a:cubicBezTo>
                  <a:cubicBezTo>
                    <a:pt x="7306310" y="855980"/>
                    <a:pt x="7401560" y="839470"/>
                    <a:pt x="7420610" y="858520"/>
                  </a:cubicBezTo>
                  <a:cubicBezTo>
                    <a:pt x="7428230" y="867410"/>
                    <a:pt x="7428230" y="887730"/>
                    <a:pt x="7423150" y="895350"/>
                  </a:cubicBezTo>
                  <a:cubicBezTo>
                    <a:pt x="7418070" y="901700"/>
                    <a:pt x="7400290" y="905510"/>
                    <a:pt x="7392670" y="900430"/>
                  </a:cubicBezTo>
                  <a:cubicBezTo>
                    <a:pt x="7385050" y="896620"/>
                    <a:pt x="7377430" y="873760"/>
                    <a:pt x="7382510" y="866140"/>
                  </a:cubicBezTo>
                  <a:cubicBezTo>
                    <a:pt x="7386320" y="858520"/>
                    <a:pt x="7410450" y="853440"/>
                    <a:pt x="7418070" y="857250"/>
                  </a:cubicBezTo>
                  <a:cubicBezTo>
                    <a:pt x="7424420" y="861060"/>
                    <a:pt x="7430770" y="877570"/>
                    <a:pt x="7428230" y="885190"/>
                  </a:cubicBezTo>
                  <a:cubicBezTo>
                    <a:pt x="7425690" y="894080"/>
                    <a:pt x="7415530" y="900430"/>
                    <a:pt x="7402830" y="904240"/>
                  </a:cubicBezTo>
                  <a:cubicBezTo>
                    <a:pt x="7377430" y="910590"/>
                    <a:pt x="7306310" y="900430"/>
                    <a:pt x="7275830" y="892810"/>
                  </a:cubicBezTo>
                  <a:cubicBezTo>
                    <a:pt x="7258050" y="889000"/>
                    <a:pt x="7246620" y="885190"/>
                    <a:pt x="7235190" y="875030"/>
                  </a:cubicBezTo>
                  <a:cubicBezTo>
                    <a:pt x="7222490" y="864870"/>
                    <a:pt x="7225030" y="840740"/>
                    <a:pt x="7202170" y="829310"/>
                  </a:cubicBezTo>
                  <a:cubicBezTo>
                    <a:pt x="7134860" y="795020"/>
                    <a:pt x="6808470" y="839470"/>
                    <a:pt x="6697980" y="826770"/>
                  </a:cubicBezTo>
                  <a:cubicBezTo>
                    <a:pt x="6643370" y="819150"/>
                    <a:pt x="6624320" y="803910"/>
                    <a:pt x="6577330" y="797560"/>
                  </a:cubicBezTo>
                  <a:cubicBezTo>
                    <a:pt x="6513830" y="788670"/>
                    <a:pt x="6405880" y="801370"/>
                    <a:pt x="6350000" y="789940"/>
                  </a:cubicBezTo>
                  <a:cubicBezTo>
                    <a:pt x="6314440" y="783590"/>
                    <a:pt x="6303010" y="768350"/>
                    <a:pt x="6266180" y="760730"/>
                  </a:cubicBezTo>
                  <a:cubicBezTo>
                    <a:pt x="6197600" y="746760"/>
                    <a:pt x="6051550" y="753110"/>
                    <a:pt x="5962650" y="745490"/>
                  </a:cubicBezTo>
                  <a:cubicBezTo>
                    <a:pt x="5892800" y="740410"/>
                    <a:pt x="5838190" y="735330"/>
                    <a:pt x="5777230" y="723900"/>
                  </a:cubicBezTo>
                  <a:cubicBezTo>
                    <a:pt x="5715000" y="712470"/>
                    <a:pt x="5655310" y="687070"/>
                    <a:pt x="5591810" y="674370"/>
                  </a:cubicBezTo>
                  <a:cubicBezTo>
                    <a:pt x="5524500" y="662940"/>
                    <a:pt x="5450840" y="665480"/>
                    <a:pt x="5383530" y="652780"/>
                  </a:cubicBezTo>
                  <a:cubicBezTo>
                    <a:pt x="5318760" y="641350"/>
                    <a:pt x="5271770" y="615950"/>
                    <a:pt x="5195570" y="603250"/>
                  </a:cubicBezTo>
                  <a:cubicBezTo>
                    <a:pt x="5077460" y="581660"/>
                    <a:pt x="4871720" y="580390"/>
                    <a:pt x="4740910" y="562610"/>
                  </a:cubicBezTo>
                  <a:cubicBezTo>
                    <a:pt x="4640580" y="548640"/>
                    <a:pt x="4578350" y="523240"/>
                    <a:pt x="4476750" y="513080"/>
                  </a:cubicBezTo>
                  <a:cubicBezTo>
                    <a:pt x="4342130" y="499110"/>
                    <a:pt x="4149090" y="516890"/>
                    <a:pt x="4001770" y="505460"/>
                  </a:cubicBezTo>
                  <a:cubicBezTo>
                    <a:pt x="3872230" y="496570"/>
                    <a:pt x="3751580" y="477520"/>
                    <a:pt x="3638550" y="458470"/>
                  </a:cubicBezTo>
                  <a:cubicBezTo>
                    <a:pt x="3539490" y="443230"/>
                    <a:pt x="3469640" y="419100"/>
                    <a:pt x="3357880" y="403860"/>
                  </a:cubicBezTo>
                  <a:cubicBezTo>
                    <a:pt x="3199130" y="381000"/>
                    <a:pt x="2894330" y="370840"/>
                    <a:pt x="2774950" y="354330"/>
                  </a:cubicBezTo>
                  <a:cubicBezTo>
                    <a:pt x="2721610" y="347980"/>
                    <a:pt x="2706370" y="339090"/>
                    <a:pt x="2659380" y="332740"/>
                  </a:cubicBezTo>
                  <a:cubicBezTo>
                    <a:pt x="2586990" y="325120"/>
                    <a:pt x="2459990" y="328930"/>
                    <a:pt x="2386330" y="322580"/>
                  </a:cubicBezTo>
                  <a:cubicBezTo>
                    <a:pt x="2336800" y="317500"/>
                    <a:pt x="2297430" y="313690"/>
                    <a:pt x="2260600" y="302260"/>
                  </a:cubicBezTo>
                  <a:cubicBezTo>
                    <a:pt x="2231390" y="293370"/>
                    <a:pt x="2221230" y="273050"/>
                    <a:pt x="2184400" y="262890"/>
                  </a:cubicBezTo>
                  <a:cubicBezTo>
                    <a:pt x="2110740" y="243840"/>
                    <a:pt x="1920240" y="256540"/>
                    <a:pt x="1824990" y="248920"/>
                  </a:cubicBezTo>
                  <a:cubicBezTo>
                    <a:pt x="1764030" y="243840"/>
                    <a:pt x="1738630" y="233680"/>
                    <a:pt x="1672590" y="228600"/>
                  </a:cubicBezTo>
                  <a:cubicBezTo>
                    <a:pt x="1551940" y="218440"/>
                    <a:pt x="1280160" y="224790"/>
                    <a:pt x="1160780" y="215900"/>
                  </a:cubicBezTo>
                  <a:cubicBezTo>
                    <a:pt x="1097280" y="210820"/>
                    <a:pt x="1061720" y="207010"/>
                    <a:pt x="1014730" y="198120"/>
                  </a:cubicBezTo>
                  <a:cubicBezTo>
                    <a:pt x="967740" y="187960"/>
                    <a:pt x="932180" y="166370"/>
                    <a:pt x="877570" y="157480"/>
                  </a:cubicBezTo>
                  <a:cubicBezTo>
                    <a:pt x="798830" y="144780"/>
                    <a:pt x="694690" y="161290"/>
                    <a:pt x="589280" y="148590"/>
                  </a:cubicBezTo>
                  <a:cubicBezTo>
                    <a:pt x="458470" y="132080"/>
                    <a:pt x="257810" y="63500"/>
                    <a:pt x="153670" y="50800"/>
                  </a:cubicBezTo>
                  <a:cubicBezTo>
                    <a:pt x="96520" y="44450"/>
                    <a:pt x="43180" y="63500"/>
                    <a:pt x="20320" y="50800"/>
                  </a:cubicBezTo>
                  <a:cubicBezTo>
                    <a:pt x="7620" y="44450"/>
                    <a:pt x="0" y="31750"/>
                    <a:pt x="1270" y="22860"/>
                  </a:cubicBezTo>
                  <a:cubicBezTo>
                    <a:pt x="1270" y="13970"/>
                    <a:pt x="25400" y="0"/>
                    <a:pt x="25400" y="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5787688" y="2438400"/>
            <a:ext cx="399097" cy="114300"/>
            <a:chOff x="0" y="0"/>
            <a:chExt cx="532130" cy="152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800" y="49530"/>
              <a:ext cx="430530" cy="74930"/>
            </a:xfrm>
            <a:custGeom>
              <a:avLst/>
              <a:gdLst/>
              <a:ahLst/>
              <a:cxnLst/>
              <a:rect r="r" b="b" t="t" l="l"/>
              <a:pathLst>
                <a:path h="74930" w="430530">
                  <a:moveTo>
                    <a:pt x="25400" y="1270"/>
                  </a:moveTo>
                  <a:cubicBezTo>
                    <a:pt x="420370" y="8890"/>
                    <a:pt x="430530" y="20320"/>
                    <a:pt x="430530" y="27940"/>
                  </a:cubicBezTo>
                  <a:cubicBezTo>
                    <a:pt x="429260" y="36830"/>
                    <a:pt x="410210" y="52070"/>
                    <a:pt x="402590" y="52070"/>
                  </a:cubicBezTo>
                  <a:cubicBezTo>
                    <a:pt x="393700" y="52070"/>
                    <a:pt x="382270" y="39370"/>
                    <a:pt x="379730" y="30480"/>
                  </a:cubicBezTo>
                  <a:cubicBezTo>
                    <a:pt x="378460" y="24130"/>
                    <a:pt x="382270" y="13970"/>
                    <a:pt x="387350" y="8890"/>
                  </a:cubicBezTo>
                  <a:cubicBezTo>
                    <a:pt x="392430" y="3810"/>
                    <a:pt x="403860" y="0"/>
                    <a:pt x="410210" y="2540"/>
                  </a:cubicBezTo>
                  <a:cubicBezTo>
                    <a:pt x="417830" y="5080"/>
                    <a:pt x="430530" y="17780"/>
                    <a:pt x="430530" y="25400"/>
                  </a:cubicBezTo>
                  <a:cubicBezTo>
                    <a:pt x="430530" y="34290"/>
                    <a:pt x="420370" y="45720"/>
                    <a:pt x="405130" y="52070"/>
                  </a:cubicBezTo>
                  <a:cubicBezTo>
                    <a:pt x="354330" y="73660"/>
                    <a:pt x="76200" y="74930"/>
                    <a:pt x="25400" y="52070"/>
                  </a:cubicBezTo>
                  <a:cubicBezTo>
                    <a:pt x="10160" y="45720"/>
                    <a:pt x="0" y="33020"/>
                    <a:pt x="0" y="24130"/>
                  </a:cubicBezTo>
                  <a:cubicBezTo>
                    <a:pt x="1270" y="15240"/>
                    <a:pt x="25400" y="1270"/>
                    <a:pt x="25400" y="127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-96078">
            <a:off x="9325928" y="1214438"/>
            <a:ext cx="1567815" cy="3533775"/>
            <a:chOff x="0" y="0"/>
            <a:chExt cx="2090420" cy="47117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6990" y="48260"/>
              <a:ext cx="1991360" cy="4613910"/>
            </a:xfrm>
            <a:custGeom>
              <a:avLst/>
              <a:gdLst/>
              <a:ahLst/>
              <a:cxnLst/>
              <a:rect r="r" b="b" t="t" l="l"/>
              <a:pathLst>
                <a:path h="4613910" w="1991360">
                  <a:moveTo>
                    <a:pt x="1991360" y="25400"/>
                  </a:moveTo>
                  <a:cubicBezTo>
                    <a:pt x="1983740" y="219710"/>
                    <a:pt x="1962150" y="298450"/>
                    <a:pt x="1941830" y="351790"/>
                  </a:cubicBezTo>
                  <a:cubicBezTo>
                    <a:pt x="1925320" y="393700"/>
                    <a:pt x="1902460" y="420370"/>
                    <a:pt x="1885950" y="458470"/>
                  </a:cubicBezTo>
                  <a:cubicBezTo>
                    <a:pt x="1869440" y="501650"/>
                    <a:pt x="1863090" y="552450"/>
                    <a:pt x="1845310" y="600710"/>
                  </a:cubicBezTo>
                  <a:cubicBezTo>
                    <a:pt x="1823720" y="655320"/>
                    <a:pt x="1793240" y="698500"/>
                    <a:pt x="1764030" y="768350"/>
                  </a:cubicBezTo>
                  <a:cubicBezTo>
                    <a:pt x="1715770" y="881380"/>
                    <a:pt x="1654810" y="1089660"/>
                    <a:pt x="1598930" y="1215390"/>
                  </a:cubicBezTo>
                  <a:cubicBezTo>
                    <a:pt x="1557020" y="1313180"/>
                    <a:pt x="1522730" y="1358900"/>
                    <a:pt x="1470660" y="1468120"/>
                  </a:cubicBezTo>
                  <a:cubicBezTo>
                    <a:pt x="1376680" y="1664970"/>
                    <a:pt x="1172210" y="2109470"/>
                    <a:pt x="1098550" y="2305050"/>
                  </a:cubicBezTo>
                  <a:cubicBezTo>
                    <a:pt x="1059180" y="2406650"/>
                    <a:pt x="1049020" y="2479040"/>
                    <a:pt x="1023620" y="2542540"/>
                  </a:cubicBezTo>
                  <a:cubicBezTo>
                    <a:pt x="1004570" y="2588260"/>
                    <a:pt x="984250" y="2606040"/>
                    <a:pt x="965200" y="2655570"/>
                  </a:cubicBezTo>
                  <a:cubicBezTo>
                    <a:pt x="932180" y="2739390"/>
                    <a:pt x="901700" y="2904490"/>
                    <a:pt x="864870" y="3004820"/>
                  </a:cubicBezTo>
                  <a:cubicBezTo>
                    <a:pt x="835660" y="3086100"/>
                    <a:pt x="787400" y="3162300"/>
                    <a:pt x="770890" y="3216910"/>
                  </a:cubicBezTo>
                  <a:cubicBezTo>
                    <a:pt x="762000" y="3251200"/>
                    <a:pt x="767080" y="3270250"/>
                    <a:pt x="759460" y="3302000"/>
                  </a:cubicBezTo>
                  <a:cubicBezTo>
                    <a:pt x="746760" y="3347720"/>
                    <a:pt x="717550" y="3418840"/>
                    <a:pt x="698500" y="3462020"/>
                  </a:cubicBezTo>
                  <a:cubicBezTo>
                    <a:pt x="687070" y="3492500"/>
                    <a:pt x="679450" y="3514090"/>
                    <a:pt x="664210" y="3535680"/>
                  </a:cubicBezTo>
                  <a:cubicBezTo>
                    <a:pt x="648970" y="3558540"/>
                    <a:pt x="627380" y="3562350"/>
                    <a:pt x="604520" y="3594100"/>
                  </a:cubicBezTo>
                  <a:cubicBezTo>
                    <a:pt x="542290" y="3679190"/>
                    <a:pt x="382270" y="3995420"/>
                    <a:pt x="344170" y="4122420"/>
                  </a:cubicBezTo>
                  <a:cubicBezTo>
                    <a:pt x="323850" y="4189730"/>
                    <a:pt x="341630" y="4234180"/>
                    <a:pt x="322580" y="4283710"/>
                  </a:cubicBezTo>
                  <a:cubicBezTo>
                    <a:pt x="304800" y="4333240"/>
                    <a:pt x="256540" y="4373880"/>
                    <a:pt x="232410" y="4420870"/>
                  </a:cubicBezTo>
                  <a:cubicBezTo>
                    <a:pt x="210820" y="4464050"/>
                    <a:pt x="207010" y="4521200"/>
                    <a:pt x="185420" y="4554220"/>
                  </a:cubicBezTo>
                  <a:cubicBezTo>
                    <a:pt x="167640" y="4580890"/>
                    <a:pt x="138430" y="4608830"/>
                    <a:pt x="119380" y="4611370"/>
                  </a:cubicBezTo>
                  <a:cubicBezTo>
                    <a:pt x="107950" y="4613910"/>
                    <a:pt x="100330" y="4610100"/>
                    <a:pt x="90170" y="4599940"/>
                  </a:cubicBezTo>
                  <a:cubicBezTo>
                    <a:pt x="63500" y="4577080"/>
                    <a:pt x="0" y="4464050"/>
                    <a:pt x="3810" y="4432300"/>
                  </a:cubicBezTo>
                  <a:cubicBezTo>
                    <a:pt x="5080" y="4418330"/>
                    <a:pt x="17780" y="4404360"/>
                    <a:pt x="26670" y="4403090"/>
                  </a:cubicBezTo>
                  <a:cubicBezTo>
                    <a:pt x="34290" y="4401820"/>
                    <a:pt x="49530" y="4413250"/>
                    <a:pt x="53340" y="4420870"/>
                  </a:cubicBezTo>
                  <a:cubicBezTo>
                    <a:pt x="55880" y="4427220"/>
                    <a:pt x="53340" y="4438650"/>
                    <a:pt x="49530" y="4443730"/>
                  </a:cubicBezTo>
                  <a:cubicBezTo>
                    <a:pt x="45720" y="4450080"/>
                    <a:pt x="34290" y="4455160"/>
                    <a:pt x="27940" y="4453890"/>
                  </a:cubicBezTo>
                  <a:cubicBezTo>
                    <a:pt x="19050" y="4452620"/>
                    <a:pt x="3810" y="4434840"/>
                    <a:pt x="3810" y="4427220"/>
                  </a:cubicBezTo>
                  <a:cubicBezTo>
                    <a:pt x="2540" y="4419600"/>
                    <a:pt x="10160" y="4409440"/>
                    <a:pt x="16510" y="4406900"/>
                  </a:cubicBezTo>
                  <a:cubicBezTo>
                    <a:pt x="24130" y="4403090"/>
                    <a:pt x="36830" y="4403090"/>
                    <a:pt x="46990" y="4410710"/>
                  </a:cubicBezTo>
                  <a:cubicBezTo>
                    <a:pt x="72390" y="4428490"/>
                    <a:pt x="110490" y="4566920"/>
                    <a:pt x="134620" y="4564380"/>
                  </a:cubicBezTo>
                  <a:cubicBezTo>
                    <a:pt x="158750" y="4563110"/>
                    <a:pt x="167640" y="4439920"/>
                    <a:pt x="193040" y="4390390"/>
                  </a:cubicBezTo>
                  <a:cubicBezTo>
                    <a:pt x="215900" y="4345940"/>
                    <a:pt x="256540" y="4320540"/>
                    <a:pt x="274320" y="4274820"/>
                  </a:cubicBezTo>
                  <a:cubicBezTo>
                    <a:pt x="295910" y="4224020"/>
                    <a:pt x="278130" y="4169410"/>
                    <a:pt x="302260" y="4095750"/>
                  </a:cubicBezTo>
                  <a:cubicBezTo>
                    <a:pt x="344170" y="3961130"/>
                    <a:pt x="508000" y="3637280"/>
                    <a:pt x="568960" y="3558540"/>
                  </a:cubicBezTo>
                  <a:cubicBezTo>
                    <a:pt x="588010" y="3531870"/>
                    <a:pt x="605790" y="3531870"/>
                    <a:pt x="618490" y="3514090"/>
                  </a:cubicBezTo>
                  <a:cubicBezTo>
                    <a:pt x="633730" y="3493770"/>
                    <a:pt x="640080" y="3470910"/>
                    <a:pt x="652780" y="3442970"/>
                  </a:cubicBezTo>
                  <a:cubicBezTo>
                    <a:pt x="669290" y="3402330"/>
                    <a:pt x="695960" y="3338830"/>
                    <a:pt x="708660" y="3294380"/>
                  </a:cubicBezTo>
                  <a:cubicBezTo>
                    <a:pt x="718820" y="3258820"/>
                    <a:pt x="713740" y="3233420"/>
                    <a:pt x="725170" y="3196590"/>
                  </a:cubicBezTo>
                  <a:cubicBezTo>
                    <a:pt x="741680" y="3139440"/>
                    <a:pt x="787400" y="3072130"/>
                    <a:pt x="815340" y="2993390"/>
                  </a:cubicBezTo>
                  <a:cubicBezTo>
                    <a:pt x="852170" y="2891790"/>
                    <a:pt x="886460" y="2716530"/>
                    <a:pt x="919480" y="2632710"/>
                  </a:cubicBezTo>
                  <a:cubicBezTo>
                    <a:pt x="938530" y="2585720"/>
                    <a:pt x="957580" y="2570480"/>
                    <a:pt x="975360" y="2527300"/>
                  </a:cubicBezTo>
                  <a:cubicBezTo>
                    <a:pt x="1000760" y="2463800"/>
                    <a:pt x="1012190" y="2387600"/>
                    <a:pt x="1051560" y="2284730"/>
                  </a:cubicBezTo>
                  <a:cubicBezTo>
                    <a:pt x="1126490" y="2086610"/>
                    <a:pt x="1330960" y="1640840"/>
                    <a:pt x="1424940" y="1445260"/>
                  </a:cubicBezTo>
                  <a:cubicBezTo>
                    <a:pt x="1475740" y="1337310"/>
                    <a:pt x="1508760" y="1294130"/>
                    <a:pt x="1551940" y="1198880"/>
                  </a:cubicBezTo>
                  <a:cubicBezTo>
                    <a:pt x="1607820" y="1071880"/>
                    <a:pt x="1670050" y="858520"/>
                    <a:pt x="1718310" y="746760"/>
                  </a:cubicBezTo>
                  <a:cubicBezTo>
                    <a:pt x="1747520" y="678180"/>
                    <a:pt x="1769110" y="650240"/>
                    <a:pt x="1795780" y="585470"/>
                  </a:cubicBezTo>
                  <a:cubicBezTo>
                    <a:pt x="1835150" y="494030"/>
                    <a:pt x="1898650" y="316230"/>
                    <a:pt x="1921510" y="241300"/>
                  </a:cubicBezTo>
                  <a:cubicBezTo>
                    <a:pt x="1931670" y="205740"/>
                    <a:pt x="1936750" y="191770"/>
                    <a:pt x="1940560" y="161290"/>
                  </a:cubicBezTo>
                  <a:cubicBezTo>
                    <a:pt x="1946910" y="120650"/>
                    <a:pt x="1929130" y="35560"/>
                    <a:pt x="1944370" y="13970"/>
                  </a:cubicBezTo>
                  <a:cubicBezTo>
                    <a:pt x="1950720" y="3810"/>
                    <a:pt x="1967230" y="0"/>
                    <a:pt x="1976120" y="2540"/>
                  </a:cubicBezTo>
                  <a:cubicBezTo>
                    <a:pt x="1982470" y="5080"/>
                    <a:pt x="1991360" y="25400"/>
                    <a:pt x="1991360" y="2540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11129010" y="1294448"/>
            <a:ext cx="1949767" cy="3321367"/>
            <a:chOff x="0" y="0"/>
            <a:chExt cx="2599690" cy="44284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49530" y="48260"/>
              <a:ext cx="2498090" cy="4334510"/>
            </a:xfrm>
            <a:custGeom>
              <a:avLst/>
              <a:gdLst/>
              <a:ahLst/>
              <a:cxnLst/>
              <a:rect r="r" b="b" t="t" l="l"/>
              <a:pathLst>
                <a:path h="4334510" w="2498090">
                  <a:moveTo>
                    <a:pt x="2498090" y="25400"/>
                  </a:moveTo>
                  <a:cubicBezTo>
                    <a:pt x="2490470" y="154940"/>
                    <a:pt x="2470150" y="168910"/>
                    <a:pt x="2453640" y="204470"/>
                  </a:cubicBezTo>
                  <a:cubicBezTo>
                    <a:pt x="2419350" y="274320"/>
                    <a:pt x="2366010" y="441960"/>
                    <a:pt x="2325370" y="532130"/>
                  </a:cubicBezTo>
                  <a:cubicBezTo>
                    <a:pt x="2294890" y="598170"/>
                    <a:pt x="2282190" y="619760"/>
                    <a:pt x="2239010" y="698500"/>
                  </a:cubicBezTo>
                  <a:cubicBezTo>
                    <a:pt x="2127250" y="897890"/>
                    <a:pt x="1758950" y="1531620"/>
                    <a:pt x="1619250" y="1743710"/>
                  </a:cubicBezTo>
                  <a:cubicBezTo>
                    <a:pt x="1554480" y="1841500"/>
                    <a:pt x="1526540" y="1858010"/>
                    <a:pt x="1466850" y="1950720"/>
                  </a:cubicBezTo>
                  <a:cubicBezTo>
                    <a:pt x="1361440" y="2115820"/>
                    <a:pt x="1193800" y="2463800"/>
                    <a:pt x="1061720" y="2672080"/>
                  </a:cubicBezTo>
                  <a:cubicBezTo>
                    <a:pt x="953770" y="2840990"/>
                    <a:pt x="835660" y="2957830"/>
                    <a:pt x="742950" y="3117850"/>
                  </a:cubicBezTo>
                  <a:cubicBezTo>
                    <a:pt x="647700" y="3281680"/>
                    <a:pt x="549910" y="3571240"/>
                    <a:pt x="496570" y="3642360"/>
                  </a:cubicBezTo>
                  <a:cubicBezTo>
                    <a:pt x="481330" y="3663950"/>
                    <a:pt x="468630" y="3662680"/>
                    <a:pt x="457200" y="3679190"/>
                  </a:cubicBezTo>
                  <a:cubicBezTo>
                    <a:pt x="440690" y="3702050"/>
                    <a:pt x="426720" y="3740150"/>
                    <a:pt x="419100" y="3771900"/>
                  </a:cubicBezTo>
                  <a:cubicBezTo>
                    <a:pt x="410210" y="3803650"/>
                    <a:pt x="416560" y="3837940"/>
                    <a:pt x="405130" y="3868420"/>
                  </a:cubicBezTo>
                  <a:cubicBezTo>
                    <a:pt x="393700" y="3898900"/>
                    <a:pt x="360680" y="3928110"/>
                    <a:pt x="347980" y="3957320"/>
                  </a:cubicBezTo>
                  <a:cubicBezTo>
                    <a:pt x="337820" y="3980180"/>
                    <a:pt x="342900" y="3999230"/>
                    <a:pt x="331470" y="4023360"/>
                  </a:cubicBezTo>
                  <a:cubicBezTo>
                    <a:pt x="313690" y="4057650"/>
                    <a:pt x="266700" y="4118610"/>
                    <a:pt x="240030" y="4138930"/>
                  </a:cubicBezTo>
                  <a:cubicBezTo>
                    <a:pt x="226060" y="4150360"/>
                    <a:pt x="210820" y="4149090"/>
                    <a:pt x="200660" y="4157980"/>
                  </a:cubicBezTo>
                  <a:cubicBezTo>
                    <a:pt x="189230" y="4168140"/>
                    <a:pt x="185420" y="4188460"/>
                    <a:pt x="173990" y="4198620"/>
                  </a:cubicBezTo>
                  <a:cubicBezTo>
                    <a:pt x="162560" y="4210050"/>
                    <a:pt x="144780" y="4210050"/>
                    <a:pt x="133350" y="4224020"/>
                  </a:cubicBezTo>
                  <a:cubicBezTo>
                    <a:pt x="118110" y="4240530"/>
                    <a:pt x="113030" y="4279900"/>
                    <a:pt x="99060" y="4297680"/>
                  </a:cubicBezTo>
                  <a:cubicBezTo>
                    <a:pt x="87630" y="4311650"/>
                    <a:pt x="73660" y="4324350"/>
                    <a:pt x="59690" y="4328160"/>
                  </a:cubicBezTo>
                  <a:cubicBezTo>
                    <a:pt x="49530" y="4331970"/>
                    <a:pt x="35560" y="4331970"/>
                    <a:pt x="26670" y="4324350"/>
                  </a:cubicBezTo>
                  <a:cubicBezTo>
                    <a:pt x="13970" y="4315460"/>
                    <a:pt x="1270" y="4279900"/>
                    <a:pt x="1270" y="4265930"/>
                  </a:cubicBezTo>
                  <a:cubicBezTo>
                    <a:pt x="1270" y="4255770"/>
                    <a:pt x="3810" y="4246880"/>
                    <a:pt x="10160" y="4243070"/>
                  </a:cubicBezTo>
                  <a:cubicBezTo>
                    <a:pt x="16510" y="4239260"/>
                    <a:pt x="34290" y="4237990"/>
                    <a:pt x="40640" y="4243070"/>
                  </a:cubicBezTo>
                  <a:cubicBezTo>
                    <a:pt x="46990" y="4245610"/>
                    <a:pt x="52070" y="4257040"/>
                    <a:pt x="50800" y="4263390"/>
                  </a:cubicBezTo>
                  <a:cubicBezTo>
                    <a:pt x="50800" y="4272280"/>
                    <a:pt x="40640" y="4286250"/>
                    <a:pt x="31750" y="4287520"/>
                  </a:cubicBezTo>
                  <a:cubicBezTo>
                    <a:pt x="24130" y="4290060"/>
                    <a:pt x="8890" y="4282440"/>
                    <a:pt x="3810" y="4276090"/>
                  </a:cubicBezTo>
                  <a:cubicBezTo>
                    <a:pt x="0" y="4269740"/>
                    <a:pt x="0" y="4258310"/>
                    <a:pt x="3810" y="4251960"/>
                  </a:cubicBezTo>
                  <a:cubicBezTo>
                    <a:pt x="6350" y="4245610"/>
                    <a:pt x="15240" y="4239260"/>
                    <a:pt x="22860" y="4237990"/>
                  </a:cubicBezTo>
                  <a:cubicBezTo>
                    <a:pt x="29210" y="4236720"/>
                    <a:pt x="39370" y="4239260"/>
                    <a:pt x="44450" y="4245610"/>
                  </a:cubicBezTo>
                  <a:cubicBezTo>
                    <a:pt x="55880" y="4259580"/>
                    <a:pt x="68580" y="4318000"/>
                    <a:pt x="59690" y="4328160"/>
                  </a:cubicBezTo>
                  <a:cubicBezTo>
                    <a:pt x="54610" y="4334510"/>
                    <a:pt x="36830" y="4333240"/>
                    <a:pt x="31750" y="4329430"/>
                  </a:cubicBezTo>
                  <a:cubicBezTo>
                    <a:pt x="24130" y="4324350"/>
                    <a:pt x="19050" y="4305300"/>
                    <a:pt x="22860" y="4296410"/>
                  </a:cubicBezTo>
                  <a:cubicBezTo>
                    <a:pt x="26670" y="4286250"/>
                    <a:pt x="44450" y="4284980"/>
                    <a:pt x="55880" y="4272280"/>
                  </a:cubicBezTo>
                  <a:cubicBezTo>
                    <a:pt x="72390" y="4253230"/>
                    <a:pt x="81280" y="4210050"/>
                    <a:pt x="104140" y="4182110"/>
                  </a:cubicBezTo>
                  <a:cubicBezTo>
                    <a:pt x="129540" y="4152900"/>
                    <a:pt x="173990" y="4133850"/>
                    <a:pt x="204470" y="4104640"/>
                  </a:cubicBezTo>
                  <a:cubicBezTo>
                    <a:pt x="234950" y="4074160"/>
                    <a:pt x="271780" y="4037330"/>
                    <a:pt x="288290" y="4004310"/>
                  </a:cubicBezTo>
                  <a:cubicBezTo>
                    <a:pt x="302260" y="3977640"/>
                    <a:pt x="297180" y="3949700"/>
                    <a:pt x="308610" y="3925570"/>
                  </a:cubicBezTo>
                  <a:cubicBezTo>
                    <a:pt x="318770" y="3902710"/>
                    <a:pt x="344170" y="3887470"/>
                    <a:pt x="355600" y="3860800"/>
                  </a:cubicBezTo>
                  <a:cubicBezTo>
                    <a:pt x="368300" y="3829050"/>
                    <a:pt x="364490" y="3783330"/>
                    <a:pt x="374650" y="3746500"/>
                  </a:cubicBezTo>
                  <a:cubicBezTo>
                    <a:pt x="386080" y="3710940"/>
                    <a:pt x="403860" y="3666490"/>
                    <a:pt x="420370" y="3644900"/>
                  </a:cubicBezTo>
                  <a:cubicBezTo>
                    <a:pt x="430530" y="3632200"/>
                    <a:pt x="439420" y="3636010"/>
                    <a:pt x="452120" y="3619500"/>
                  </a:cubicBezTo>
                  <a:cubicBezTo>
                    <a:pt x="500380" y="3556000"/>
                    <a:pt x="604520" y="3252470"/>
                    <a:pt x="702310" y="3087370"/>
                  </a:cubicBezTo>
                  <a:cubicBezTo>
                    <a:pt x="795020" y="2929890"/>
                    <a:pt x="909320" y="2815590"/>
                    <a:pt x="1017270" y="2647950"/>
                  </a:cubicBezTo>
                  <a:cubicBezTo>
                    <a:pt x="1150620" y="2438400"/>
                    <a:pt x="1319530" y="2085340"/>
                    <a:pt x="1426210" y="1920240"/>
                  </a:cubicBezTo>
                  <a:cubicBezTo>
                    <a:pt x="1484630" y="1830070"/>
                    <a:pt x="1522730" y="1798320"/>
                    <a:pt x="1574800" y="1718310"/>
                  </a:cubicBezTo>
                  <a:cubicBezTo>
                    <a:pt x="1647190" y="1607820"/>
                    <a:pt x="1725930" y="1447800"/>
                    <a:pt x="1807210" y="1310640"/>
                  </a:cubicBezTo>
                  <a:cubicBezTo>
                    <a:pt x="1892300" y="1169670"/>
                    <a:pt x="1995170" y="1024890"/>
                    <a:pt x="2076450" y="886460"/>
                  </a:cubicBezTo>
                  <a:cubicBezTo>
                    <a:pt x="2150110" y="759460"/>
                    <a:pt x="2221230" y="636270"/>
                    <a:pt x="2278380" y="514350"/>
                  </a:cubicBezTo>
                  <a:cubicBezTo>
                    <a:pt x="2330450" y="400050"/>
                    <a:pt x="2376170" y="240030"/>
                    <a:pt x="2410460" y="177800"/>
                  </a:cubicBezTo>
                  <a:cubicBezTo>
                    <a:pt x="2424430" y="149860"/>
                    <a:pt x="2440940" y="146050"/>
                    <a:pt x="2448560" y="123190"/>
                  </a:cubicBezTo>
                  <a:cubicBezTo>
                    <a:pt x="2457450" y="93980"/>
                    <a:pt x="2438400" y="31750"/>
                    <a:pt x="2449830" y="13970"/>
                  </a:cubicBezTo>
                  <a:cubicBezTo>
                    <a:pt x="2457450" y="3810"/>
                    <a:pt x="2473960" y="0"/>
                    <a:pt x="2481580" y="2540"/>
                  </a:cubicBezTo>
                  <a:cubicBezTo>
                    <a:pt x="2489200" y="5080"/>
                    <a:pt x="2498090" y="25400"/>
                    <a:pt x="2498090" y="2540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15585281" y="2048827"/>
            <a:ext cx="1521142" cy="3094672"/>
            <a:chOff x="0" y="0"/>
            <a:chExt cx="2028190" cy="412623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9530" y="49530"/>
              <a:ext cx="1927860" cy="4027170"/>
            </a:xfrm>
            <a:custGeom>
              <a:avLst/>
              <a:gdLst/>
              <a:ahLst/>
              <a:cxnLst/>
              <a:rect r="r" b="b" t="t" l="l"/>
              <a:pathLst>
                <a:path h="4027170" w="1927860">
                  <a:moveTo>
                    <a:pt x="1927860" y="26670"/>
                  </a:moveTo>
                  <a:cubicBezTo>
                    <a:pt x="1918970" y="278130"/>
                    <a:pt x="1896110" y="381000"/>
                    <a:pt x="1873250" y="441960"/>
                  </a:cubicBezTo>
                  <a:cubicBezTo>
                    <a:pt x="1858010" y="482600"/>
                    <a:pt x="1835150" y="504190"/>
                    <a:pt x="1819910" y="538480"/>
                  </a:cubicBezTo>
                  <a:cubicBezTo>
                    <a:pt x="1803400" y="575310"/>
                    <a:pt x="1798320" y="615950"/>
                    <a:pt x="1779270" y="655320"/>
                  </a:cubicBezTo>
                  <a:cubicBezTo>
                    <a:pt x="1758950" y="701040"/>
                    <a:pt x="1727200" y="735330"/>
                    <a:pt x="1697990" y="793750"/>
                  </a:cubicBezTo>
                  <a:cubicBezTo>
                    <a:pt x="1653540" y="886460"/>
                    <a:pt x="1601470" y="1061720"/>
                    <a:pt x="1553210" y="1167130"/>
                  </a:cubicBezTo>
                  <a:cubicBezTo>
                    <a:pt x="1515110" y="1248410"/>
                    <a:pt x="1485900" y="1296670"/>
                    <a:pt x="1438910" y="1377950"/>
                  </a:cubicBezTo>
                  <a:cubicBezTo>
                    <a:pt x="1374140" y="1489710"/>
                    <a:pt x="1266190" y="1637030"/>
                    <a:pt x="1192530" y="1771650"/>
                  </a:cubicBezTo>
                  <a:cubicBezTo>
                    <a:pt x="1121410" y="1902460"/>
                    <a:pt x="1073150" y="2047240"/>
                    <a:pt x="1003300" y="2170430"/>
                  </a:cubicBezTo>
                  <a:cubicBezTo>
                    <a:pt x="938530" y="2284730"/>
                    <a:pt x="845820" y="2397760"/>
                    <a:pt x="792480" y="2486660"/>
                  </a:cubicBezTo>
                  <a:cubicBezTo>
                    <a:pt x="756920" y="2548890"/>
                    <a:pt x="737870" y="2602230"/>
                    <a:pt x="708660" y="2650490"/>
                  </a:cubicBezTo>
                  <a:cubicBezTo>
                    <a:pt x="683260" y="2692400"/>
                    <a:pt x="656590" y="2717800"/>
                    <a:pt x="629920" y="2764790"/>
                  </a:cubicBezTo>
                  <a:cubicBezTo>
                    <a:pt x="591820" y="2832100"/>
                    <a:pt x="546100" y="2941320"/>
                    <a:pt x="515620" y="3026410"/>
                  </a:cubicBezTo>
                  <a:cubicBezTo>
                    <a:pt x="487680" y="3103880"/>
                    <a:pt x="464820" y="3192780"/>
                    <a:pt x="452120" y="3253740"/>
                  </a:cubicBezTo>
                  <a:cubicBezTo>
                    <a:pt x="444500" y="3294380"/>
                    <a:pt x="448310" y="3322320"/>
                    <a:pt x="438150" y="3357880"/>
                  </a:cubicBezTo>
                  <a:cubicBezTo>
                    <a:pt x="426720" y="3398520"/>
                    <a:pt x="394970" y="3445510"/>
                    <a:pt x="382270" y="3484880"/>
                  </a:cubicBezTo>
                  <a:cubicBezTo>
                    <a:pt x="373380" y="3516630"/>
                    <a:pt x="379730" y="3549650"/>
                    <a:pt x="367030" y="3576320"/>
                  </a:cubicBezTo>
                  <a:cubicBezTo>
                    <a:pt x="354330" y="3601720"/>
                    <a:pt x="320040" y="3620770"/>
                    <a:pt x="308610" y="3642360"/>
                  </a:cubicBezTo>
                  <a:cubicBezTo>
                    <a:pt x="300990" y="3658870"/>
                    <a:pt x="309880" y="3670300"/>
                    <a:pt x="300990" y="3689350"/>
                  </a:cubicBezTo>
                  <a:cubicBezTo>
                    <a:pt x="280670" y="3732530"/>
                    <a:pt x="185420" y="3818890"/>
                    <a:pt x="147320" y="3874770"/>
                  </a:cubicBezTo>
                  <a:cubicBezTo>
                    <a:pt x="119380" y="3915410"/>
                    <a:pt x="109220" y="3963670"/>
                    <a:pt x="85090" y="3989070"/>
                  </a:cubicBezTo>
                  <a:cubicBezTo>
                    <a:pt x="69850" y="4006850"/>
                    <a:pt x="46990" y="4022090"/>
                    <a:pt x="33020" y="4024630"/>
                  </a:cubicBezTo>
                  <a:cubicBezTo>
                    <a:pt x="24130" y="4025900"/>
                    <a:pt x="15240" y="4023360"/>
                    <a:pt x="10160" y="4018280"/>
                  </a:cubicBezTo>
                  <a:cubicBezTo>
                    <a:pt x="5080" y="4013200"/>
                    <a:pt x="1270" y="4003040"/>
                    <a:pt x="2540" y="3996690"/>
                  </a:cubicBezTo>
                  <a:cubicBezTo>
                    <a:pt x="3810" y="3989070"/>
                    <a:pt x="10160" y="3980180"/>
                    <a:pt x="16510" y="3977640"/>
                  </a:cubicBezTo>
                  <a:cubicBezTo>
                    <a:pt x="22860" y="3973830"/>
                    <a:pt x="34290" y="3975100"/>
                    <a:pt x="40640" y="3977640"/>
                  </a:cubicBezTo>
                  <a:cubicBezTo>
                    <a:pt x="45720" y="3981450"/>
                    <a:pt x="53340" y="3991610"/>
                    <a:pt x="52070" y="3997960"/>
                  </a:cubicBezTo>
                  <a:cubicBezTo>
                    <a:pt x="52070" y="4006850"/>
                    <a:pt x="43180" y="4020820"/>
                    <a:pt x="35560" y="4024630"/>
                  </a:cubicBezTo>
                  <a:cubicBezTo>
                    <a:pt x="29210" y="4027170"/>
                    <a:pt x="17780" y="4024630"/>
                    <a:pt x="11430" y="4020820"/>
                  </a:cubicBezTo>
                  <a:cubicBezTo>
                    <a:pt x="6350" y="4015740"/>
                    <a:pt x="0" y="4005580"/>
                    <a:pt x="1270" y="3999230"/>
                  </a:cubicBezTo>
                  <a:cubicBezTo>
                    <a:pt x="3810" y="3987800"/>
                    <a:pt x="29210" y="3982720"/>
                    <a:pt x="41910" y="3966210"/>
                  </a:cubicBezTo>
                  <a:cubicBezTo>
                    <a:pt x="64770" y="3939540"/>
                    <a:pt x="85090" y="3876040"/>
                    <a:pt x="110490" y="3840480"/>
                  </a:cubicBezTo>
                  <a:cubicBezTo>
                    <a:pt x="132080" y="3808730"/>
                    <a:pt x="167640" y="3782060"/>
                    <a:pt x="182880" y="3757930"/>
                  </a:cubicBezTo>
                  <a:cubicBezTo>
                    <a:pt x="193040" y="3742690"/>
                    <a:pt x="191770" y="3729990"/>
                    <a:pt x="201930" y="3716020"/>
                  </a:cubicBezTo>
                  <a:cubicBezTo>
                    <a:pt x="213360" y="3700780"/>
                    <a:pt x="242570" y="3690620"/>
                    <a:pt x="254000" y="3672840"/>
                  </a:cubicBezTo>
                  <a:cubicBezTo>
                    <a:pt x="265430" y="3655060"/>
                    <a:pt x="260350" y="3628390"/>
                    <a:pt x="270510" y="3610610"/>
                  </a:cubicBezTo>
                  <a:cubicBezTo>
                    <a:pt x="281940" y="3592830"/>
                    <a:pt x="307340" y="3586480"/>
                    <a:pt x="318770" y="3566160"/>
                  </a:cubicBezTo>
                  <a:cubicBezTo>
                    <a:pt x="334010" y="3539490"/>
                    <a:pt x="327660" y="3493770"/>
                    <a:pt x="339090" y="3458210"/>
                  </a:cubicBezTo>
                  <a:cubicBezTo>
                    <a:pt x="350520" y="3422650"/>
                    <a:pt x="377190" y="3389630"/>
                    <a:pt x="388620" y="3352800"/>
                  </a:cubicBezTo>
                  <a:cubicBezTo>
                    <a:pt x="398780" y="3315970"/>
                    <a:pt x="394970" y="3281680"/>
                    <a:pt x="405130" y="3235960"/>
                  </a:cubicBezTo>
                  <a:cubicBezTo>
                    <a:pt x="417830" y="3171190"/>
                    <a:pt x="440690" y="3083560"/>
                    <a:pt x="469900" y="3004820"/>
                  </a:cubicBezTo>
                  <a:cubicBezTo>
                    <a:pt x="500380" y="2918460"/>
                    <a:pt x="549910" y="2804160"/>
                    <a:pt x="588010" y="2735580"/>
                  </a:cubicBezTo>
                  <a:cubicBezTo>
                    <a:pt x="613410" y="2689860"/>
                    <a:pt x="638810" y="2668270"/>
                    <a:pt x="664210" y="2627630"/>
                  </a:cubicBezTo>
                  <a:cubicBezTo>
                    <a:pt x="693420" y="2578100"/>
                    <a:pt x="713740" y="2522220"/>
                    <a:pt x="750570" y="2457450"/>
                  </a:cubicBezTo>
                  <a:cubicBezTo>
                    <a:pt x="803910" y="2368550"/>
                    <a:pt x="894080" y="2259330"/>
                    <a:pt x="958850" y="2146300"/>
                  </a:cubicBezTo>
                  <a:cubicBezTo>
                    <a:pt x="1027430" y="2024380"/>
                    <a:pt x="1071880" y="1891030"/>
                    <a:pt x="1149350" y="1746250"/>
                  </a:cubicBezTo>
                  <a:cubicBezTo>
                    <a:pt x="1245870" y="1564640"/>
                    <a:pt x="1417320" y="1329690"/>
                    <a:pt x="1504950" y="1149350"/>
                  </a:cubicBezTo>
                  <a:cubicBezTo>
                    <a:pt x="1573530" y="1010920"/>
                    <a:pt x="1609090" y="859790"/>
                    <a:pt x="1654810" y="767080"/>
                  </a:cubicBezTo>
                  <a:cubicBezTo>
                    <a:pt x="1681480" y="711200"/>
                    <a:pt x="1705610" y="690880"/>
                    <a:pt x="1731010" y="638810"/>
                  </a:cubicBezTo>
                  <a:cubicBezTo>
                    <a:pt x="1769110" y="563880"/>
                    <a:pt x="1823720" y="439420"/>
                    <a:pt x="1847850" y="358140"/>
                  </a:cubicBezTo>
                  <a:cubicBezTo>
                    <a:pt x="1864360" y="299720"/>
                    <a:pt x="1871980" y="256540"/>
                    <a:pt x="1877060" y="203200"/>
                  </a:cubicBezTo>
                  <a:cubicBezTo>
                    <a:pt x="1882140" y="144780"/>
                    <a:pt x="1861820" y="48260"/>
                    <a:pt x="1877060" y="20320"/>
                  </a:cubicBezTo>
                  <a:cubicBezTo>
                    <a:pt x="1883410" y="7620"/>
                    <a:pt x="1896110" y="0"/>
                    <a:pt x="1905000" y="1270"/>
                  </a:cubicBezTo>
                  <a:cubicBezTo>
                    <a:pt x="1913890" y="2540"/>
                    <a:pt x="1927860" y="26670"/>
                    <a:pt x="1927860" y="2667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15770543" y="4094797"/>
            <a:ext cx="581978" cy="828675"/>
            <a:chOff x="0" y="0"/>
            <a:chExt cx="775970" cy="11049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6990" y="45720"/>
              <a:ext cx="679450" cy="1013460"/>
            </a:xfrm>
            <a:custGeom>
              <a:avLst/>
              <a:gdLst/>
              <a:ahLst/>
              <a:cxnLst/>
              <a:rect r="r" b="b" t="t" l="l"/>
              <a:pathLst>
                <a:path h="1013460" w="679450">
                  <a:moveTo>
                    <a:pt x="676910" y="39370"/>
                  </a:moveTo>
                  <a:cubicBezTo>
                    <a:pt x="623570" y="114300"/>
                    <a:pt x="601980" y="118110"/>
                    <a:pt x="594360" y="129540"/>
                  </a:cubicBezTo>
                  <a:cubicBezTo>
                    <a:pt x="586740" y="142240"/>
                    <a:pt x="593090" y="156210"/>
                    <a:pt x="585470" y="171450"/>
                  </a:cubicBezTo>
                  <a:cubicBezTo>
                    <a:pt x="572770" y="200660"/>
                    <a:pt x="529590" y="231140"/>
                    <a:pt x="501650" y="281940"/>
                  </a:cubicBezTo>
                  <a:cubicBezTo>
                    <a:pt x="452120" y="369570"/>
                    <a:pt x="401320" y="570230"/>
                    <a:pt x="350520" y="670560"/>
                  </a:cubicBezTo>
                  <a:cubicBezTo>
                    <a:pt x="317500" y="737870"/>
                    <a:pt x="283210" y="782320"/>
                    <a:pt x="248920" y="833120"/>
                  </a:cubicBezTo>
                  <a:cubicBezTo>
                    <a:pt x="218440" y="881380"/>
                    <a:pt x="181610" y="941070"/>
                    <a:pt x="156210" y="967740"/>
                  </a:cubicBezTo>
                  <a:cubicBezTo>
                    <a:pt x="143510" y="981710"/>
                    <a:pt x="137160" y="986790"/>
                    <a:pt x="120650" y="993140"/>
                  </a:cubicBezTo>
                  <a:cubicBezTo>
                    <a:pt x="96520" y="1003300"/>
                    <a:pt x="40640" y="1013460"/>
                    <a:pt x="21590" y="1007110"/>
                  </a:cubicBezTo>
                  <a:cubicBezTo>
                    <a:pt x="12700" y="1004570"/>
                    <a:pt x="6350" y="998220"/>
                    <a:pt x="3810" y="991870"/>
                  </a:cubicBezTo>
                  <a:cubicBezTo>
                    <a:pt x="1270" y="985520"/>
                    <a:pt x="2540" y="974090"/>
                    <a:pt x="6350" y="967740"/>
                  </a:cubicBezTo>
                  <a:cubicBezTo>
                    <a:pt x="11430" y="962660"/>
                    <a:pt x="21590" y="957580"/>
                    <a:pt x="27940" y="957580"/>
                  </a:cubicBezTo>
                  <a:cubicBezTo>
                    <a:pt x="35560" y="957580"/>
                    <a:pt x="45720" y="963930"/>
                    <a:pt x="49530" y="969010"/>
                  </a:cubicBezTo>
                  <a:cubicBezTo>
                    <a:pt x="53340" y="975360"/>
                    <a:pt x="54610" y="986790"/>
                    <a:pt x="50800" y="993140"/>
                  </a:cubicBezTo>
                  <a:cubicBezTo>
                    <a:pt x="46990" y="999490"/>
                    <a:pt x="31750" y="1008380"/>
                    <a:pt x="24130" y="1008380"/>
                  </a:cubicBezTo>
                  <a:cubicBezTo>
                    <a:pt x="17780" y="1008380"/>
                    <a:pt x="7620" y="1000760"/>
                    <a:pt x="5080" y="994410"/>
                  </a:cubicBezTo>
                  <a:cubicBezTo>
                    <a:pt x="1270" y="988060"/>
                    <a:pt x="0" y="977900"/>
                    <a:pt x="5080" y="970280"/>
                  </a:cubicBezTo>
                  <a:cubicBezTo>
                    <a:pt x="16510" y="956310"/>
                    <a:pt x="77470" y="969010"/>
                    <a:pt x="113030" y="943610"/>
                  </a:cubicBezTo>
                  <a:cubicBezTo>
                    <a:pt x="176530" y="897890"/>
                    <a:pt x="247650" y="760730"/>
                    <a:pt x="303530" y="652780"/>
                  </a:cubicBezTo>
                  <a:cubicBezTo>
                    <a:pt x="365760" y="532130"/>
                    <a:pt x="412750" y="334010"/>
                    <a:pt x="462280" y="248920"/>
                  </a:cubicBezTo>
                  <a:cubicBezTo>
                    <a:pt x="488950" y="204470"/>
                    <a:pt x="520700" y="185420"/>
                    <a:pt x="537210" y="156210"/>
                  </a:cubicBezTo>
                  <a:cubicBezTo>
                    <a:pt x="549910" y="134620"/>
                    <a:pt x="549910" y="109220"/>
                    <a:pt x="561340" y="93980"/>
                  </a:cubicBezTo>
                  <a:cubicBezTo>
                    <a:pt x="570230" y="82550"/>
                    <a:pt x="584200" y="82550"/>
                    <a:pt x="594360" y="71120"/>
                  </a:cubicBezTo>
                  <a:cubicBezTo>
                    <a:pt x="609600" y="55880"/>
                    <a:pt x="623570" y="15240"/>
                    <a:pt x="638810" y="6350"/>
                  </a:cubicBezTo>
                  <a:cubicBezTo>
                    <a:pt x="650240" y="0"/>
                    <a:pt x="666750" y="0"/>
                    <a:pt x="673100" y="5080"/>
                  </a:cubicBezTo>
                  <a:cubicBezTo>
                    <a:pt x="679450" y="11430"/>
                    <a:pt x="676910" y="39370"/>
                    <a:pt x="676910" y="39370"/>
                  </a:cubicBezTo>
                </a:path>
              </a:pathLst>
            </a:custGeom>
            <a:solidFill>
              <a:srgbClr val="C8C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14317027" y="4714875"/>
            <a:ext cx="200025" cy="220980"/>
            <a:chOff x="0" y="0"/>
            <a:chExt cx="266700" cy="2946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1910" y="46990"/>
              <a:ext cx="176530" cy="199390"/>
            </a:xfrm>
            <a:custGeom>
              <a:avLst/>
              <a:gdLst/>
              <a:ahLst/>
              <a:cxnLst/>
              <a:rect r="r" b="b" t="t" l="l"/>
              <a:pathLst>
                <a:path h="199390" w="176530">
                  <a:moveTo>
                    <a:pt x="8890" y="86360"/>
                  </a:moveTo>
                  <a:cubicBezTo>
                    <a:pt x="60960" y="11430"/>
                    <a:pt x="91440" y="0"/>
                    <a:pt x="111760" y="3810"/>
                  </a:cubicBezTo>
                  <a:cubicBezTo>
                    <a:pt x="133350" y="7620"/>
                    <a:pt x="160020" y="29210"/>
                    <a:pt x="168910" y="49530"/>
                  </a:cubicBezTo>
                  <a:cubicBezTo>
                    <a:pt x="176530" y="68580"/>
                    <a:pt x="173990" y="102870"/>
                    <a:pt x="162560" y="121920"/>
                  </a:cubicBezTo>
                  <a:cubicBezTo>
                    <a:pt x="151130" y="139700"/>
                    <a:pt x="120650" y="156210"/>
                    <a:pt x="99060" y="156210"/>
                  </a:cubicBezTo>
                  <a:cubicBezTo>
                    <a:pt x="78740" y="157480"/>
                    <a:pt x="46990" y="142240"/>
                    <a:pt x="34290" y="124460"/>
                  </a:cubicBezTo>
                  <a:cubicBezTo>
                    <a:pt x="22860" y="106680"/>
                    <a:pt x="17780" y="72390"/>
                    <a:pt x="25400" y="52070"/>
                  </a:cubicBezTo>
                  <a:cubicBezTo>
                    <a:pt x="33020" y="33020"/>
                    <a:pt x="58420" y="10160"/>
                    <a:pt x="78740" y="5080"/>
                  </a:cubicBezTo>
                  <a:cubicBezTo>
                    <a:pt x="100330" y="0"/>
                    <a:pt x="133350" y="10160"/>
                    <a:pt x="149860" y="22860"/>
                  </a:cubicBezTo>
                  <a:cubicBezTo>
                    <a:pt x="162560" y="31750"/>
                    <a:pt x="170180" y="49530"/>
                    <a:pt x="173990" y="64770"/>
                  </a:cubicBezTo>
                  <a:cubicBezTo>
                    <a:pt x="176530" y="80010"/>
                    <a:pt x="172720" y="96520"/>
                    <a:pt x="166370" y="114300"/>
                  </a:cubicBezTo>
                  <a:cubicBezTo>
                    <a:pt x="158750" y="135890"/>
                    <a:pt x="140970" y="168910"/>
                    <a:pt x="121920" y="182880"/>
                  </a:cubicBezTo>
                  <a:cubicBezTo>
                    <a:pt x="106680" y="193040"/>
                    <a:pt x="86360" y="199390"/>
                    <a:pt x="69850" y="196850"/>
                  </a:cubicBezTo>
                  <a:cubicBezTo>
                    <a:pt x="49530" y="193040"/>
                    <a:pt x="20320" y="175260"/>
                    <a:pt x="10160" y="157480"/>
                  </a:cubicBezTo>
                  <a:cubicBezTo>
                    <a:pt x="0" y="138430"/>
                    <a:pt x="8890" y="86360"/>
                    <a:pt x="8890" y="863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14790420" y="5049203"/>
            <a:ext cx="191452" cy="206692"/>
            <a:chOff x="0" y="0"/>
            <a:chExt cx="255270" cy="27559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8260" y="48260"/>
              <a:ext cx="158750" cy="176530"/>
            </a:xfrm>
            <a:custGeom>
              <a:avLst/>
              <a:gdLst/>
              <a:ahLst/>
              <a:cxnLst/>
              <a:rect r="r" b="b" t="t" l="l"/>
              <a:pathLst>
                <a:path h="176530" w="158750">
                  <a:moveTo>
                    <a:pt x="2540" y="99060"/>
                  </a:moveTo>
                  <a:cubicBezTo>
                    <a:pt x="11430" y="40640"/>
                    <a:pt x="21590" y="24130"/>
                    <a:pt x="35560" y="15240"/>
                  </a:cubicBezTo>
                  <a:cubicBezTo>
                    <a:pt x="53340" y="5080"/>
                    <a:pt x="87630" y="0"/>
                    <a:pt x="107950" y="7620"/>
                  </a:cubicBezTo>
                  <a:cubicBezTo>
                    <a:pt x="127000" y="15240"/>
                    <a:pt x="149860" y="41910"/>
                    <a:pt x="153670" y="62230"/>
                  </a:cubicBezTo>
                  <a:cubicBezTo>
                    <a:pt x="158750" y="83820"/>
                    <a:pt x="149860" y="116840"/>
                    <a:pt x="134620" y="132080"/>
                  </a:cubicBezTo>
                  <a:cubicBezTo>
                    <a:pt x="120650" y="147320"/>
                    <a:pt x="87630" y="158750"/>
                    <a:pt x="66040" y="154940"/>
                  </a:cubicBezTo>
                  <a:cubicBezTo>
                    <a:pt x="45720" y="151130"/>
                    <a:pt x="17780" y="130810"/>
                    <a:pt x="8890" y="111760"/>
                  </a:cubicBezTo>
                  <a:cubicBezTo>
                    <a:pt x="0" y="92710"/>
                    <a:pt x="2540" y="57150"/>
                    <a:pt x="12700" y="39370"/>
                  </a:cubicBezTo>
                  <a:cubicBezTo>
                    <a:pt x="24130" y="21590"/>
                    <a:pt x="54610" y="5080"/>
                    <a:pt x="74930" y="2540"/>
                  </a:cubicBezTo>
                  <a:cubicBezTo>
                    <a:pt x="91440" y="0"/>
                    <a:pt x="109220" y="5080"/>
                    <a:pt x="121920" y="15240"/>
                  </a:cubicBezTo>
                  <a:cubicBezTo>
                    <a:pt x="138430" y="27940"/>
                    <a:pt x="153670" y="57150"/>
                    <a:pt x="156210" y="78740"/>
                  </a:cubicBezTo>
                  <a:cubicBezTo>
                    <a:pt x="158750" y="101600"/>
                    <a:pt x="149860" y="134620"/>
                    <a:pt x="135890" y="149860"/>
                  </a:cubicBezTo>
                  <a:cubicBezTo>
                    <a:pt x="124460" y="163830"/>
                    <a:pt x="105410" y="173990"/>
                    <a:pt x="88900" y="175260"/>
                  </a:cubicBezTo>
                  <a:cubicBezTo>
                    <a:pt x="68580" y="176530"/>
                    <a:pt x="35560" y="165100"/>
                    <a:pt x="21590" y="149860"/>
                  </a:cubicBezTo>
                  <a:cubicBezTo>
                    <a:pt x="8890" y="138430"/>
                    <a:pt x="2540" y="99060"/>
                    <a:pt x="2540" y="990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15270480" y="5171122"/>
            <a:ext cx="206692" cy="191452"/>
            <a:chOff x="0" y="0"/>
            <a:chExt cx="275590" cy="25527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8260" y="48260"/>
              <a:ext cx="177800" cy="158750"/>
            </a:xfrm>
            <a:custGeom>
              <a:avLst/>
              <a:gdLst/>
              <a:ahLst/>
              <a:cxnLst/>
              <a:rect r="r" b="b" t="t" l="l"/>
              <a:pathLst>
                <a:path h="158750" w="177800">
                  <a:moveTo>
                    <a:pt x="78740" y="2540"/>
                  </a:moveTo>
                  <a:cubicBezTo>
                    <a:pt x="138430" y="11430"/>
                    <a:pt x="154940" y="21590"/>
                    <a:pt x="162560" y="35560"/>
                  </a:cubicBezTo>
                  <a:cubicBezTo>
                    <a:pt x="172720" y="53340"/>
                    <a:pt x="177800" y="87630"/>
                    <a:pt x="170180" y="107950"/>
                  </a:cubicBezTo>
                  <a:cubicBezTo>
                    <a:pt x="162560" y="127000"/>
                    <a:pt x="135890" y="149860"/>
                    <a:pt x="115570" y="154940"/>
                  </a:cubicBezTo>
                  <a:cubicBezTo>
                    <a:pt x="95250" y="158750"/>
                    <a:pt x="60960" y="149860"/>
                    <a:pt x="45720" y="134620"/>
                  </a:cubicBezTo>
                  <a:cubicBezTo>
                    <a:pt x="30480" y="120650"/>
                    <a:pt x="19050" y="87630"/>
                    <a:pt x="22860" y="67310"/>
                  </a:cubicBezTo>
                  <a:cubicBezTo>
                    <a:pt x="26670" y="45720"/>
                    <a:pt x="46990" y="17780"/>
                    <a:pt x="66040" y="8890"/>
                  </a:cubicBezTo>
                  <a:cubicBezTo>
                    <a:pt x="86360" y="0"/>
                    <a:pt x="120650" y="2540"/>
                    <a:pt x="138430" y="12700"/>
                  </a:cubicBezTo>
                  <a:cubicBezTo>
                    <a:pt x="156210" y="24130"/>
                    <a:pt x="172720" y="55880"/>
                    <a:pt x="175260" y="74930"/>
                  </a:cubicBezTo>
                  <a:cubicBezTo>
                    <a:pt x="177800" y="91440"/>
                    <a:pt x="172720" y="109220"/>
                    <a:pt x="162560" y="121920"/>
                  </a:cubicBezTo>
                  <a:cubicBezTo>
                    <a:pt x="149860" y="138430"/>
                    <a:pt x="120650" y="153670"/>
                    <a:pt x="99060" y="156210"/>
                  </a:cubicBezTo>
                  <a:cubicBezTo>
                    <a:pt x="76200" y="158750"/>
                    <a:pt x="44450" y="149860"/>
                    <a:pt x="27940" y="135890"/>
                  </a:cubicBezTo>
                  <a:cubicBezTo>
                    <a:pt x="13970" y="125730"/>
                    <a:pt x="5080" y="105410"/>
                    <a:pt x="2540" y="88900"/>
                  </a:cubicBezTo>
                  <a:cubicBezTo>
                    <a:pt x="0" y="71120"/>
                    <a:pt x="5080" y="49530"/>
                    <a:pt x="15240" y="35560"/>
                  </a:cubicBezTo>
                  <a:cubicBezTo>
                    <a:pt x="27940" y="20320"/>
                    <a:pt x="78740" y="2540"/>
                    <a:pt x="78740" y="25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16443007" y="1851660"/>
            <a:ext cx="205740" cy="204788"/>
            <a:chOff x="0" y="0"/>
            <a:chExt cx="274320" cy="27305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8260" y="48260"/>
              <a:ext cx="177800" cy="177800"/>
            </a:xfrm>
            <a:custGeom>
              <a:avLst/>
              <a:gdLst/>
              <a:ahLst/>
              <a:cxnLst/>
              <a:rect r="r" b="b" t="t" l="l"/>
              <a:pathLst>
                <a:path h="177800" w="177800">
                  <a:moveTo>
                    <a:pt x="24130" y="45720"/>
                  </a:moveTo>
                  <a:cubicBezTo>
                    <a:pt x="104140" y="0"/>
                    <a:pt x="123190" y="3810"/>
                    <a:pt x="137160" y="12700"/>
                  </a:cubicBezTo>
                  <a:cubicBezTo>
                    <a:pt x="153670" y="24130"/>
                    <a:pt x="173990" y="52070"/>
                    <a:pt x="175260" y="73660"/>
                  </a:cubicBezTo>
                  <a:cubicBezTo>
                    <a:pt x="177800" y="93980"/>
                    <a:pt x="163830" y="127000"/>
                    <a:pt x="147320" y="139700"/>
                  </a:cubicBezTo>
                  <a:cubicBezTo>
                    <a:pt x="130810" y="153670"/>
                    <a:pt x="96520" y="160020"/>
                    <a:pt x="76200" y="153670"/>
                  </a:cubicBezTo>
                  <a:cubicBezTo>
                    <a:pt x="55880" y="147320"/>
                    <a:pt x="31750" y="123190"/>
                    <a:pt x="25400" y="102870"/>
                  </a:cubicBezTo>
                  <a:cubicBezTo>
                    <a:pt x="19050" y="81280"/>
                    <a:pt x="25400" y="48260"/>
                    <a:pt x="38100" y="31750"/>
                  </a:cubicBezTo>
                  <a:cubicBezTo>
                    <a:pt x="52070" y="15240"/>
                    <a:pt x="83820" y="1270"/>
                    <a:pt x="105410" y="2540"/>
                  </a:cubicBezTo>
                  <a:cubicBezTo>
                    <a:pt x="125730" y="5080"/>
                    <a:pt x="154940" y="25400"/>
                    <a:pt x="166370" y="41910"/>
                  </a:cubicBezTo>
                  <a:cubicBezTo>
                    <a:pt x="175260" y="55880"/>
                    <a:pt x="176530" y="74930"/>
                    <a:pt x="175260" y="90170"/>
                  </a:cubicBezTo>
                  <a:cubicBezTo>
                    <a:pt x="172720" y="105410"/>
                    <a:pt x="163830" y="120650"/>
                    <a:pt x="153670" y="134620"/>
                  </a:cubicBezTo>
                  <a:cubicBezTo>
                    <a:pt x="140970" y="149860"/>
                    <a:pt x="120650" y="168910"/>
                    <a:pt x="100330" y="172720"/>
                  </a:cubicBezTo>
                  <a:cubicBezTo>
                    <a:pt x="80010" y="177800"/>
                    <a:pt x="46990" y="171450"/>
                    <a:pt x="30480" y="160020"/>
                  </a:cubicBezTo>
                  <a:cubicBezTo>
                    <a:pt x="16510" y="149860"/>
                    <a:pt x="5080" y="130810"/>
                    <a:pt x="2540" y="114300"/>
                  </a:cubicBezTo>
                  <a:cubicBezTo>
                    <a:pt x="0" y="93980"/>
                    <a:pt x="24130" y="45720"/>
                    <a:pt x="24130" y="4572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5" id="35"/>
          <p:cNvGrpSpPr/>
          <p:nvPr/>
        </p:nvGrpSpPr>
        <p:grpSpPr>
          <a:xfrm rot="0">
            <a:off x="16582073" y="1437323"/>
            <a:ext cx="200025" cy="220980"/>
            <a:chOff x="0" y="0"/>
            <a:chExt cx="266700" cy="2946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41910" y="46990"/>
              <a:ext cx="176530" cy="199390"/>
            </a:xfrm>
            <a:custGeom>
              <a:avLst/>
              <a:gdLst/>
              <a:ahLst/>
              <a:cxnLst/>
              <a:rect r="r" b="b" t="t" l="l"/>
              <a:pathLst>
                <a:path h="199390" w="176530">
                  <a:moveTo>
                    <a:pt x="8890" y="86360"/>
                  </a:moveTo>
                  <a:cubicBezTo>
                    <a:pt x="59690" y="11430"/>
                    <a:pt x="91440" y="0"/>
                    <a:pt x="111760" y="3810"/>
                  </a:cubicBezTo>
                  <a:cubicBezTo>
                    <a:pt x="133350" y="8890"/>
                    <a:pt x="160020" y="30480"/>
                    <a:pt x="167640" y="49530"/>
                  </a:cubicBezTo>
                  <a:cubicBezTo>
                    <a:pt x="176530" y="69850"/>
                    <a:pt x="173990" y="104140"/>
                    <a:pt x="162560" y="121920"/>
                  </a:cubicBezTo>
                  <a:cubicBezTo>
                    <a:pt x="149860" y="139700"/>
                    <a:pt x="120650" y="156210"/>
                    <a:pt x="99060" y="157480"/>
                  </a:cubicBezTo>
                  <a:cubicBezTo>
                    <a:pt x="77470" y="157480"/>
                    <a:pt x="46990" y="142240"/>
                    <a:pt x="34290" y="124460"/>
                  </a:cubicBezTo>
                  <a:cubicBezTo>
                    <a:pt x="21590" y="107950"/>
                    <a:pt x="17780" y="73660"/>
                    <a:pt x="25400" y="53340"/>
                  </a:cubicBezTo>
                  <a:cubicBezTo>
                    <a:pt x="31750" y="33020"/>
                    <a:pt x="58420" y="10160"/>
                    <a:pt x="78740" y="5080"/>
                  </a:cubicBezTo>
                  <a:cubicBezTo>
                    <a:pt x="99060" y="0"/>
                    <a:pt x="133350" y="10160"/>
                    <a:pt x="148590" y="22860"/>
                  </a:cubicBezTo>
                  <a:cubicBezTo>
                    <a:pt x="162560" y="33020"/>
                    <a:pt x="170180" y="50800"/>
                    <a:pt x="172720" y="66040"/>
                  </a:cubicBezTo>
                  <a:cubicBezTo>
                    <a:pt x="175260" y="81280"/>
                    <a:pt x="172720" y="97790"/>
                    <a:pt x="166370" y="114300"/>
                  </a:cubicBezTo>
                  <a:cubicBezTo>
                    <a:pt x="157480" y="135890"/>
                    <a:pt x="139700" y="170180"/>
                    <a:pt x="121920" y="182880"/>
                  </a:cubicBezTo>
                  <a:cubicBezTo>
                    <a:pt x="106680" y="194310"/>
                    <a:pt x="86360" y="199390"/>
                    <a:pt x="68580" y="196850"/>
                  </a:cubicBezTo>
                  <a:cubicBezTo>
                    <a:pt x="49530" y="194310"/>
                    <a:pt x="20320" y="176530"/>
                    <a:pt x="10160" y="157480"/>
                  </a:cubicBezTo>
                  <a:cubicBezTo>
                    <a:pt x="0" y="139700"/>
                    <a:pt x="8890" y="86360"/>
                    <a:pt x="8890" y="863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16602075" y="1119188"/>
            <a:ext cx="192405" cy="217170"/>
            <a:chOff x="0" y="0"/>
            <a:chExt cx="256540" cy="28956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48260" y="44450"/>
              <a:ext cx="158750" cy="199390"/>
            </a:xfrm>
            <a:custGeom>
              <a:avLst/>
              <a:gdLst/>
              <a:ahLst/>
              <a:cxnLst/>
              <a:rect r="r" b="b" t="t" l="l"/>
              <a:pathLst>
                <a:path h="199390" w="158750">
                  <a:moveTo>
                    <a:pt x="2540" y="121920"/>
                  </a:moveTo>
                  <a:cubicBezTo>
                    <a:pt x="15240" y="35560"/>
                    <a:pt x="38100" y="11430"/>
                    <a:pt x="58420" y="6350"/>
                  </a:cubicBezTo>
                  <a:cubicBezTo>
                    <a:pt x="78740" y="0"/>
                    <a:pt x="113030" y="7620"/>
                    <a:pt x="129540" y="21590"/>
                  </a:cubicBezTo>
                  <a:cubicBezTo>
                    <a:pt x="146050" y="35560"/>
                    <a:pt x="158750" y="67310"/>
                    <a:pt x="156210" y="88900"/>
                  </a:cubicBezTo>
                  <a:cubicBezTo>
                    <a:pt x="153670" y="110490"/>
                    <a:pt x="134620" y="138430"/>
                    <a:pt x="115570" y="148590"/>
                  </a:cubicBezTo>
                  <a:cubicBezTo>
                    <a:pt x="96520" y="158750"/>
                    <a:pt x="62230" y="158750"/>
                    <a:pt x="43180" y="148590"/>
                  </a:cubicBezTo>
                  <a:cubicBezTo>
                    <a:pt x="24130" y="138430"/>
                    <a:pt x="5080" y="110490"/>
                    <a:pt x="2540" y="88900"/>
                  </a:cubicBezTo>
                  <a:cubicBezTo>
                    <a:pt x="0" y="67310"/>
                    <a:pt x="12700" y="35560"/>
                    <a:pt x="29210" y="21590"/>
                  </a:cubicBezTo>
                  <a:cubicBezTo>
                    <a:pt x="45720" y="7620"/>
                    <a:pt x="80010" y="2540"/>
                    <a:pt x="100330" y="6350"/>
                  </a:cubicBezTo>
                  <a:cubicBezTo>
                    <a:pt x="115570" y="8890"/>
                    <a:pt x="130810" y="21590"/>
                    <a:pt x="140970" y="34290"/>
                  </a:cubicBezTo>
                  <a:cubicBezTo>
                    <a:pt x="149860" y="45720"/>
                    <a:pt x="154940" y="62230"/>
                    <a:pt x="156210" y="80010"/>
                  </a:cubicBezTo>
                  <a:cubicBezTo>
                    <a:pt x="158750" y="102870"/>
                    <a:pt x="157480" y="137160"/>
                    <a:pt x="147320" y="157480"/>
                  </a:cubicBezTo>
                  <a:cubicBezTo>
                    <a:pt x="138430" y="172720"/>
                    <a:pt x="123190" y="187960"/>
                    <a:pt x="106680" y="193040"/>
                  </a:cubicBezTo>
                  <a:cubicBezTo>
                    <a:pt x="87630" y="199390"/>
                    <a:pt x="53340" y="196850"/>
                    <a:pt x="35560" y="184150"/>
                  </a:cubicBezTo>
                  <a:cubicBezTo>
                    <a:pt x="19050" y="172720"/>
                    <a:pt x="2540" y="121920"/>
                    <a:pt x="2540" y="12192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39" id="39"/>
          <p:cNvSpPr txBox="true"/>
          <p:nvPr/>
        </p:nvSpPr>
        <p:spPr>
          <a:xfrm rot="0">
            <a:off x="5645246" y="5705475"/>
            <a:ext cx="12127271" cy="400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07"/>
              </a:lnSpc>
              <a:spcBef>
                <a:spcPct val="0"/>
              </a:spcBef>
            </a:pPr>
            <a:r>
              <a:rPr lang="en-US" sz="3648">
                <a:solidFill>
                  <a:srgbClr val="000000"/>
                </a:solidFill>
                <a:latin typeface="Agrandir"/>
              </a:rPr>
              <a:t>– А чого ти вирішив допомагати Ельсі, коли вона тебе про це не просила? – спитала вчителька.</a:t>
            </a:r>
          </a:p>
          <a:p>
            <a:pPr algn="ctr">
              <a:lnSpc>
                <a:spcPts val="5247"/>
              </a:lnSpc>
              <a:spcBef>
                <a:spcPct val="0"/>
              </a:spcBef>
            </a:pPr>
            <a:r>
              <a:rPr lang="en-US" sz="3748">
                <a:solidFill>
                  <a:srgbClr val="000000"/>
                </a:solidFill>
                <a:latin typeface="Agrandir"/>
              </a:rPr>
              <a:t>Що я мав їй відповісти? Що я закоханий у Ельсу і мені стає тепло від однісінького погляду на неї? Що в мене був шанс побачити на перерві її усмішку?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1421" y="6321288"/>
            <a:ext cx="4375331" cy="4375331"/>
          </a:xfrm>
          <a:custGeom>
            <a:avLst/>
            <a:gdLst/>
            <a:ahLst/>
            <a:cxnLst/>
            <a:rect r="r" b="b" t="t" l="l"/>
            <a:pathLst>
              <a:path h="4375331" w="4375331">
                <a:moveTo>
                  <a:pt x="0" y="0"/>
                </a:moveTo>
                <a:lnTo>
                  <a:pt x="4375331" y="0"/>
                </a:lnTo>
                <a:lnTo>
                  <a:pt x="4375331" y="4375332"/>
                </a:lnTo>
                <a:lnTo>
                  <a:pt x="0" y="437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30199" y="6808906"/>
            <a:ext cx="3365751" cy="2521253"/>
          </a:xfrm>
          <a:custGeom>
            <a:avLst/>
            <a:gdLst/>
            <a:ahLst/>
            <a:cxnLst/>
            <a:rect r="r" b="b" t="t" l="l"/>
            <a:pathLst>
              <a:path h="2521253" w="3365751">
                <a:moveTo>
                  <a:pt x="0" y="0"/>
                </a:moveTo>
                <a:lnTo>
                  <a:pt x="3365751" y="0"/>
                </a:lnTo>
                <a:lnTo>
                  <a:pt x="3365751" y="2521253"/>
                </a:lnTo>
                <a:lnTo>
                  <a:pt x="0" y="25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1421" y="6321288"/>
            <a:ext cx="4016697" cy="3008871"/>
          </a:xfrm>
          <a:custGeom>
            <a:avLst/>
            <a:gdLst/>
            <a:ahLst/>
            <a:cxnLst/>
            <a:rect r="r" b="b" t="t" l="l"/>
            <a:pathLst>
              <a:path h="3008871" w="4016697">
                <a:moveTo>
                  <a:pt x="0" y="0"/>
                </a:moveTo>
                <a:lnTo>
                  <a:pt x="4016696" y="0"/>
                </a:lnTo>
                <a:lnTo>
                  <a:pt x="4016696" y="3008871"/>
                </a:lnTo>
                <a:lnTo>
                  <a:pt x="0" y="3008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79999">
            <a:off x="1835466" y="948711"/>
            <a:ext cx="3468426" cy="4439586"/>
          </a:xfrm>
          <a:custGeom>
            <a:avLst/>
            <a:gdLst/>
            <a:ahLst/>
            <a:cxnLst/>
            <a:rect r="r" b="b" t="t" l="l"/>
            <a:pathLst>
              <a:path h="4439586" w="3468426">
                <a:moveTo>
                  <a:pt x="0" y="0"/>
                </a:moveTo>
                <a:lnTo>
                  <a:pt x="3468426" y="0"/>
                </a:lnTo>
                <a:lnTo>
                  <a:pt x="3468426" y="4439586"/>
                </a:lnTo>
                <a:lnTo>
                  <a:pt x="0" y="4439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99999">
            <a:off x="9530948" y="494113"/>
            <a:ext cx="5568284" cy="3476697"/>
          </a:xfrm>
          <a:custGeom>
            <a:avLst/>
            <a:gdLst/>
            <a:ahLst/>
            <a:cxnLst/>
            <a:rect r="r" b="b" t="t" l="l"/>
            <a:pathLst>
              <a:path h="3476697" w="5568284">
                <a:moveTo>
                  <a:pt x="0" y="0"/>
                </a:moveTo>
                <a:lnTo>
                  <a:pt x="5568283" y="0"/>
                </a:lnTo>
                <a:lnTo>
                  <a:pt x="5568283" y="3476698"/>
                </a:lnTo>
                <a:lnTo>
                  <a:pt x="0" y="3476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42179" y="4319905"/>
            <a:ext cx="11945821" cy="4734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3"/>
              </a:lnSpc>
              <a:spcBef>
                <a:spcPct val="0"/>
              </a:spcBef>
            </a:pPr>
            <a:r>
              <a:rPr lang="en-US" sz="3788">
                <a:solidFill>
                  <a:srgbClr val="000000"/>
                </a:solidFill>
                <a:latin typeface="Agrandir"/>
              </a:rPr>
              <a:t>– Мені дала пані, яка купила ялинку, – відповів я. – Вона була схожа на фею. Тож тепер у нас усе владнається. А на ці гроші ти можеш купити щось на різдвяний стіл. І гіацинтів, бо вони теж гарно пахнуть.</a:t>
            </a:r>
          </a:p>
          <a:p>
            <a:pPr algn="ctr">
              <a:lnSpc>
                <a:spcPts val="5303"/>
              </a:lnSpc>
              <a:spcBef>
                <a:spcPct val="0"/>
              </a:spcBef>
            </a:pPr>
          </a:p>
          <a:p>
            <a:pPr algn="ctr">
              <a:lnSpc>
                <a:spcPts val="5303"/>
              </a:lnSpc>
              <a:spcBef>
                <a:spcPct val="0"/>
              </a:spcBef>
            </a:pPr>
            <a:r>
              <a:rPr lang="en-US" sz="3788">
                <a:solidFill>
                  <a:srgbClr val="000000"/>
                </a:solidFill>
                <a:latin typeface="Agrandir"/>
              </a:rPr>
              <a:t>Я віддав мамі банкноту, яку отримав від тієї пані.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20619" y="8090195"/>
            <a:ext cx="4375331" cy="1744663"/>
          </a:xfrm>
          <a:custGeom>
            <a:avLst/>
            <a:gdLst/>
            <a:ahLst/>
            <a:cxnLst/>
            <a:rect r="r" b="b" t="t" l="l"/>
            <a:pathLst>
              <a:path h="1744663" w="4375331">
                <a:moveTo>
                  <a:pt x="0" y="0"/>
                </a:moveTo>
                <a:lnTo>
                  <a:pt x="4375331" y="0"/>
                </a:lnTo>
                <a:lnTo>
                  <a:pt x="4375331" y="1744663"/>
                </a:lnTo>
                <a:lnTo>
                  <a:pt x="0" y="17446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75235" r="0" b="-7554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79999">
            <a:off x="2170054" y="1024802"/>
            <a:ext cx="3909344" cy="4049680"/>
          </a:xfrm>
          <a:custGeom>
            <a:avLst/>
            <a:gdLst/>
            <a:ahLst/>
            <a:cxnLst/>
            <a:rect r="r" b="b" t="t" l="l"/>
            <a:pathLst>
              <a:path h="4049680" w="3909344">
                <a:moveTo>
                  <a:pt x="0" y="0"/>
                </a:moveTo>
                <a:lnTo>
                  <a:pt x="3909345" y="0"/>
                </a:lnTo>
                <a:lnTo>
                  <a:pt x="3909345" y="4049680"/>
                </a:lnTo>
                <a:lnTo>
                  <a:pt x="0" y="404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1782" r="0" b="-11782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43559" y="408459"/>
            <a:ext cx="9003257" cy="9341901"/>
          </a:xfrm>
          <a:custGeom>
            <a:avLst/>
            <a:gdLst/>
            <a:ahLst/>
            <a:cxnLst/>
            <a:rect r="r" b="b" t="t" l="l"/>
            <a:pathLst>
              <a:path h="9341901" w="9003257">
                <a:moveTo>
                  <a:pt x="0" y="0"/>
                </a:moveTo>
                <a:lnTo>
                  <a:pt x="9003257" y="0"/>
                </a:lnTo>
                <a:lnTo>
                  <a:pt x="9003257" y="9341900"/>
                </a:lnTo>
                <a:lnTo>
                  <a:pt x="0" y="934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34583"/>
            <a:ext cx="13446816" cy="494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8"/>
              </a:lnSpc>
              <a:spcBef>
                <a:spcPct val="0"/>
              </a:spcBef>
            </a:pPr>
            <a:r>
              <a:rPr lang="en-US" sz="3084">
                <a:solidFill>
                  <a:srgbClr val="000000"/>
                </a:solidFill>
                <a:latin typeface="Agrandir"/>
              </a:rPr>
              <a:t>«- Привіт, – мовила мама, побачивши мене. – Я танцюю, щоб зігрітися. Але ні до чого доброго зі шваброю не дотанцюєшся.</a:t>
            </a:r>
          </a:p>
          <a:p>
            <a:pPr algn="ctr">
              <a:lnSpc>
                <a:spcPts val="4318"/>
              </a:lnSpc>
              <a:spcBef>
                <a:spcPct val="0"/>
              </a:spcBef>
            </a:pPr>
            <a:r>
              <a:rPr lang="en-US" sz="3084">
                <a:solidFill>
                  <a:srgbClr val="000000"/>
                </a:solidFill>
                <a:latin typeface="Agrandir"/>
              </a:rPr>
              <a:t>-Не так, як із татом? – спитав я.</a:t>
            </a:r>
          </a:p>
          <a:p>
            <a:pPr algn="ctr">
              <a:lnSpc>
                <a:spcPts val="4318"/>
              </a:lnSpc>
              <a:spcBef>
                <a:spcPct val="0"/>
              </a:spcBef>
            </a:pPr>
            <a:r>
              <a:rPr lang="en-US" sz="3084">
                <a:solidFill>
                  <a:srgbClr val="000000"/>
                </a:solidFill>
                <a:latin typeface="Agrandir"/>
              </a:rPr>
              <a:t>-Не так, – відповіла вона.</a:t>
            </a:r>
          </a:p>
          <a:p>
            <a:pPr algn="ctr">
              <a:lnSpc>
                <a:spcPts val="4318"/>
              </a:lnSpc>
              <a:spcBef>
                <a:spcPct val="0"/>
              </a:spcBef>
            </a:pPr>
            <a:r>
              <a:rPr lang="en-US" sz="3084">
                <a:solidFill>
                  <a:srgbClr val="000000"/>
                </a:solidFill>
                <a:latin typeface="Agrandir"/>
              </a:rPr>
              <a:t>Мама любила танцювати з татом. То було тоді, як вони зустрічалися. Але тепер черевики, в яких тато танцював, стояли в гардеробній кімнаті і тужили за його ногами. Ми також тужили. Але ми тужили не лише за його ногами, а й за цілим татом».</a:t>
            </a:r>
          </a:p>
          <a:p>
            <a:pPr algn="ctr">
              <a:lnSpc>
                <a:spcPts val="4318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011066" y="5868225"/>
            <a:ext cx="6014706" cy="4007298"/>
          </a:xfrm>
          <a:custGeom>
            <a:avLst/>
            <a:gdLst/>
            <a:ahLst/>
            <a:cxnLst/>
            <a:rect r="r" b="b" t="t" l="l"/>
            <a:pathLst>
              <a:path h="4007298" w="6014706">
                <a:moveTo>
                  <a:pt x="0" y="0"/>
                </a:moveTo>
                <a:lnTo>
                  <a:pt x="6014706" y="0"/>
                </a:lnTo>
                <a:lnTo>
                  <a:pt x="6014706" y="4007298"/>
                </a:lnTo>
                <a:lnTo>
                  <a:pt x="0" y="4007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3283" y="5079409"/>
            <a:ext cx="4796114" cy="4796114"/>
          </a:xfrm>
          <a:custGeom>
            <a:avLst/>
            <a:gdLst/>
            <a:ahLst/>
            <a:cxnLst/>
            <a:rect r="r" b="b" t="t" l="l"/>
            <a:pathLst>
              <a:path h="4796114" w="4796114">
                <a:moveTo>
                  <a:pt x="0" y="0"/>
                </a:moveTo>
                <a:lnTo>
                  <a:pt x="4796114" y="0"/>
                </a:lnTo>
                <a:lnTo>
                  <a:pt x="4796114" y="4796114"/>
                </a:lnTo>
                <a:lnTo>
                  <a:pt x="0" y="4796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04442" y="-2229367"/>
            <a:ext cx="7372867" cy="7372867"/>
          </a:xfrm>
          <a:custGeom>
            <a:avLst/>
            <a:gdLst/>
            <a:ahLst/>
            <a:cxnLst/>
            <a:rect r="r" b="b" t="t" l="l"/>
            <a:pathLst>
              <a:path h="7372867" w="7372867">
                <a:moveTo>
                  <a:pt x="0" y="0"/>
                </a:moveTo>
                <a:lnTo>
                  <a:pt x="7372868" y="0"/>
                </a:lnTo>
                <a:lnTo>
                  <a:pt x="7372868" y="7372867"/>
                </a:lnTo>
                <a:lnTo>
                  <a:pt x="0" y="7372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8864497"/>
            <a:ext cx="16230600" cy="740632"/>
            <a:chOff x="0" y="0"/>
            <a:chExt cx="4274726" cy="1950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95064"/>
            </a:xfrm>
            <a:custGeom>
              <a:avLst/>
              <a:gdLst/>
              <a:ahLst/>
              <a:cxnLst/>
              <a:rect r="r" b="b" t="t" l="l"/>
              <a:pathLst>
                <a:path h="195064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5064"/>
                  </a:lnTo>
                  <a:lnTo>
                    <a:pt x="0" y="195064"/>
                  </a:lnTo>
                  <a:close/>
                </a:path>
              </a:pathLst>
            </a:custGeom>
            <a:solidFill>
              <a:srgbClr val="FCF8DA">
                <a:alpha val="4588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85725"/>
              <a:ext cx="4274726" cy="2807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611684" y="4189181"/>
            <a:ext cx="4675316" cy="4675316"/>
            <a:chOff x="0" y="0"/>
            <a:chExt cx="3282950" cy="32829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460363" y="-117710"/>
            <a:ext cx="12127062" cy="9701650"/>
          </a:xfrm>
          <a:custGeom>
            <a:avLst/>
            <a:gdLst/>
            <a:ahLst/>
            <a:cxnLst/>
            <a:rect r="r" b="b" t="t" l="l"/>
            <a:pathLst>
              <a:path h="9701650" w="12127062">
                <a:moveTo>
                  <a:pt x="0" y="0"/>
                </a:moveTo>
                <a:lnTo>
                  <a:pt x="12127063" y="0"/>
                </a:lnTo>
                <a:lnTo>
                  <a:pt x="12127063" y="9701650"/>
                </a:lnTo>
                <a:lnTo>
                  <a:pt x="0" y="970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92938" y="6081154"/>
            <a:ext cx="6384338" cy="8229600"/>
          </a:xfrm>
          <a:custGeom>
            <a:avLst/>
            <a:gdLst/>
            <a:ahLst/>
            <a:cxnLst/>
            <a:rect r="r" b="b" t="t" l="l"/>
            <a:pathLst>
              <a:path h="8229600" w="6384338">
                <a:moveTo>
                  <a:pt x="0" y="0"/>
                </a:moveTo>
                <a:lnTo>
                  <a:pt x="6384338" y="0"/>
                </a:lnTo>
                <a:lnTo>
                  <a:pt x="63843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80000">
            <a:off x="12657955" y="748477"/>
            <a:ext cx="5425223" cy="7969276"/>
          </a:xfrm>
          <a:custGeom>
            <a:avLst/>
            <a:gdLst/>
            <a:ahLst/>
            <a:cxnLst/>
            <a:rect r="r" b="b" t="t" l="l"/>
            <a:pathLst>
              <a:path h="7969276" w="5425223">
                <a:moveTo>
                  <a:pt x="0" y="0"/>
                </a:moveTo>
                <a:lnTo>
                  <a:pt x="5425223" y="0"/>
                </a:lnTo>
                <a:lnTo>
                  <a:pt x="5425223" y="7969276"/>
                </a:lnTo>
                <a:lnTo>
                  <a:pt x="0" y="79692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57716" t="-98" r="0" b="-7051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339194" y="6081154"/>
            <a:ext cx="2116386" cy="2097146"/>
          </a:xfrm>
          <a:custGeom>
            <a:avLst/>
            <a:gdLst/>
            <a:ahLst/>
            <a:cxnLst/>
            <a:rect r="r" b="b" t="t" l="l"/>
            <a:pathLst>
              <a:path h="2097146" w="2116386">
                <a:moveTo>
                  <a:pt x="0" y="0"/>
                </a:moveTo>
                <a:lnTo>
                  <a:pt x="2116386" y="0"/>
                </a:lnTo>
                <a:lnTo>
                  <a:pt x="2116386" y="2097146"/>
                </a:lnTo>
                <a:lnTo>
                  <a:pt x="0" y="20971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180000">
            <a:off x="12701106" y="2271369"/>
            <a:ext cx="5505116" cy="3364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29"/>
              </a:lnSpc>
              <a:spcBef>
                <a:spcPct val="0"/>
              </a:spcBef>
            </a:pPr>
            <a:r>
              <a:rPr lang="en-US" sz="3330">
                <a:solidFill>
                  <a:srgbClr val="784F3B"/>
                </a:solidFill>
                <a:latin typeface="Kite One"/>
              </a:rPr>
              <a:t>Саме завдяки книжкам для дітей він завоював всесвітню славу та звання ного із найталановитіших письменників і тонкого знавця дитячої психології.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53066" y="1261701"/>
            <a:ext cx="6687186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625"/>
              </a:lnSpc>
            </a:pPr>
            <a:r>
              <a:rPr lang="en-US" sz="4688">
                <a:solidFill>
                  <a:srgbClr val="663724"/>
                </a:solidFill>
                <a:latin typeface="Agrandir"/>
              </a:rPr>
              <a:t>Ми створили власного скелетного фюрера.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256440" y="3401175"/>
            <a:ext cx="9546704" cy="5590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47"/>
              </a:lnSpc>
              <a:spcBef>
                <a:spcPct val="0"/>
              </a:spcBef>
            </a:pPr>
            <a:r>
              <a:rPr lang="en-US" sz="3462">
                <a:solidFill>
                  <a:srgbClr val="000000"/>
                </a:solidFill>
                <a:latin typeface="Agrandir"/>
              </a:rPr>
              <a:t>Діставши ключ, ми відімкнули двері. Скелет усміхався, ніби ожив від думки, що з ним відбудеться щось нове. Оскар вийняв із кишені штанів моток ізоляційної стрічки. І відкусив звідти чималенький шмат. Тоді ми приклеїли його під отвором, де колись був ніс. Здорово! Шмат ізоляційної стрічки дуже скидався на смішні вусики того ідіота, що розпочав війну.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163322" y="1599564"/>
            <a:ext cx="5617139" cy="7087872"/>
          </a:xfrm>
          <a:custGeom>
            <a:avLst/>
            <a:gdLst/>
            <a:ahLst/>
            <a:cxnLst/>
            <a:rect r="r" b="b" t="t" l="l"/>
            <a:pathLst>
              <a:path h="7087872" w="5617139">
                <a:moveTo>
                  <a:pt x="0" y="0"/>
                </a:moveTo>
                <a:lnTo>
                  <a:pt x="5617138" y="0"/>
                </a:lnTo>
                <a:lnTo>
                  <a:pt x="5617138" y="7087872"/>
                </a:lnTo>
                <a:lnTo>
                  <a:pt x="0" y="7087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78837"/>
            <a:ext cx="8529360" cy="8529325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664067" y="1704261"/>
            <a:ext cx="4115503" cy="6745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21"/>
              </a:lnSpc>
            </a:pPr>
            <a:r>
              <a:rPr lang="en-US" sz="2943">
                <a:solidFill>
                  <a:srgbClr val="000000"/>
                </a:solidFill>
                <a:latin typeface="Agrandir"/>
              </a:rPr>
              <a:t>І тут вона вийняла з портфеля кишенькове люстерко. Кругленьке, з синьою кришечкою.</a:t>
            </a:r>
          </a:p>
          <a:p>
            <a:pPr algn="ctr" marL="0" indent="0" lvl="0">
              <a:lnSpc>
                <a:spcPts val="4121"/>
              </a:lnSpc>
            </a:pPr>
          </a:p>
          <a:p>
            <a:pPr algn="ctr" marL="0" indent="0" lvl="0">
              <a:lnSpc>
                <a:spcPts val="4121"/>
              </a:lnSpc>
            </a:pPr>
            <a:r>
              <a:rPr lang="en-US" sz="2943">
                <a:solidFill>
                  <a:srgbClr val="000000"/>
                </a:solidFill>
                <a:latin typeface="Agrandir"/>
              </a:rPr>
              <a:t>– Прошу, – мовила вона. – Це тобі від мене на Різдво.</a:t>
            </a:r>
          </a:p>
          <a:p>
            <a:pPr algn="ctr" marL="0" indent="0" lvl="0">
              <a:lnSpc>
                <a:spcPts val="4121"/>
              </a:lnSpc>
            </a:pPr>
          </a:p>
          <a:p>
            <a:pPr algn="ctr" marL="0" indent="0" lvl="0">
              <a:lnSpc>
                <a:spcPts val="4121"/>
              </a:lnSpc>
            </a:pPr>
            <a:r>
              <a:rPr lang="en-US" sz="2943">
                <a:solidFill>
                  <a:srgbClr val="000000"/>
                </a:solidFill>
                <a:latin typeface="Agrandir"/>
              </a:rPr>
              <a:t>Коли ти глянеш у нього, то побачиш того, кого я люблю.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5479" y="404136"/>
            <a:ext cx="8432153" cy="5860184"/>
          </a:xfrm>
          <a:custGeom>
            <a:avLst/>
            <a:gdLst/>
            <a:ahLst/>
            <a:cxnLst/>
            <a:rect r="r" b="b" t="t" l="l"/>
            <a:pathLst>
              <a:path h="5860184" w="8432153">
                <a:moveTo>
                  <a:pt x="0" y="0"/>
                </a:moveTo>
                <a:lnTo>
                  <a:pt x="8432152" y="0"/>
                </a:lnTo>
                <a:lnTo>
                  <a:pt x="8432152" y="5860183"/>
                </a:lnTo>
                <a:lnTo>
                  <a:pt x="0" y="5860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52425" cap="sq">
            <a:solidFill>
              <a:srgbClr val="F7EFE2"/>
            </a:solidFill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546585" y="6614579"/>
            <a:ext cx="15194830" cy="2430618"/>
            <a:chOff x="0" y="0"/>
            <a:chExt cx="4001930" cy="6401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01931" cy="640163"/>
            </a:xfrm>
            <a:custGeom>
              <a:avLst/>
              <a:gdLst/>
              <a:ahLst/>
              <a:cxnLst/>
              <a:rect r="r" b="b" t="t" l="l"/>
              <a:pathLst>
                <a:path h="640163" w="4001931">
                  <a:moveTo>
                    <a:pt x="273050" y="0"/>
                  </a:moveTo>
                  <a:lnTo>
                    <a:pt x="0" y="320081"/>
                  </a:lnTo>
                  <a:lnTo>
                    <a:pt x="273050" y="640163"/>
                  </a:lnTo>
                  <a:lnTo>
                    <a:pt x="273050" y="506813"/>
                  </a:lnTo>
                  <a:lnTo>
                    <a:pt x="3728881" y="506813"/>
                  </a:lnTo>
                  <a:lnTo>
                    <a:pt x="3728881" y="640163"/>
                  </a:lnTo>
                  <a:lnTo>
                    <a:pt x="4001931" y="320081"/>
                  </a:lnTo>
                  <a:lnTo>
                    <a:pt x="3728881" y="0"/>
                  </a:lnTo>
                  <a:lnTo>
                    <a:pt x="3728881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7EFE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53975"/>
              <a:ext cx="3798730" cy="446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365167" y="-265000"/>
            <a:ext cx="2584167" cy="2587401"/>
          </a:xfrm>
          <a:custGeom>
            <a:avLst/>
            <a:gdLst/>
            <a:ahLst/>
            <a:cxnLst/>
            <a:rect r="r" b="b" t="t" l="l"/>
            <a:pathLst>
              <a:path h="2587401" w="2584167">
                <a:moveTo>
                  <a:pt x="0" y="0"/>
                </a:moveTo>
                <a:lnTo>
                  <a:pt x="2584167" y="0"/>
                </a:lnTo>
                <a:lnTo>
                  <a:pt x="2584167" y="2587400"/>
                </a:lnTo>
                <a:lnTo>
                  <a:pt x="0" y="258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03159" y="3211076"/>
            <a:ext cx="3346174" cy="2514827"/>
          </a:xfrm>
          <a:custGeom>
            <a:avLst/>
            <a:gdLst/>
            <a:ahLst/>
            <a:cxnLst/>
            <a:rect r="r" b="b" t="t" l="l"/>
            <a:pathLst>
              <a:path h="2514827" w="3346174">
                <a:moveTo>
                  <a:pt x="0" y="0"/>
                </a:moveTo>
                <a:lnTo>
                  <a:pt x="3346175" y="0"/>
                </a:lnTo>
                <a:lnTo>
                  <a:pt x="3346175" y="2514827"/>
                </a:lnTo>
                <a:lnTo>
                  <a:pt x="0" y="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40903" y="4493346"/>
            <a:ext cx="2884891" cy="2888501"/>
          </a:xfrm>
          <a:custGeom>
            <a:avLst/>
            <a:gdLst/>
            <a:ahLst/>
            <a:cxnLst/>
            <a:rect r="r" b="b" t="t" l="l"/>
            <a:pathLst>
              <a:path h="2888501" w="2884891">
                <a:moveTo>
                  <a:pt x="0" y="0"/>
                </a:moveTo>
                <a:lnTo>
                  <a:pt x="2884891" y="0"/>
                </a:lnTo>
                <a:lnTo>
                  <a:pt x="2884891" y="2888502"/>
                </a:lnTo>
                <a:lnTo>
                  <a:pt x="0" y="2888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17927" y="7219923"/>
            <a:ext cx="11860685" cy="118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2"/>
              </a:lnSpc>
              <a:spcBef>
                <a:spcPct val="0"/>
              </a:spcBef>
            </a:pPr>
            <a:r>
              <a:rPr lang="en-US" sz="3144">
                <a:solidFill>
                  <a:srgbClr val="784F3B"/>
                </a:solidFill>
                <a:latin typeface="Agrandir"/>
              </a:rPr>
              <a:t>Галина Миколаївна Ки́рпа — українська поетка, прозаїчка, перекладачка творів Ульфа Старка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778612" y="7772173"/>
            <a:ext cx="3346174" cy="2514827"/>
          </a:xfrm>
          <a:custGeom>
            <a:avLst/>
            <a:gdLst/>
            <a:ahLst/>
            <a:cxnLst/>
            <a:rect r="r" b="b" t="t" l="l"/>
            <a:pathLst>
              <a:path h="2514827" w="3346174">
                <a:moveTo>
                  <a:pt x="0" y="0"/>
                </a:moveTo>
                <a:lnTo>
                  <a:pt x="3346174" y="0"/>
                </a:lnTo>
                <a:lnTo>
                  <a:pt x="3346174" y="2514827"/>
                </a:lnTo>
                <a:lnTo>
                  <a:pt x="0" y="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41826" y="0"/>
            <a:ext cx="3346174" cy="2514827"/>
          </a:xfrm>
          <a:custGeom>
            <a:avLst/>
            <a:gdLst/>
            <a:ahLst/>
            <a:cxnLst/>
            <a:rect r="r" b="b" t="t" l="l"/>
            <a:pathLst>
              <a:path h="2514827" w="3346174">
                <a:moveTo>
                  <a:pt x="0" y="0"/>
                </a:moveTo>
                <a:lnTo>
                  <a:pt x="3346174" y="0"/>
                </a:lnTo>
                <a:lnTo>
                  <a:pt x="3346174" y="2514827"/>
                </a:lnTo>
                <a:lnTo>
                  <a:pt x="0" y="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15116" y="0"/>
            <a:ext cx="6304919" cy="4869424"/>
          </a:xfrm>
          <a:custGeom>
            <a:avLst/>
            <a:gdLst/>
            <a:ahLst/>
            <a:cxnLst/>
            <a:rect r="r" b="b" t="t" l="l"/>
            <a:pathLst>
              <a:path h="4869424" w="6304919">
                <a:moveTo>
                  <a:pt x="0" y="0"/>
                </a:moveTo>
                <a:lnTo>
                  <a:pt x="6304919" y="0"/>
                </a:lnTo>
                <a:lnTo>
                  <a:pt x="6304919" y="4869424"/>
                </a:lnTo>
                <a:lnTo>
                  <a:pt x="0" y="486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2238" y="5698578"/>
            <a:ext cx="6765830" cy="4067458"/>
          </a:xfrm>
          <a:custGeom>
            <a:avLst/>
            <a:gdLst/>
            <a:ahLst/>
            <a:cxnLst/>
            <a:rect r="r" b="b" t="t" l="l"/>
            <a:pathLst>
              <a:path h="4067458" w="6765830">
                <a:moveTo>
                  <a:pt x="0" y="0"/>
                </a:moveTo>
                <a:lnTo>
                  <a:pt x="6765830" y="0"/>
                </a:lnTo>
                <a:lnTo>
                  <a:pt x="6765830" y="4067458"/>
                </a:lnTo>
                <a:lnTo>
                  <a:pt x="0" y="4067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5366" y="463306"/>
            <a:ext cx="9054161" cy="486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858"/>
              </a:lnSpc>
            </a:pPr>
            <a:r>
              <a:rPr lang="en-US" sz="3572" spc="82" strike="noStrike" u="none">
                <a:solidFill>
                  <a:srgbClr val="1E1919"/>
                </a:solidFill>
                <a:latin typeface="Body Text"/>
              </a:rPr>
              <a:t>У</a:t>
            </a:r>
            <a:r>
              <a:rPr lang="en-US" sz="3572" spc="82" strike="noStrike" u="none">
                <a:solidFill>
                  <a:srgbClr val="784F3B"/>
                </a:solidFill>
                <a:latin typeface="Body Text"/>
              </a:rPr>
              <a:t>льф Старк народився у той самий рік, коли Астрід Ліндґрен написала й опублікувала «Пеппі Довгопанчоху».</a:t>
            </a:r>
          </a:p>
          <a:p>
            <a:pPr algn="just" marL="0" indent="0" lvl="0">
              <a:lnSpc>
                <a:spcPts val="4858"/>
              </a:lnSpc>
            </a:pPr>
            <a:r>
              <a:rPr lang="en-US" sz="3572" spc="82" strike="noStrike" u="none">
                <a:solidFill>
                  <a:srgbClr val="784F3B"/>
                </a:solidFill>
                <a:latin typeface="Body Text"/>
              </a:rPr>
              <a:t>І певним чином став «спадкоємцем» великої казкарки. «Астрід Ліндґрен у певному сенсі переслідує мене все життя.</a:t>
            </a:r>
          </a:p>
          <a:p>
            <a:pPr algn="just" marL="0" indent="0" lvl="0">
              <a:lnSpc>
                <a:spcPts val="4858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-158591">
            <a:off x="9205018" y="5118057"/>
            <a:ext cx="7987280" cy="3131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4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Agrandir Italics"/>
              </a:rPr>
              <a:t>Спершу, коли був малим, я читав її книжки сам, а згодом, коли вже сам став батьком, читав ці книжки своїм дітям», – згадував письменник в інтерв’ю.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45127"/>
            <a:ext cx="5336266" cy="5912733"/>
          </a:xfrm>
          <a:custGeom>
            <a:avLst/>
            <a:gdLst/>
            <a:ahLst/>
            <a:cxnLst/>
            <a:rect r="r" b="b" t="t" l="l"/>
            <a:pathLst>
              <a:path h="5912733" w="5336266">
                <a:moveTo>
                  <a:pt x="0" y="0"/>
                </a:moveTo>
                <a:lnTo>
                  <a:pt x="5336266" y="0"/>
                </a:lnTo>
                <a:lnTo>
                  <a:pt x="5336266" y="5912733"/>
                </a:lnTo>
                <a:lnTo>
                  <a:pt x="0" y="5912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309" r="0" b="-7309"/>
            </a:stretch>
          </a:blipFill>
          <a:ln w="114300" cap="sq">
            <a:solidFill>
              <a:srgbClr val="5B6B3E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60704" y="-96205"/>
            <a:ext cx="3729038" cy="4114800"/>
          </a:xfrm>
          <a:custGeom>
            <a:avLst/>
            <a:gdLst/>
            <a:ahLst/>
            <a:cxnLst/>
            <a:rect r="r" b="b" t="t" l="l"/>
            <a:pathLst>
              <a:path h="4114800" w="3729038">
                <a:moveTo>
                  <a:pt x="0" y="0"/>
                </a:moveTo>
                <a:lnTo>
                  <a:pt x="3729038" y="0"/>
                </a:lnTo>
                <a:lnTo>
                  <a:pt x="37290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3234308" y="3322076"/>
            <a:ext cx="3913179" cy="4317991"/>
          </a:xfrm>
          <a:custGeom>
            <a:avLst/>
            <a:gdLst/>
            <a:ahLst/>
            <a:cxnLst/>
            <a:rect r="r" b="b" t="t" l="l"/>
            <a:pathLst>
              <a:path h="4317991" w="3913179">
                <a:moveTo>
                  <a:pt x="3913179" y="4317990"/>
                </a:moveTo>
                <a:lnTo>
                  <a:pt x="0" y="4317990"/>
                </a:lnTo>
                <a:lnTo>
                  <a:pt x="0" y="0"/>
                </a:lnTo>
                <a:lnTo>
                  <a:pt x="3913179" y="0"/>
                </a:lnTo>
                <a:lnTo>
                  <a:pt x="3913179" y="43179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08386" y="401057"/>
            <a:ext cx="3057871" cy="3120276"/>
          </a:xfrm>
          <a:custGeom>
            <a:avLst/>
            <a:gdLst/>
            <a:ahLst/>
            <a:cxnLst/>
            <a:rect r="r" b="b" t="t" l="l"/>
            <a:pathLst>
              <a:path h="3120276" w="3057871">
                <a:moveTo>
                  <a:pt x="0" y="0"/>
                </a:moveTo>
                <a:lnTo>
                  <a:pt x="3057871" y="0"/>
                </a:lnTo>
                <a:lnTo>
                  <a:pt x="3057871" y="3120277"/>
                </a:lnTo>
                <a:lnTo>
                  <a:pt x="0" y="3120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63862" y="7880379"/>
            <a:ext cx="2360208" cy="2209456"/>
          </a:xfrm>
          <a:custGeom>
            <a:avLst/>
            <a:gdLst/>
            <a:ahLst/>
            <a:cxnLst/>
            <a:rect r="r" b="b" t="t" l="l"/>
            <a:pathLst>
              <a:path h="2209456" w="2360208">
                <a:moveTo>
                  <a:pt x="0" y="0"/>
                </a:moveTo>
                <a:lnTo>
                  <a:pt x="2360209" y="0"/>
                </a:lnTo>
                <a:lnTo>
                  <a:pt x="2360209" y="2209456"/>
                </a:lnTo>
                <a:lnTo>
                  <a:pt x="0" y="2209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24071" y="3651971"/>
            <a:ext cx="9235229" cy="5606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4"/>
              </a:lnSpc>
              <a:spcBef>
                <a:spcPct val="0"/>
              </a:spcBef>
            </a:pPr>
            <a:r>
              <a:rPr lang="en-US" sz="3153">
                <a:solidFill>
                  <a:srgbClr val="000000"/>
                </a:solidFill>
                <a:latin typeface="Agrandir"/>
              </a:rPr>
              <a:t>Перша дитяча книга.  "Петтер і червоний птах" була дитячою. Вона вийшла друком у 1975 році. Згодом Старк вирішив трохи потренуватися на дитячій книжці. З'ясувалося, що писати для дітей анітрохи не простіше, ніж для дорослих, зате набагато цікавіше та веселіше.«Мені здається, коли я почав писати дитячі книги, я й сам став кращим. І взагалі, дитячий письменник кращий за дорослого…» Ульф Старк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0323" y="217811"/>
            <a:ext cx="10789293" cy="10829905"/>
          </a:xfrm>
          <a:custGeom>
            <a:avLst/>
            <a:gdLst/>
            <a:ahLst/>
            <a:cxnLst/>
            <a:rect r="r" b="b" t="t" l="l"/>
            <a:pathLst>
              <a:path h="10829905" w="10789293">
                <a:moveTo>
                  <a:pt x="0" y="0"/>
                </a:moveTo>
                <a:lnTo>
                  <a:pt x="10789293" y="0"/>
                </a:lnTo>
                <a:lnTo>
                  <a:pt x="10789293" y="10829906"/>
                </a:lnTo>
                <a:lnTo>
                  <a:pt x="0" y="10829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200025" cap="sq">
            <a:solidFill>
              <a:srgbClr val="F5DBD3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453637" y="243411"/>
            <a:ext cx="9002666" cy="9321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3273" strike="noStrike" u="none">
                <a:solidFill>
                  <a:srgbClr val="784F3B"/>
                </a:solidFill>
                <a:latin typeface="Body Text"/>
              </a:rPr>
              <a:t>Перші твори Старка для дітей були надруковані в 1975 і 1976  роках. У 1984  році прийняв рішення присвятити себе дитячій </a:t>
            </a:r>
          </a:p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3273" strike="noStrike" u="none">
                <a:solidFill>
                  <a:srgbClr val="784F3B"/>
                </a:solidFill>
                <a:latin typeface="Body Text"/>
              </a:rPr>
              <a:t>літературі. </a:t>
            </a:r>
          </a:p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3273" strike="noStrike" u="none">
                <a:solidFill>
                  <a:srgbClr val="784F3B"/>
                </a:solidFill>
                <a:latin typeface="Body Text"/>
              </a:rPr>
              <a:t>Зараз він вважається одним з найвідоміших і шанованих у світі дитячих письменників. </a:t>
            </a:r>
          </a:p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3273" strike="noStrike" u="none">
                <a:solidFill>
                  <a:srgbClr val="784F3B"/>
                </a:solidFill>
                <a:latin typeface="Body Text"/>
              </a:rPr>
              <a:t>Ним написано близько 30 книг, які перекладені 25 мовами. Його твори удостоєні престижних премій. У 1998 він отримав скандинавську Дитячу Книжкову премію, а в 2000 році Міжнародне журі Премії Х. К. Андерсена відзначило його заслуги особливим дипломом.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769101" y="3792991"/>
            <a:ext cx="5518899" cy="6306484"/>
          </a:xfrm>
          <a:custGeom>
            <a:avLst/>
            <a:gdLst/>
            <a:ahLst/>
            <a:cxnLst/>
            <a:rect r="r" b="b" t="t" l="l"/>
            <a:pathLst>
              <a:path h="6306484" w="5518899">
                <a:moveTo>
                  <a:pt x="0" y="0"/>
                </a:moveTo>
                <a:lnTo>
                  <a:pt x="5518899" y="0"/>
                </a:lnTo>
                <a:lnTo>
                  <a:pt x="5518899" y="6306484"/>
                </a:lnTo>
                <a:lnTo>
                  <a:pt x="0" y="63064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349" t="0" r="0" b="0"/>
            </a:stretch>
          </a:blipFill>
          <a:ln w="266700" cap="sq">
            <a:solidFill>
              <a:srgbClr val="FCF8DA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738246" y="217811"/>
            <a:ext cx="2993336" cy="2993336"/>
          </a:xfrm>
          <a:custGeom>
            <a:avLst/>
            <a:gdLst/>
            <a:ahLst/>
            <a:cxnLst/>
            <a:rect r="r" b="b" t="t" l="l"/>
            <a:pathLst>
              <a:path h="2993336" w="2993336">
                <a:moveTo>
                  <a:pt x="0" y="0"/>
                </a:moveTo>
                <a:lnTo>
                  <a:pt x="2993336" y="0"/>
                </a:lnTo>
                <a:lnTo>
                  <a:pt x="2993336" y="2993336"/>
                </a:lnTo>
                <a:lnTo>
                  <a:pt x="0" y="2993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228600" cap="sq">
            <a:solidFill>
              <a:srgbClr val="F7EFE2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84908"/>
            <a:ext cx="18288000" cy="5473861"/>
          </a:xfrm>
          <a:custGeom>
            <a:avLst/>
            <a:gdLst/>
            <a:ahLst/>
            <a:cxnLst/>
            <a:rect r="r" b="b" t="t" l="l"/>
            <a:pathLst>
              <a:path h="5473861" w="18288000">
                <a:moveTo>
                  <a:pt x="0" y="0"/>
                </a:moveTo>
                <a:lnTo>
                  <a:pt x="18288000" y="0"/>
                </a:lnTo>
                <a:lnTo>
                  <a:pt x="18288000" y="5473861"/>
                </a:lnTo>
                <a:lnTo>
                  <a:pt x="0" y="5473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286" r="0" b="-752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6953" y="5695980"/>
            <a:ext cx="15656668" cy="381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113"/>
              </a:lnSpc>
              <a:spcBef>
                <a:spcPct val="0"/>
              </a:spcBef>
            </a:pPr>
            <a:r>
              <a:rPr lang="en-US" sz="3513" strike="noStrike" u="none">
                <a:solidFill>
                  <a:srgbClr val="784F3B"/>
                </a:solidFill>
                <a:latin typeface="Body Text"/>
              </a:rPr>
              <a:t>Ульф Старк – майстер психологічної оповіді і майстер казкової вигадки, яка неймовірно збагачує світ дитини, наповнюючи його непідробними враженнями та відчуттями. Старкові герої – здебільшого не вигадані ходульні діти, притягнуті за вуха до якоїсь «теми». Вони всі родом із того справжнього дитинства, де вистачає місця всім – і дорослим, і дітям.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6631999"/>
          </a:xfrm>
          <a:custGeom>
            <a:avLst/>
            <a:gdLst/>
            <a:ahLst/>
            <a:cxnLst/>
            <a:rect r="r" b="b" t="t" l="l"/>
            <a:pathLst>
              <a:path h="6631999" w="18288000">
                <a:moveTo>
                  <a:pt x="0" y="0"/>
                </a:moveTo>
                <a:lnTo>
                  <a:pt x="18288000" y="0"/>
                </a:lnTo>
                <a:lnTo>
                  <a:pt x="18288000" y="6631999"/>
                </a:lnTo>
                <a:lnTo>
                  <a:pt x="0" y="6631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293" r="0" b="-5621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31564" y="6638549"/>
            <a:ext cx="16056719" cy="370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918"/>
              </a:lnSpc>
              <a:spcBef>
                <a:spcPct val="0"/>
              </a:spcBef>
            </a:pPr>
            <a:r>
              <a:rPr lang="en-US" sz="3401" strike="noStrike" u="none">
                <a:solidFill>
                  <a:srgbClr val="784F3B"/>
                </a:solidFill>
                <a:latin typeface="Body Text"/>
              </a:rPr>
              <a:t>Старк уміє писати про найскладніші проблеми так просто і ясно, "що зрозуміло навіть дорослим". Не повчаючи, він серйозно говорить з дітьми про дружбу й ненависть, любов, жертовність і горе, про безпорадність дорослих і мудрість дітей та старих. У дитячих книгах йдеться про те, як непросто дорослішати й шукати себе.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0765" y="593829"/>
            <a:ext cx="6780328" cy="6780328"/>
          </a:xfrm>
          <a:custGeom>
            <a:avLst/>
            <a:gdLst/>
            <a:ahLst/>
            <a:cxnLst/>
            <a:rect r="r" b="b" t="t" l="l"/>
            <a:pathLst>
              <a:path h="6780328" w="6780328">
                <a:moveTo>
                  <a:pt x="0" y="0"/>
                </a:moveTo>
                <a:lnTo>
                  <a:pt x="6780327" y="0"/>
                </a:lnTo>
                <a:lnTo>
                  <a:pt x="6780327" y="6780327"/>
                </a:lnTo>
                <a:lnTo>
                  <a:pt x="0" y="6780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40" t="-94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7420" y="1490807"/>
            <a:ext cx="6193673" cy="4129115"/>
          </a:xfrm>
          <a:custGeom>
            <a:avLst/>
            <a:gdLst/>
            <a:ahLst/>
            <a:cxnLst/>
            <a:rect r="r" b="b" t="t" l="l"/>
            <a:pathLst>
              <a:path h="4129115" w="6193673">
                <a:moveTo>
                  <a:pt x="0" y="0"/>
                </a:moveTo>
                <a:lnTo>
                  <a:pt x="6193672" y="0"/>
                </a:lnTo>
                <a:lnTo>
                  <a:pt x="6193672" y="4129115"/>
                </a:lnTo>
                <a:lnTo>
                  <a:pt x="0" y="41291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79120" y="4398296"/>
            <a:ext cx="6719517" cy="3863722"/>
          </a:xfrm>
          <a:custGeom>
            <a:avLst/>
            <a:gdLst/>
            <a:ahLst/>
            <a:cxnLst/>
            <a:rect r="r" b="b" t="t" l="l"/>
            <a:pathLst>
              <a:path h="3863722" w="6719517">
                <a:moveTo>
                  <a:pt x="0" y="0"/>
                </a:moveTo>
                <a:lnTo>
                  <a:pt x="6719517" y="0"/>
                </a:lnTo>
                <a:lnTo>
                  <a:pt x="6719517" y="3863722"/>
                </a:lnTo>
                <a:lnTo>
                  <a:pt x="0" y="3863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79120" y="8324998"/>
            <a:ext cx="6719517" cy="1281907"/>
          </a:xfrm>
          <a:custGeom>
            <a:avLst/>
            <a:gdLst/>
            <a:ahLst/>
            <a:cxnLst/>
            <a:rect r="r" b="b" t="t" l="l"/>
            <a:pathLst>
              <a:path h="1281907" w="6719517">
                <a:moveTo>
                  <a:pt x="0" y="0"/>
                </a:moveTo>
                <a:lnTo>
                  <a:pt x="6719517" y="0"/>
                </a:lnTo>
                <a:lnTo>
                  <a:pt x="6719517" y="1281908"/>
                </a:lnTo>
                <a:lnTo>
                  <a:pt x="0" y="1281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107" r="0" b="-110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65274" y="866775"/>
            <a:ext cx="8298865" cy="425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3273" strike="noStrike" u="none">
                <a:solidFill>
                  <a:srgbClr val="784F3B"/>
                </a:solidFill>
                <a:latin typeface="Body Text"/>
              </a:rPr>
              <a:t>Ульф Старк, – шведський письменник і сценарист, безсумнівна зірка дитячої літератури, 2016 вперше завітав до України на VІ Міжнародний фестиваль "Книжковий Арсенал".</a:t>
            </a:r>
          </a:p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10765" y="7212231"/>
            <a:ext cx="10120506" cy="279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696"/>
              </a:lnSpc>
              <a:spcBef>
                <a:spcPct val="0"/>
              </a:spcBef>
            </a:pPr>
            <a:r>
              <a:rPr lang="en-US" sz="3273" strike="noStrike" u="none">
                <a:solidFill>
                  <a:srgbClr val="784F3B"/>
                </a:solidFill>
                <a:latin typeface="Body Text"/>
              </a:rPr>
              <a:t>У Києві Старк презентував українським читачам дві свої книги, які цього року вийшли в перекладі на українську у "Видавництві Старого Лева", – "Чи вмієш ти свистати, Йоганно" та "Диваки і зануди".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14080" y="43811"/>
            <a:ext cx="10300811" cy="1036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Ульф Старк: книги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1975 — Петтер і червоний птах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1976 — Петтер і поросята-бунтарі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1986 — Нехай танцюють білі ведмеді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1987 — Сікстен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1992 — Чи вмієш ти свистати, Юганно?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2002 — Тоді я був просто Ульф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2002 — Диваки і зануди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2005 — Сикстен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2007 — Моя сестричка — ангел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2009 — Зірка по імені Аякс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2011 — Чорна скрипочка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Agrandir"/>
              </a:rPr>
              <a:t>2011 — Маленький Асмоде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67906" y="243836"/>
            <a:ext cx="3346174" cy="2514827"/>
          </a:xfrm>
          <a:custGeom>
            <a:avLst/>
            <a:gdLst/>
            <a:ahLst/>
            <a:cxnLst/>
            <a:rect r="r" b="b" t="t" l="l"/>
            <a:pathLst>
              <a:path h="2514827" w="3346174">
                <a:moveTo>
                  <a:pt x="0" y="0"/>
                </a:moveTo>
                <a:lnTo>
                  <a:pt x="3346174" y="0"/>
                </a:lnTo>
                <a:lnTo>
                  <a:pt x="3346174" y="2514827"/>
                </a:lnTo>
                <a:lnTo>
                  <a:pt x="0" y="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48587" y="7207950"/>
            <a:ext cx="3346174" cy="2514827"/>
          </a:xfrm>
          <a:custGeom>
            <a:avLst/>
            <a:gdLst/>
            <a:ahLst/>
            <a:cxnLst/>
            <a:rect r="r" b="b" t="t" l="l"/>
            <a:pathLst>
              <a:path h="2514827" w="3346174">
                <a:moveTo>
                  <a:pt x="0" y="0"/>
                </a:moveTo>
                <a:lnTo>
                  <a:pt x="3346174" y="0"/>
                </a:lnTo>
                <a:lnTo>
                  <a:pt x="3346174" y="2514827"/>
                </a:lnTo>
                <a:lnTo>
                  <a:pt x="0" y="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DAF8fwa_t9Y</dc:identifier>
  <dcterms:modified xsi:type="dcterms:W3CDTF">2011-08-01T06:04:30Z</dcterms:modified>
  <cp:revision>1</cp:revision>
  <dc:title>Ульф Старк</dc:title>
</cp:coreProperties>
</file>