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05AB401-0CF9-497C-A761-D599B705A555}"/>
              </a:ext>
            </a:extLst>
          </p:cNvPr>
          <p:cNvSpPr/>
          <p:nvPr/>
        </p:nvSpPr>
        <p:spPr>
          <a:xfrm>
            <a:off x="2614711" y="94315"/>
            <a:ext cx="668825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Візуалізація картографічних об’єктів у віршах-загадках для розвитку логічного мислення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940AD69-47A9-4097-9065-0603AF890EF4}"/>
              </a:ext>
            </a:extLst>
          </p:cNvPr>
          <p:cNvSpPr/>
          <p:nvPr/>
        </p:nvSpPr>
        <p:spPr>
          <a:xfrm>
            <a:off x="7268858" y="5500223"/>
            <a:ext cx="473174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uk-UA" sz="32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Вчитель географії КГ№88</a:t>
            </a:r>
          </a:p>
          <a:p>
            <a:pPr algn="r"/>
            <a:r>
              <a:rPr lang="uk-UA" sz="3200" b="1" dirty="0" err="1">
                <a:ln/>
                <a:solidFill>
                  <a:schemeClr val="accent1">
                    <a:lumMod val="50000"/>
                  </a:schemeClr>
                </a:solidFill>
              </a:rPr>
              <a:t>Дашковська</a:t>
            </a:r>
            <a:r>
              <a:rPr lang="uk-UA" sz="3200" b="1" dirty="0">
                <a:ln/>
                <a:solidFill>
                  <a:schemeClr val="accent1">
                    <a:lumMod val="50000"/>
                  </a:schemeClr>
                </a:solidFill>
              </a:rPr>
              <a:t> С.В.</a:t>
            </a:r>
            <a:endParaRPr lang="uk-UA" sz="32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625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F388493-FA41-433C-B233-89EDECBFFBCF}"/>
              </a:ext>
            </a:extLst>
          </p:cNvPr>
          <p:cNvSpPr/>
          <p:nvPr/>
        </p:nvSpPr>
        <p:spPr>
          <a:xfrm>
            <a:off x="0" y="613215"/>
            <a:ext cx="5930391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Два </a:t>
            </a:r>
            <a:r>
              <a:rPr lang="uk-UA" sz="4400" b="1" cap="none" spc="0" dirty="0" err="1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могутнніх</a:t>
            </a:r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 океани</a:t>
            </a:r>
          </a:p>
          <a:p>
            <a:pPr algn="ctr"/>
            <a:r>
              <a:rPr lang="uk-UA" sz="4400" b="1" dirty="0">
                <a:ln/>
                <a:solidFill>
                  <a:schemeClr val="accent1">
                    <a:lumMod val="75000"/>
                  </a:schemeClr>
                </a:solidFill>
              </a:rPr>
              <a:t>Шлють Америці тумани,</a:t>
            </a:r>
          </a:p>
          <a:p>
            <a:pPr algn="ctr"/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Хто ж то більше її тішить?</a:t>
            </a:r>
          </a:p>
          <a:p>
            <a:pPr algn="ctr"/>
            <a:r>
              <a:rPr lang="uk-UA" sz="4400" b="1" dirty="0">
                <a:ln/>
                <a:solidFill>
                  <a:schemeClr val="accent1">
                    <a:lumMod val="75000"/>
                  </a:schemeClr>
                </a:solidFill>
              </a:rPr>
              <a:t>Хто ж усе-таки щедріший?</a:t>
            </a:r>
            <a:endParaRPr lang="uk-UA" sz="44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Урок-дослідження &quot;Клімат Північної Америки&quot;">
            <a:extLst>
              <a:ext uri="{FF2B5EF4-FFF2-40B4-BE49-F238E27FC236}">
                <a16:creationId xmlns:a16="http://schemas.microsoft.com/office/drawing/2014/main" id="{04A7DE03-AECC-497E-AAD1-5E236340B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/>
        </p:blipFill>
        <p:spPr bwMode="auto">
          <a:xfrm>
            <a:off x="6096000" y="127520"/>
            <a:ext cx="5282549" cy="6143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Клипарт флажок (69 фото) » Рисунки для срисовки и не только">
            <a:extLst>
              <a:ext uri="{FF2B5EF4-FFF2-40B4-BE49-F238E27FC236}">
                <a16:creationId xmlns:a16="http://schemas.microsoft.com/office/drawing/2014/main" id="{A8270336-4950-4971-94DA-CC1C579A1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790" y="3029261"/>
            <a:ext cx="1371210" cy="105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71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Гренландия картинки острова, природы, городов, ледников!">
            <a:extLst>
              <a:ext uri="{FF2B5EF4-FFF2-40B4-BE49-F238E27FC236}">
                <a16:creationId xmlns:a16="http://schemas.microsoft.com/office/drawing/2014/main" id="{0D41966A-967D-444A-AAF5-185F81F7A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87" y="586973"/>
            <a:ext cx="3898826" cy="5066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75128B4-6F0F-4C71-AAF8-6F5D6BA13AA6}"/>
              </a:ext>
            </a:extLst>
          </p:cNvPr>
          <p:cNvSpPr/>
          <p:nvPr/>
        </p:nvSpPr>
        <p:spPr>
          <a:xfrm>
            <a:off x="338328" y="761827"/>
            <a:ext cx="9143999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Острів дивний в океані</a:t>
            </a:r>
          </a:p>
          <a:p>
            <a:r>
              <a:rPr lang="uk-UA" sz="4400" b="1" dirty="0">
                <a:ln/>
                <a:solidFill>
                  <a:schemeClr val="accent1">
                    <a:lumMod val="75000"/>
                  </a:schemeClr>
                </a:solidFill>
              </a:rPr>
              <a:t>Вік живе в брехні-обмані.</a:t>
            </a:r>
          </a:p>
          <a:p>
            <a:r>
              <a:rPr lang="uk-UA" sz="4400" b="1" cap="none" spc="0" dirty="0" err="1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Довжиленний</a:t>
            </a:r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, широченний</a:t>
            </a:r>
          </a:p>
          <a:p>
            <a:r>
              <a:rPr lang="uk-UA" sz="4400" b="1" dirty="0">
                <a:ln/>
                <a:solidFill>
                  <a:schemeClr val="accent1">
                    <a:lumMod val="75000"/>
                  </a:schemeClr>
                </a:solidFill>
              </a:rPr>
              <a:t>Хвалиться, що він зелений</a:t>
            </a:r>
          </a:p>
          <a:p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А в самого лід на спині, </a:t>
            </a:r>
          </a:p>
          <a:p>
            <a:r>
              <a:rPr lang="uk-UA" sz="4400" b="1" dirty="0">
                <a:ln/>
                <a:solidFill>
                  <a:schemeClr val="accent1">
                    <a:lumMod val="75000"/>
                  </a:schemeClr>
                </a:solidFill>
              </a:rPr>
              <a:t>То ж від холоду аж синій.</a:t>
            </a:r>
          </a:p>
          <a:p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Але гордий, як барон,</a:t>
            </a:r>
          </a:p>
          <a:p>
            <a:r>
              <a:rPr lang="uk-UA" sz="4400" b="1" dirty="0">
                <a:ln/>
                <a:solidFill>
                  <a:schemeClr val="accent1">
                    <a:lumMod val="75000"/>
                  </a:schemeClr>
                </a:solidFill>
              </a:rPr>
              <a:t>Бо відомий чемпіон.</a:t>
            </a:r>
            <a:endParaRPr lang="uk-UA" sz="44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2050" name="Picture 2" descr="Клипарт флажок (69 фото) » Рисунки для срисовки и не только">
            <a:extLst>
              <a:ext uri="{FF2B5EF4-FFF2-40B4-BE49-F238E27FC236}">
                <a16:creationId xmlns:a16="http://schemas.microsoft.com/office/drawing/2014/main" id="{B403AE4A-8F1F-426A-96BB-3CB69FA35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167" l="2963" r="95185">
                        <a14:foregroundMark x1="11481" y1="90333" x2="10370" y2="73500"/>
                        <a14:foregroundMark x1="13519" y1="99333" x2="12963" y2="91167"/>
                        <a14:foregroundMark x1="8704" y1="53833" x2="7037" y2="6500"/>
                        <a14:foregroundMark x1="3333" y1="18667" x2="3148" y2="2833"/>
                        <a14:foregroundMark x1="91852" y1="26833" x2="95185" y2="2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398" y="1269507"/>
            <a:ext cx="1842381" cy="204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4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3971147-BCF1-4E21-89AD-F101FFED1FC2}"/>
              </a:ext>
            </a:extLst>
          </p:cNvPr>
          <p:cNvSpPr/>
          <p:nvPr/>
        </p:nvSpPr>
        <p:spPr>
          <a:xfrm>
            <a:off x="4215384" y="496651"/>
            <a:ext cx="7415783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Океани два жили,</a:t>
            </a:r>
          </a:p>
          <a:p>
            <a:pPr algn="r"/>
            <a:r>
              <a:rPr lang="uk-UA" sz="4400" b="1" dirty="0">
                <a:ln/>
                <a:solidFill>
                  <a:schemeClr val="accent1">
                    <a:lumMod val="75000"/>
                  </a:schemeClr>
                </a:solidFill>
              </a:rPr>
              <a:t>Вік сварились, де могли</a:t>
            </a:r>
          </a:p>
          <a:p>
            <a:pPr algn="r"/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За Америку-дівчину</a:t>
            </a:r>
          </a:p>
          <a:p>
            <a:pPr algn="r"/>
            <a:r>
              <a:rPr lang="uk-UA" sz="4400" b="1" dirty="0">
                <a:ln/>
                <a:solidFill>
                  <a:schemeClr val="accent1">
                    <a:lumMod val="75000"/>
                  </a:schemeClr>
                </a:solidFill>
              </a:rPr>
              <a:t>Бризкала сердито слина.</a:t>
            </a:r>
          </a:p>
          <a:p>
            <a:pPr algn="r"/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А розумничок-канал</a:t>
            </a:r>
          </a:p>
          <a:p>
            <a:pPr algn="r"/>
            <a:r>
              <a:rPr lang="uk-UA" sz="4400" b="1" dirty="0">
                <a:ln/>
                <a:solidFill>
                  <a:schemeClr val="accent1">
                    <a:lumMod val="75000"/>
                  </a:schemeClr>
                </a:solidFill>
              </a:rPr>
              <a:t>Вгамував той злісний шал:</a:t>
            </a:r>
          </a:p>
          <a:p>
            <a:pPr algn="r"/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Між суперниками став</a:t>
            </a:r>
          </a:p>
          <a:p>
            <a:pPr algn="r"/>
            <a:r>
              <a:rPr lang="uk-UA" sz="4400" b="1" dirty="0">
                <a:ln/>
                <a:solidFill>
                  <a:schemeClr val="accent1">
                    <a:lumMod val="75000"/>
                  </a:schemeClr>
                </a:solidFill>
              </a:rPr>
              <a:t>І долоні їх з’єднав.</a:t>
            </a:r>
            <a:endParaRPr lang="uk-UA" sz="44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3074" name="Picture 2" descr="Строительство Панамского канала - грандиозная финансовая афера | АРГУМЕНТ">
            <a:extLst>
              <a:ext uri="{FF2B5EF4-FFF2-40B4-BE49-F238E27FC236}">
                <a16:creationId xmlns:a16="http://schemas.microsoft.com/office/drawing/2014/main" id="{532E0448-6CD4-43CA-9E6A-C32ACD642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2" y="0"/>
            <a:ext cx="4373563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9651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112EB4D-8770-4BF9-87D0-97A84BEE2EF4}"/>
              </a:ext>
            </a:extLst>
          </p:cNvPr>
          <p:cNvSpPr/>
          <p:nvPr/>
        </p:nvSpPr>
        <p:spPr>
          <a:xfrm>
            <a:off x="393193" y="674400"/>
            <a:ext cx="6912864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Тут стиснулись дві плити –</a:t>
            </a:r>
          </a:p>
          <a:p>
            <a:r>
              <a:rPr lang="uk-UA" sz="4400" b="1" dirty="0">
                <a:ln/>
                <a:solidFill>
                  <a:schemeClr val="accent1">
                    <a:lumMod val="75000"/>
                  </a:schemeClr>
                </a:solidFill>
              </a:rPr>
              <a:t>Аж згорбатились хребти!</a:t>
            </a:r>
          </a:p>
          <a:p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І біжать вогненні ріки</a:t>
            </a:r>
          </a:p>
          <a:p>
            <a:r>
              <a:rPr lang="uk-UA" sz="4400" b="1" dirty="0">
                <a:ln/>
                <a:solidFill>
                  <a:schemeClr val="accent1">
                    <a:lumMod val="75000"/>
                  </a:schemeClr>
                </a:solidFill>
              </a:rPr>
              <a:t>З гулких кратерів великих.</a:t>
            </a:r>
          </a:p>
          <a:p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Хижі тріщини димлять</a:t>
            </a:r>
          </a:p>
          <a:p>
            <a:r>
              <a:rPr lang="uk-UA" sz="4400" b="1" dirty="0">
                <a:ln/>
                <a:solidFill>
                  <a:schemeClr val="accent1">
                    <a:lumMod val="75000"/>
                  </a:schemeClr>
                </a:solidFill>
              </a:rPr>
              <a:t>Води здавлені киплять</a:t>
            </a:r>
          </a:p>
          <a:p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Не даремно з давніх пір</a:t>
            </a:r>
          </a:p>
          <a:p>
            <a:r>
              <a:rPr lang="uk-UA" sz="4400" b="1" dirty="0">
                <a:ln/>
                <a:solidFill>
                  <a:schemeClr val="accent1">
                    <a:lumMod val="75000"/>
                  </a:schemeClr>
                </a:solidFill>
              </a:rPr>
              <a:t>Сиві голови в цих гір.</a:t>
            </a:r>
            <a:endParaRPr lang="uk-UA" sz="44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4100" name="Picture 4" descr="Геологічна будова. Рельєф та корисні копалини Північної Америки">
            <a:extLst>
              <a:ext uri="{FF2B5EF4-FFF2-40B4-BE49-F238E27FC236}">
                <a16:creationId xmlns:a16="http://schemas.microsoft.com/office/drawing/2014/main" id="{A4903776-97FB-4EBB-AAEC-462D06AF5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7" r="5066"/>
          <a:stretch/>
        </p:blipFill>
        <p:spPr bwMode="auto">
          <a:xfrm>
            <a:off x="7457242" y="0"/>
            <a:ext cx="45631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липарт флажок (69 фото) » Рисунки для срисовки и не только">
            <a:extLst>
              <a:ext uri="{FF2B5EF4-FFF2-40B4-BE49-F238E27FC236}">
                <a16:creationId xmlns:a16="http://schemas.microsoft.com/office/drawing/2014/main" id="{73F213E9-78FD-45CD-9F3E-10113CD58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66" y="2629765"/>
            <a:ext cx="1371210" cy="105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87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B37989A-C812-4827-8F81-26B65E78D592}"/>
              </a:ext>
            </a:extLst>
          </p:cNvPr>
          <p:cNvSpPr/>
          <p:nvPr/>
        </p:nvSpPr>
        <p:spPr>
          <a:xfrm>
            <a:off x="1135898" y="1261285"/>
            <a:ext cx="1083563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Цей півострів довго цвів</a:t>
            </a:r>
          </a:p>
          <a:p>
            <a:pPr algn="r"/>
            <a:r>
              <a:rPr lang="uk-UA" sz="4400" b="1" dirty="0">
                <a:ln/>
                <a:solidFill>
                  <a:schemeClr val="accent1">
                    <a:lumMod val="75000"/>
                  </a:schemeClr>
                </a:solidFill>
              </a:rPr>
              <a:t>Блиском зморених віків,</a:t>
            </a:r>
          </a:p>
          <a:p>
            <a:pPr algn="r"/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Тут під поглядом Еллади</a:t>
            </a:r>
          </a:p>
          <a:p>
            <a:pPr algn="r"/>
            <a:r>
              <a:rPr lang="uk-UA" sz="4400" b="1" dirty="0">
                <a:ln/>
                <a:solidFill>
                  <a:schemeClr val="accent1">
                    <a:lumMod val="75000"/>
                  </a:schemeClr>
                </a:solidFill>
              </a:rPr>
              <a:t>Ширивсь гул Олімпіади.</a:t>
            </a:r>
          </a:p>
          <a:p>
            <a:pPr algn="r"/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То ж завжди її вогонь </a:t>
            </a:r>
          </a:p>
          <a:p>
            <a:pPr algn="r"/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Світ бере з його долонь</a:t>
            </a:r>
          </a:p>
        </p:txBody>
      </p:sp>
      <p:pic>
        <p:nvPicPr>
          <p:cNvPr id="5122" name="Picture 2" descr="Карты Балкан | Коллекция карт Балкан | Европа | Maps of the World | Карты  всех регионов, стран и территорий Мира">
            <a:extLst>
              <a:ext uri="{FF2B5EF4-FFF2-40B4-BE49-F238E27FC236}">
                <a16:creationId xmlns:a16="http://schemas.microsoft.com/office/drawing/2014/main" id="{16689BC5-8E66-4FEE-BDBB-9FDA479AF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2071" r="6826" b="2396"/>
          <a:stretch/>
        </p:blipFill>
        <p:spPr bwMode="auto">
          <a:xfrm>
            <a:off x="435007" y="1261285"/>
            <a:ext cx="5140748" cy="466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липарт флажок (69 фото) » Рисунки для срисовки и не только">
            <a:extLst>
              <a:ext uri="{FF2B5EF4-FFF2-40B4-BE49-F238E27FC236}">
                <a16:creationId xmlns:a16="http://schemas.microsoft.com/office/drawing/2014/main" id="{4E55600D-E264-4882-83D0-95FA4A65D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167" l="2963" r="95185">
                        <a14:foregroundMark x1="11481" y1="90333" x2="10370" y2="73500"/>
                        <a14:foregroundMark x1="13519" y1="99333" x2="12963" y2="91167"/>
                        <a14:foregroundMark x1="8704" y1="53833" x2="7037" y2="6500"/>
                        <a14:foregroundMark x1="3333" y1="18667" x2="3148" y2="2833"/>
                        <a14:foregroundMark x1="91852" y1="26833" x2="95185" y2="2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938" y="2760956"/>
            <a:ext cx="1490825" cy="165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88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04C5C82-7434-4499-9F71-44FD20305910}"/>
              </a:ext>
            </a:extLst>
          </p:cNvPr>
          <p:cNvSpPr/>
          <p:nvPr/>
        </p:nvSpPr>
        <p:spPr>
          <a:xfrm>
            <a:off x="603237" y="0"/>
            <a:ext cx="1083563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Є в Європі «чобіток»</a:t>
            </a:r>
          </a:p>
          <a:p>
            <a:pPr algn="ctr"/>
            <a:r>
              <a:rPr lang="uk-UA" sz="4400" b="1" dirty="0">
                <a:ln/>
                <a:solidFill>
                  <a:schemeClr val="accent1">
                    <a:lumMod val="75000"/>
                  </a:schemeClr>
                </a:solidFill>
              </a:rPr>
              <a:t>Спробуй в нім зробить хоч крок.</a:t>
            </a:r>
          </a:p>
          <a:p>
            <a:pPr algn="ctr"/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«Чобіток» посеред хвиль</a:t>
            </a:r>
          </a:p>
          <a:p>
            <a:pPr algn="ctr"/>
            <a:r>
              <a:rPr lang="uk-UA" sz="4400" b="1" dirty="0">
                <a:ln/>
                <a:solidFill>
                  <a:schemeClr val="accent1">
                    <a:lumMod val="75000"/>
                  </a:schemeClr>
                </a:solidFill>
              </a:rPr>
              <a:t>Простягнувсь на сотні миль</a:t>
            </a:r>
            <a:endParaRPr lang="uk-UA" sz="44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6146" name="Picture 2" descr="Изучаем историю с Еленой Переходовой: Природно-географічні умови та  населення Апеннінського півострова. Виникнення Риму. Тема восьма.">
            <a:extLst>
              <a:ext uri="{FF2B5EF4-FFF2-40B4-BE49-F238E27FC236}">
                <a16:creationId xmlns:a16="http://schemas.microsoft.com/office/drawing/2014/main" id="{6683D3CD-49AA-452B-957A-613FFBFE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34" y="2722303"/>
            <a:ext cx="4833244" cy="3922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Клипарт флажок (69 фото) » Рисунки для срисовки и не только">
            <a:extLst>
              <a:ext uri="{FF2B5EF4-FFF2-40B4-BE49-F238E27FC236}">
                <a16:creationId xmlns:a16="http://schemas.microsoft.com/office/drawing/2014/main" id="{FAD71A74-2255-482D-97B0-B85316252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167" l="2963" r="95185">
                        <a14:foregroundMark x1="11481" y1="90333" x2="10370" y2="73500"/>
                        <a14:foregroundMark x1="13519" y1="99333" x2="12963" y2="91167"/>
                        <a14:foregroundMark x1="8704" y1="53833" x2="7037" y2="6500"/>
                        <a14:foregroundMark x1="3333" y1="18667" x2="3148" y2="2833"/>
                        <a14:foregroundMark x1="91852" y1="26833" x2="95185" y2="2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995" y="3384357"/>
            <a:ext cx="1211179" cy="134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6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6DFEFC7-AFC3-41C3-AC8C-C27606389471}"/>
              </a:ext>
            </a:extLst>
          </p:cNvPr>
          <p:cNvSpPr/>
          <p:nvPr/>
        </p:nvSpPr>
        <p:spPr>
          <a:xfrm>
            <a:off x="594360" y="231475"/>
            <a:ext cx="1083563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Від цього берега у</a:t>
            </a:r>
            <a:r>
              <a:rPr lang="uk-UA" sz="4400" b="1" dirty="0">
                <a:ln/>
                <a:solidFill>
                  <a:schemeClr val="accent1">
                    <a:lumMod val="75000"/>
                  </a:schemeClr>
                </a:solidFill>
              </a:rPr>
              <a:t> синій океан</a:t>
            </a:r>
          </a:p>
          <a:p>
            <a:pPr algn="ctr"/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Відплив Колумб, п</a:t>
            </a:r>
            <a:r>
              <a:rPr lang="uk-UA" sz="4400" b="1" dirty="0">
                <a:ln/>
                <a:solidFill>
                  <a:schemeClr val="accent1">
                    <a:lumMod val="75000"/>
                  </a:schemeClr>
                </a:solidFill>
              </a:rPr>
              <a:t>ізніше </a:t>
            </a:r>
            <a:r>
              <a:rPr lang="uk-UA" sz="4400" b="1" dirty="0" err="1">
                <a:ln/>
                <a:solidFill>
                  <a:schemeClr val="accent1">
                    <a:lumMod val="75000"/>
                  </a:schemeClr>
                </a:solidFill>
              </a:rPr>
              <a:t>Магелан</a:t>
            </a:r>
            <a:r>
              <a:rPr lang="uk-UA" sz="4400" b="1" dirty="0">
                <a:ln/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uk-UA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Ось тут, на самому краєчку мису </a:t>
            </a:r>
            <a:r>
              <a:rPr lang="uk-UA" sz="4400" b="1" cap="none" spc="0" dirty="0" err="1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Рокка</a:t>
            </a:r>
            <a:endParaRPr lang="uk-UA" sz="44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ctr"/>
            <a:r>
              <a:rPr lang="uk-UA" sz="4400" b="1" dirty="0">
                <a:ln/>
                <a:solidFill>
                  <a:schemeClr val="accent1">
                    <a:lumMod val="75000"/>
                  </a:schemeClr>
                </a:solidFill>
              </a:rPr>
              <a:t>І зупинилась матінка-Європа</a:t>
            </a:r>
            <a:endParaRPr lang="uk-UA" sz="44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7170" name="Picture 2" descr="Де знаходиться Піренейський півострів? Країни Піренейського півострова">
            <a:extLst>
              <a:ext uri="{FF2B5EF4-FFF2-40B4-BE49-F238E27FC236}">
                <a16:creationId xmlns:a16="http://schemas.microsoft.com/office/drawing/2014/main" id="{B046B024-26B4-499F-A6E9-78826FD48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50" y="2943465"/>
            <a:ext cx="5693454" cy="382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Клипарт флажок (69 фото) » Рисунки для срисовки и не только">
            <a:extLst>
              <a:ext uri="{FF2B5EF4-FFF2-40B4-BE49-F238E27FC236}">
                <a16:creationId xmlns:a16="http://schemas.microsoft.com/office/drawing/2014/main" id="{70630A95-E9D4-4350-A792-1B37A6320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167" l="2963" r="95185">
                        <a14:foregroundMark x1="11481" y1="90333" x2="10370" y2="73500"/>
                        <a14:foregroundMark x1="13519" y1="99333" x2="12963" y2="91167"/>
                        <a14:foregroundMark x1="8704" y1="53833" x2="7037" y2="6500"/>
                        <a14:foregroundMark x1="3333" y1="18667" x2="3148" y2="2833"/>
                        <a14:foregroundMark x1="91852" y1="26833" x2="95185" y2="2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102" y="3668442"/>
            <a:ext cx="1211179" cy="134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5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Итоги Всероссийской олимпиады школьников по географии | Русское  географическое общество">
            <a:extLst>
              <a:ext uri="{FF2B5EF4-FFF2-40B4-BE49-F238E27FC236}">
                <a16:creationId xmlns:a16="http://schemas.microsoft.com/office/drawing/2014/main" id="{826E2ABF-D8F7-46A7-852F-798BB20A3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86" y="471210"/>
            <a:ext cx="5394832" cy="3577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3ABFBC9-9B85-4E2A-8F06-2E3DACDCA719}"/>
              </a:ext>
            </a:extLst>
          </p:cNvPr>
          <p:cNvSpPr/>
          <p:nvPr/>
        </p:nvSpPr>
        <p:spPr>
          <a:xfrm>
            <a:off x="1611061" y="4201331"/>
            <a:ext cx="8969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Лунає хай географам ХВАЛА!</a:t>
            </a:r>
          </a:p>
        </p:txBody>
      </p:sp>
    </p:spTree>
    <p:extLst>
      <p:ext uri="{BB962C8B-B14F-4D97-AF65-F5344CB8AC3E}">
        <p14:creationId xmlns:p14="http://schemas.microsoft.com/office/powerpoint/2010/main" val="3285026273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плинка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Краплинка</Template>
  <TotalTime>56</TotalTime>
  <Words>220</Words>
  <Application>Microsoft Office PowerPoint</Application>
  <PresentationFormat>Широкий екран</PresentationFormat>
  <Paragraphs>46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2" baseType="lpstr">
      <vt:lpstr>Arial</vt:lpstr>
      <vt:lpstr>Tw Cen MT</vt:lpstr>
      <vt:lpstr>Краплинка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7</cp:revision>
  <dcterms:created xsi:type="dcterms:W3CDTF">2023-03-11T10:03:41Z</dcterms:created>
  <dcterms:modified xsi:type="dcterms:W3CDTF">2024-02-11T12:53:34Z</dcterms:modified>
</cp:coreProperties>
</file>