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aven Pro" panose="020B0604020202020204" charset="0"/>
      <p:regular r:id="rId21"/>
      <p:bold r:id="rId22"/>
    </p:embeddedFont>
    <p:embeddedFont>
      <p:font typeface="Nunito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0ec3a404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0ec3a404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0ec3a4048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0ec3a4048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0ec3a4048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a0ec3a4048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0ec3a4048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0ec3a4048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a07c29a54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a07c29a54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07c29a54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a07c29a549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0ec3a4048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0ec3a4048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a0ec3a4048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a0ec3a4048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07c29a549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a07c29a549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07c29a54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07c29a54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07c29a54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07c29a54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0ec3a4048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0ec3a4048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07c29a54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07c29a549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0ec3a4048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a0ec3a4048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a0ec3a4048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a0ec3a4048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a07c29a54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a07c29a549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07c29a54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a07c29a54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Чарлі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Р.Дала.У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світі казкових пригод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Прочитайте опис приміщень і обладнання фабрики. Про що йдеться? </a:t>
            </a:r>
            <a:endParaRPr sz="20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1"/>
          </p:nvPr>
        </p:nvSpPr>
        <p:spPr>
          <a:xfrm>
            <a:off x="544625" y="1950450"/>
            <a:ext cx="4284600" cy="29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«Зала нагадувала якусь відьомську кухню! Скрізь кипіли й булькали на величезних плитах чорні металеві казани, а ще свистіли чайники, шипіли каструлі бряжчали й шкварчали дивні залізні апарати  по стінах і по стелі зміїлися труби, і всю залу наповнювали дим, пара та розкішні смачні пахощі».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 txBox="1"/>
          <p:nvPr/>
        </p:nvSpPr>
        <p:spPr>
          <a:xfrm>
            <a:off x="3587675" y="1359500"/>
            <a:ext cx="3420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Цех винаходів</a:t>
            </a:r>
            <a:endParaRPr sz="1900"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025" y="1950450"/>
            <a:ext cx="3612900" cy="27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uk" sz="20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Прочитайте опис приміщень і обладнання фабрики. Про що йдеться? </a:t>
            </a:r>
            <a:endParaRPr sz="20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23"/>
          <p:cNvSpPr txBox="1">
            <a:spLocks noGrp="1"/>
          </p:cNvSpPr>
          <p:nvPr>
            <p:ph type="body" idx="1"/>
          </p:nvPr>
        </p:nvSpPr>
        <p:spPr>
          <a:xfrm>
            <a:off x="558175" y="1730875"/>
            <a:ext cx="4455300" cy="31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Довга й вузька зала. Біла-білісінька. «Навіть підлога була біла. І ніде - ані порошинки. Зі стелі звисали величезні лампи, ллючи яскраве блакитно-біле сяйво. Приміщення було порожнісіньке, окрім дальніх кутків. В одному стояла велетенська телекамера на коліщатах, навколо неї юрмилася ціла армія умпа-лумпів, які змащували шарніри, регулювали ручки та кнопки й полірували лінзи великого об'єктива».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7" name="Google Shape;3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725" y="1899876"/>
            <a:ext cx="3789051" cy="236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/>
        </p:nvSpPr>
        <p:spPr>
          <a:xfrm>
            <a:off x="3000900" y="1253875"/>
            <a:ext cx="5494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Телевізійно-шоколадний цех</a:t>
            </a:r>
            <a:endParaRPr sz="18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uk" sz="20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Прочитайте опис приміщень і обладнання фабрики. Про що йдеться? </a:t>
            </a:r>
            <a:endParaRPr sz="20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374" name="Google Shape;374;p24"/>
          <p:cNvSpPr txBox="1">
            <a:spLocks noGrp="1"/>
          </p:cNvSpPr>
          <p:nvPr>
            <p:ph type="body" idx="1"/>
          </p:nvPr>
        </p:nvSpPr>
        <p:spPr>
          <a:xfrm>
            <a:off x="1179675" y="21310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Місце, де працюють білки.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5" name="Google Shape;3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943" y="1923875"/>
            <a:ext cx="3491208" cy="26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4"/>
          <p:cNvSpPr txBox="1"/>
          <p:nvPr/>
        </p:nvSpPr>
        <p:spPr>
          <a:xfrm>
            <a:off x="3093050" y="1446875"/>
            <a:ext cx="6816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Горіховий цех</a:t>
            </a:r>
            <a:endParaRPr sz="19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uk" sz="20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Прочитайте опис приміщень і обладнання фабрики. Про що йдеться? </a:t>
            </a:r>
            <a:endParaRPr sz="20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382" name="Google Shape;382;p25"/>
          <p:cNvSpPr txBox="1">
            <a:spLocks noGrp="1"/>
          </p:cNvSpPr>
          <p:nvPr>
            <p:ph type="body" idx="1"/>
          </p:nvPr>
        </p:nvSpPr>
        <p:spPr>
          <a:xfrm>
            <a:off x="1119475" y="2028025"/>
            <a:ext cx="3632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«Може їздити боком, скоком, уздовж, навскоси і... на небеси! Стінки, двері, стеля, підлога - все скляне, щоб вам було добре видно!»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3" name="Google Shape;3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675" y="2028025"/>
            <a:ext cx="4087026" cy="213378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 txBox="1"/>
          <p:nvPr/>
        </p:nvSpPr>
        <p:spPr>
          <a:xfrm>
            <a:off x="3492500" y="1454375"/>
            <a:ext cx="6263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Скляний ліфт</a:t>
            </a:r>
            <a:endParaRPr sz="18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>
            <a:spLocks noGrp="1"/>
          </p:cNvSpPr>
          <p:nvPr>
            <p:ph type="body" idx="1"/>
          </p:nvPr>
        </p:nvSpPr>
        <p:spPr>
          <a:xfrm>
            <a:off x="465675" y="227550"/>
            <a:ext cx="3873600" cy="48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Працівники фабрики. Як вони там з’явилися? Про що вони співають? До кого звертаються у своїх піснях?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Для кого були винайдені вічні барбариски?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-Які властивості волосяних ірисок? Суміш для волосяних ірисок ще не досконала. В чому проблема?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Які властивості у найказковішої жуйки?</a:t>
            </a:r>
            <a:r>
              <a:rPr lang="uk" sz="1500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 i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0" name="Google Shape;3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03275"/>
            <a:ext cx="4499925" cy="30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 txBox="1">
            <a:spLocks noGrp="1"/>
          </p:cNvSpPr>
          <p:nvPr>
            <p:ph type="body" idx="1"/>
          </p:nvPr>
        </p:nvSpPr>
        <p:spPr>
          <a:xfrm>
            <a:off x="507900" y="68800"/>
            <a:ext cx="4064100" cy="48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Всупереч заборонам нову жуйку містера Вонки спробувала Віолета Бореґард. Які наслідки дегустації?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Чому Віллі Вонка забороняє заходити у «ГОРІХОВИЙ ЦЕХ»?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Навіщо білки стукають по горіхах?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Яка ідея виникає у Майка Тіві, коли він побачив телепортацію шоколаду?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Який смаколик з фабрики ви хотіли б спробувати найбільше?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6" name="Google Shape;3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163" y="1137675"/>
            <a:ext cx="3670737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825" y="167300"/>
            <a:ext cx="3449474" cy="34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75" y="301225"/>
            <a:ext cx="4924025" cy="197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075" y="2273325"/>
            <a:ext cx="5310725" cy="9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325" y="233350"/>
            <a:ext cx="470535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"/>
          <p:cNvSpPr txBox="1">
            <a:spLocks noGrp="1"/>
          </p:cNvSpPr>
          <p:nvPr>
            <p:ph type="title"/>
          </p:nvPr>
        </p:nvSpPr>
        <p:spPr>
          <a:xfrm>
            <a:off x="896175" y="1421225"/>
            <a:ext cx="7191000" cy="27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Опишіть будь-які несподівані або чарівні моменти під час екскурсії. Як автор передає елементи фантазії та чудесного в світі шоколадної фабрики? Які деталі викликають у вас враження?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588900" y="594025"/>
            <a:ext cx="4854600" cy="1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Кого з героїв повісті інші характеризують таким чином: у нього не всі дома, він божевільний, навіжений, псих, очманілий, ненормальний, придуркуватий, безголовий, причмелений, скажений, шизонутий, пришиблений, дебільний? </a:t>
            </a:r>
            <a:endParaRPr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553800" y="2725375"/>
            <a:ext cx="80364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Хто каже ці слова?</a:t>
            </a:r>
            <a:endParaRPr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515000" y="3493525"/>
            <a:ext cx="48546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-Як ви вважаєте, кого насправді характеризують ці слова?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839" y="775463"/>
            <a:ext cx="2800511" cy="35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411575" y="1070100"/>
            <a:ext cx="5089800" cy="4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400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«І що то був за дивовижний чоловік! На голові він мав чорний циліндр. Одягнений був у фрак з розкішного темно-фіолетового оксамиту. Штани мав темно-зелені. Рукавички - перламутрово-сірі. А в руці тримав елегантну тростину з золотою бамбулькою. З його підборіддя стирчала акуратна чорна цапина борідка. А очі - очі він мав невимовно ясні. Здавалося, що вони весь час іскряться й мерехтять. Власне кажучи, все його лице освітлював радісний усміх.</a:t>
            </a:r>
            <a:endParaRPr sz="1400" i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Ох, а яким він здавався розумним! Яким кмітливим, проникливим і енергійним! Він без упину посмикував головою, схиляв її і так і сяк, ніби вбирав усе довкола своїми ясними мерехтливими очима. Його рухи були швидкі, як у білки, спритної й хитрющої старої білки з парку».</a:t>
            </a:r>
            <a:endParaRPr sz="1400" i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375" y="1615575"/>
            <a:ext cx="28575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/>
          <p:nvPr/>
        </p:nvSpPr>
        <p:spPr>
          <a:xfrm>
            <a:off x="305750" y="205775"/>
            <a:ext cx="8848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Прочитайте опис Віллі Вонки. Як ви вважаєте, кому він більше пасує: власнику фабрики – бізнесмену чи чарівнику?</a:t>
            </a:r>
            <a:endParaRPr sz="20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latin typeface="Times New Roman"/>
                <a:ea typeface="Times New Roman"/>
                <a:cs typeface="Times New Roman"/>
                <a:sym typeface="Times New Roman"/>
              </a:rPr>
              <a:t>Який герой Вам подобається найбільше? Чому?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75" y="1087350"/>
            <a:ext cx="2556600" cy="21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560" y="1087350"/>
            <a:ext cx="2750717" cy="21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175" y="1087338"/>
            <a:ext cx="2801985" cy="20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550" y="3150231"/>
            <a:ext cx="2801975" cy="206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675" y="3136648"/>
            <a:ext cx="2556600" cy="195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/>
        </p:nvSpPr>
        <p:spPr>
          <a:xfrm>
            <a:off x="369450" y="1352100"/>
            <a:ext cx="840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 Глуп</a:t>
            </a:r>
            <a:endParaRPr sz="2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336000" y="2026425"/>
            <a:ext cx="847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Віолетта Боригард</a:t>
            </a:r>
            <a:endParaRPr sz="2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369450" y="3616600"/>
            <a:ext cx="860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Майк Тіві</a:t>
            </a:r>
            <a:endParaRPr sz="2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394650" y="2994075"/>
            <a:ext cx="835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Верука Солт</a:t>
            </a:r>
            <a:endParaRPr sz="2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369450" y="4289925"/>
            <a:ext cx="805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Чарлі Бакет</a:t>
            </a:r>
            <a:endParaRPr sz="2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2720750" y="1356863"/>
            <a:ext cx="2446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Неслухняний, ненажерливий, постійно їсть.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>
            <a:off x="2720750" y="2108175"/>
            <a:ext cx="2446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Неслухняна, егоїстка, мріє побити рекорд з жування жуйки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2662250" y="3565050"/>
            <a:ext cx="265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Вважає, що справжнє життя лише в телевізорі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2779250" y="3006550"/>
            <a:ext cx="253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Вередлива, нестримана, хоче все і одразу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2720750" y="4140575"/>
            <a:ext cx="253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Ввічливий, терплячий, слухняний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119550" y="1440775"/>
            <a:ext cx="253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Звалюється у шоколадну річку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6119550" y="2096125"/>
            <a:ext cx="287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Куштує жуйку, стає фіолетовою і надувається як кулька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6119550" y="3680550"/>
            <a:ext cx="198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Потрапив у телевізор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6119550" y="2856350"/>
            <a:ext cx="22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Потрапила у сміттєвий бак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6119550" y="4239125"/>
            <a:ext cx="265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Співчуває іншим дітям, нічого не робить без дозволу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572050" y="179100"/>
            <a:ext cx="897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Розкажіть про характер і події, що відбуваються з персонажем</a:t>
            </a:r>
            <a:endParaRPr sz="2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3008850" y="952975"/>
            <a:ext cx="228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6119550" y="824475"/>
            <a:ext cx="303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ПОДІЇ, ЯКІ ВІДБУВАЮТЬСЯ З ПЕРСОНАЖЕМ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 txBox="1">
            <a:spLocks noGrp="1"/>
          </p:cNvSpPr>
          <p:nvPr>
            <p:ph type="title"/>
          </p:nvPr>
        </p:nvSpPr>
        <p:spPr>
          <a:xfrm>
            <a:off x="1349875" y="260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latin typeface="Times New Roman"/>
                <a:ea typeface="Times New Roman"/>
                <a:cs typeface="Times New Roman"/>
                <a:sym typeface="Times New Roman"/>
              </a:rPr>
              <a:t>Які зміни відбулися з персонажами після відвідування фабрики?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763" y="1259875"/>
            <a:ext cx="4851535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 txBox="1">
            <a:spLocks noGrp="1"/>
          </p:cNvSpPr>
          <p:nvPr>
            <p:ph type="title"/>
          </p:nvPr>
        </p:nvSpPr>
        <p:spPr>
          <a:xfrm>
            <a:off x="2363825" y="5217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latin typeface="Times New Roman"/>
                <a:ea typeface="Times New Roman"/>
                <a:cs typeface="Times New Roman"/>
                <a:sym typeface="Times New Roman"/>
              </a:rPr>
              <a:t>Гра Правда-Неправда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19"/>
          <p:cNvSpPr txBox="1">
            <a:spLocks noGrp="1"/>
          </p:cNvSpPr>
          <p:nvPr>
            <p:ph type="body" idx="1"/>
          </p:nvPr>
        </p:nvSpPr>
        <p:spPr>
          <a:xfrm>
            <a:off x="1458575" y="1057500"/>
            <a:ext cx="7519800" cy="3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	Чарлі жив тільки з батьками. 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	Містер Вонка побудував палац із шоколаду. 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	Чарлі знайшов однодоларову купюру. 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	Тато Чарлі на його Д. Н. подарував йому «золотий квиток». 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	Августин дуже сильно любив дивитись телевізор.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	Любителька жуйок, Віолетта, стала схожа на чорницю. 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	Улампа- лумпи просто заважали містеру Вонці створювати шоколад.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	Найвередливішою дитиною на фабриці була Верука.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0404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	Майк через свою любов до телебачення став шоколадкою. 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5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Чарлі прийшов на фабрику зі своїм дідусем Джо.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/>
          <p:cNvSpPr txBox="1">
            <a:spLocks noGrp="1"/>
          </p:cNvSpPr>
          <p:nvPr>
            <p:ph type="body" idx="1"/>
          </p:nvPr>
        </p:nvSpPr>
        <p:spPr>
          <a:xfrm>
            <a:off x="1817950" y="477325"/>
            <a:ext cx="71475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Що було відомо про фабрику до відвідування. ?</a:t>
            </a:r>
            <a:endParaRPr sz="2000" b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3" name="Google Shape;3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25" y="1101800"/>
            <a:ext cx="4481201" cy="336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325" y="1101800"/>
            <a:ext cx="4481201" cy="3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1054100" y="1335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Прочитайте опис приміщень і обладнання фабрики. Про що йдеться?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1"/>
          </p:nvPr>
        </p:nvSpPr>
        <p:spPr>
          <a:xfrm>
            <a:off x="956750" y="2029475"/>
            <a:ext cx="84615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Головний цех</a:t>
            </a:r>
            <a:endParaRPr sz="1600"/>
          </a:p>
        </p:txBody>
      </p:sp>
      <p:pic>
        <p:nvPicPr>
          <p:cNvPr id="351" name="Google Shape;3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424" y="1701225"/>
            <a:ext cx="4985124" cy="2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2801175" y="1132800"/>
            <a:ext cx="83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Шоколадний цех</a:t>
            </a:r>
            <a:endParaRPr sz="1800"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Екран (16:9)</PresentationFormat>
  <Paragraphs>67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Times New Roman</vt:lpstr>
      <vt:lpstr>Maven Pro</vt:lpstr>
      <vt:lpstr>Nunito</vt:lpstr>
      <vt:lpstr>Arial</vt:lpstr>
      <vt:lpstr>Momentum</vt:lpstr>
      <vt:lpstr>« Чарлі і шоколадна фабрика» Р.Дала.У світі казкових пригод</vt:lpstr>
      <vt:lpstr>Презентація PowerPoint</vt:lpstr>
      <vt:lpstr>Презентація PowerPoint</vt:lpstr>
      <vt:lpstr>Який герой Вам подобається найбільше? Чому?</vt:lpstr>
      <vt:lpstr>Презентація PowerPoint</vt:lpstr>
      <vt:lpstr>Які зміни відбулися з персонажами після відвідування фабрики?</vt:lpstr>
      <vt:lpstr>Гра Правда-Неправда</vt:lpstr>
      <vt:lpstr>Презентація PowerPoint</vt:lpstr>
      <vt:lpstr>Прочитайте опис приміщень і обладнання фабрики. Про що йдеться?  </vt:lpstr>
      <vt:lpstr>Прочитайте опис приміщень і обладнання фабрики. Про що йдеться?  </vt:lpstr>
      <vt:lpstr>Прочитайте опис приміщень і обладнання фабрики. Про що йдеться?  </vt:lpstr>
      <vt:lpstr>Прочитайте опис приміщень і обладнання фабрики. Про що йдеться?  </vt:lpstr>
      <vt:lpstr>Прочитайте опис приміщень і обладнання фабрики. Про що йдеться?  </vt:lpstr>
      <vt:lpstr>Презентація PowerPoint</vt:lpstr>
      <vt:lpstr>Презентація PowerPoint</vt:lpstr>
      <vt:lpstr>Презентація PowerPoint</vt:lpstr>
      <vt:lpstr>Презентація PowerPoint</vt:lpstr>
      <vt:lpstr>Опишіть будь-які несподівані або чарівні моменти під час екскурсії. Як автор передає елементи фантазії та чудесного в світі шоколадної фабрики? Які деталі викликають у вас враження?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Чарлі і шоколадна фабрика» Р.Дала.У світі казкових пригод</dc:title>
  <cp:lastModifiedBy>User</cp:lastModifiedBy>
  <cp:revision>1</cp:revision>
  <dcterms:modified xsi:type="dcterms:W3CDTF">2024-03-25T21:39:10Z</dcterms:modified>
</cp:coreProperties>
</file>