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8" r:id="rId2"/>
    <p:sldId id="1229" r:id="rId3"/>
    <p:sldId id="1230" r:id="rId4"/>
    <p:sldId id="1231" r:id="rId5"/>
    <p:sldId id="1232" r:id="rId6"/>
    <p:sldId id="1233" r:id="rId7"/>
    <p:sldId id="1234" r:id="rId8"/>
    <p:sldId id="1235" r:id="rId9"/>
    <p:sldId id="1236" r:id="rId10"/>
    <p:sldId id="1238" r:id="rId11"/>
    <p:sldId id="4341" r:id="rId12"/>
    <p:sldId id="2254" r:id="rId13"/>
    <p:sldId id="1237" r:id="rId14"/>
    <p:sldId id="4342" r:id="rId15"/>
    <p:sldId id="4343" r:id="rId16"/>
    <p:sldId id="4344" r:id="rId17"/>
    <p:sldId id="4345" r:id="rId18"/>
    <p:sldId id="4346" r:id="rId19"/>
    <p:sldId id="4347" r:id="rId20"/>
    <p:sldId id="4348" r:id="rId21"/>
    <p:sldId id="4349" r:id="rId22"/>
    <p:sldId id="4350" r:id="rId23"/>
    <p:sldId id="4352" r:id="rId24"/>
    <p:sldId id="4351" r:id="rId25"/>
    <p:sldId id="4353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88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6F38B1-311B-475E-B826-AEE45BD7413B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058D9F-6237-417B-8F0E-33273B3381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6821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08AAFC-F45B-4763-9C1F-8029DFCE03FE}" type="slidenum">
              <a:rPr lang="ru-RU" smtClean="0"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018156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EFAE61-969D-9F65-83D8-443A4C430A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3887177-1A75-F440-A361-979741172C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14750DC-097D-461A-E728-278E5EA8EC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09780-6029-4C15-91A4-53E5449BEE04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45A7162-128A-1917-DFA1-5F2887603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BEB5C1E-284F-9709-76DE-765B4B70B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563E1-CB6D-4685-BF4C-BEBD815AE1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0565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53C151-908A-8E23-D5BF-3D49A846CC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265B850-FB8C-40BB-D3AE-2F4DD81397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3D9A692-C8F0-A10E-D392-F17FF99629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09780-6029-4C15-91A4-53E5449BEE04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4125A0-15DD-5EAD-6707-D441B177A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C7D4736-2989-6740-C1D4-19683CFB5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563E1-CB6D-4685-BF4C-BEBD815AE1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8772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413C53E-DB3C-7CF5-9CA5-FD5C312D58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EF7A494-EC1B-7905-3614-7C14EB7A65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AA5446E-E760-6E31-7E5D-4BBBA4C15A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09780-6029-4C15-91A4-53E5449BEE04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5EF299C-9F91-55F6-3780-596DA52A7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956E91-0B18-8ADE-3BC1-AF693EC95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563E1-CB6D-4685-BF4C-BEBD815AE1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7664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212EC8-A2E3-1B55-2BC1-52FC231BAB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59FD764-F0E9-4CF0-E3AA-FE5EDFDD4A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C0C909-1BBA-F268-5DA1-39112F77C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09780-6029-4C15-91A4-53E5449BEE04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2323C4-1F00-01CF-084A-84990D423B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BEA8365-BB2D-494F-D247-B0B8A8022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563E1-CB6D-4685-BF4C-BEBD815AE1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9176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BB9AEE-4E39-CFF1-E880-0F97EB52E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F0F9133-B7D9-AF69-7B02-D4F93EF172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7BDF8C-5067-2F09-6420-8ACB02B46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09780-6029-4C15-91A4-53E5449BEE04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3F5FD5A-D224-8B3B-80EC-96859ABCF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8A41F6-5161-AC0A-0C33-01422704F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563E1-CB6D-4685-BF4C-BEBD815AE1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503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126E3C-24B4-DA7E-84D0-B4BFDAB8F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AEBAD3E-7313-345B-351F-216E6E4D19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797F295-C071-0EC8-D2E8-D1C250BB17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FF35814-0F29-93E5-E313-0931070DF7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09780-6029-4C15-91A4-53E5449BEE04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C8073F4-E760-43EC-4490-E33EE2DC57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84937A9-26EF-30F6-B068-4144CB411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563E1-CB6D-4685-BF4C-BEBD815AE1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8157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886236-02D3-DCB9-42D4-E07C9CE56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D9847DA-EA14-C2B4-7DFC-E14CE2CBFD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3B94E76-FA09-521C-6205-EA12410071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715B29A-0E2D-1051-137A-0CB02C714D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96D1D0C-D2F3-5773-E060-DA7A9A04D0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AB7B41C-C0BA-A8A8-8E26-2CE71B2FE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09780-6029-4C15-91A4-53E5449BEE04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FE510AD-6CC5-C0F2-6999-1D790602E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2B5F29A-D296-343D-1ABE-C49755E7D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563E1-CB6D-4685-BF4C-BEBD815AE1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557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701778-764B-A2D7-4C48-662846C36D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7779FDF-C893-4D8C-71B7-9B4A1E3C6A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09780-6029-4C15-91A4-53E5449BEE04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CA62B37-A22D-FD85-F768-2DA5FEE55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CF78330-3EBB-085C-A4C9-757888697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563E1-CB6D-4685-BF4C-BEBD815AE1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4361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CB713F6-B792-7508-5B19-D449D324F2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09780-6029-4C15-91A4-53E5449BEE04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7380F4C-1EE2-E40D-5BFB-835E54463B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D482C00-7611-7F1E-5165-23E3AA497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563E1-CB6D-4685-BF4C-BEBD815AE1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4543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B5EC2A-B8B5-84D2-D1D5-B579994A29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81175E5-20A2-7089-390F-E2A0EC01DC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6E28098-6BA1-779A-C62C-80D713174C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8F09A2-E4E0-686F-F523-3CCBFC5CDA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09780-6029-4C15-91A4-53E5449BEE04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E27CC11-1A63-6D3E-B513-4AB944558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CF8B5E8-0157-977F-6527-0F64C2357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563E1-CB6D-4685-BF4C-BEBD815AE1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2411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A9CDCF-A3B7-F6DF-D752-79C56E472F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DA30037-7CF0-4D93-EA45-DC30B7BC85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CCD974C-4527-77C2-6E99-EBC8E87B02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1496539-26B8-E083-CE1C-71D9FF77EB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09780-6029-4C15-91A4-53E5449BEE04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4D6A787-0631-B0B5-4865-E03C4AA195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F1F960A-A93A-AA27-55C9-50512BA8C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563E1-CB6D-4685-BF4C-BEBD815AE1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9035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3012AD-91D1-9739-867E-8AE9C7C9B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CE0D775-8C6E-134B-A19F-C8A41AF560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5897BC9-12E6-1BBE-187F-6F53513F45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809780-6029-4C15-91A4-53E5449BEE04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349172C-FB71-2D6F-C597-90CE8B9849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0E7AE22-66B9-3F4D-5FA3-82C0B49BC1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4563E1-CB6D-4685-BF4C-BEBD815AE1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793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3" Type="http://schemas.openxmlformats.org/officeDocument/2006/relationships/image" Target="../media/image20.png"/><Relationship Id="rId7" Type="http://schemas.microsoft.com/office/2007/relationships/hdphoto" Target="../media/hdphoto3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microsoft.com/office/2007/relationships/hdphoto" Target="../media/hdphoto2.wdp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lOYE6vrpho4?feature=oembed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gif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D177047-6783-78BD-FBA1-8E3377C6377E}"/>
              </a:ext>
            </a:extLst>
          </p:cNvPr>
          <p:cNvSpPr/>
          <p:nvPr/>
        </p:nvSpPr>
        <p:spPr>
          <a:xfrm>
            <a:off x="3498655" y="854766"/>
            <a:ext cx="6114174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Bookman Old Style" panose="02050604050505020204" pitchFamily="18" charset="0"/>
              </a:rPr>
              <a:t>Запрошую</a:t>
            </a:r>
            <a:endParaRPr lang="ru-RU" sz="66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Bookman Old Style" panose="02050604050505020204" pitchFamily="18" charset="0"/>
            </a:endParaRPr>
          </a:p>
          <a:p>
            <a:pPr algn="ctr"/>
            <a:r>
              <a:rPr lang="ru-RU" sz="6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Bookman Old Style" panose="02050604050505020204" pitchFamily="18" charset="0"/>
              </a:rPr>
              <a:t> вас на урок!</a:t>
            </a:r>
            <a:endParaRPr lang="ru-RU" sz="66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A2F2F00-A005-7373-7084-896F40771E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102" y="2571750"/>
            <a:ext cx="4286250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8B5C00-6093-BA52-D915-4D93E8EE0B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7">
            <a:extLst>
              <a:ext uri="{FF2B5EF4-FFF2-40B4-BE49-F238E27FC236}">
                <a16:creationId xmlns:a16="http://schemas.microsoft.com/office/drawing/2014/main" id="{ED453249-63A3-6F36-A9ED-151EBB12558C}"/>
              </a:ext>
            </a:extLst>
          </p:cNvPr>
          <p:cNvSpPr/>
          <p:nvPr/>
        </p:nvSpPr>
        <p:spPr>
          <a:xfrm>
            <a:off x="2200939" y="1265652"/>
            <a:ext cx="6773381" cy="38164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de-DE" sz="4400" i="1" kern="150" dirty="0" err="1"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Тонка</a:t>
            </a:r>
            <a:r>
              <a:rPr lang="de-DE" sz="4400" i="1" kern="150" dirty="0"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 , </a:t>
            </a:r>
            <a:r>
              <a:rPr lang="de-DE" sz="4400" i="1" kern="150" dirty="0" err="1"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довга</a:t>
            </a:r>
            <a:r>
              <a:rPr lang="de-DE" sz="4400" i="1" kern="150" dirty="0"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 </a:t>
            </a:r>
            <a:r>
              <a:rPr lang="de-DE" sz="4400" i="1" kern="150" dirty="0" err="1"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наче</a:t>
            </a:r>
            <a:r>
              <a:rPr lang="de-DE" sz="4400" i="1" kern="150" dirty="0"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 </a:t>
            </a:r>
            <a:r>
              <a:rPr lang="de-DE" sz="4400" i="1" kern="150" dirty="0" err="1"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шпиця</a:t>
            </a:r>
            <a:r>
              <a:rPr lang="de-DE" sz="4400" i="1" kern="150" dirty="0"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,</a:t>
            </a:r>
            <a:endParaRPr lang="en-US" sz="4400" kern="150" dirty="0">
              <a:effectLst/>
              <a:latin typeface="Times New Roman" panose="02020603050405020304" pitchFamily="18" charset="0"/>
              <a:ea typeface="Andale Sans UI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de-DE" sz="4400" i="1" kern="150" dirty="0" err="1"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на</a:t>
            </a:r>
            <a:r>
              <a:rPr lang="de-DE" sz="4400" i="1" kern="150" dirty="0"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 </a:t>
            </a:r>
            <a:r>
              <a:rPr lang="de-DE" sz="4400" i="1" kern="150" dirty="0" err="1"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одній</a:t>
            </a:r>
            <a:r>
              <a:rPr lang="de-DE" sz="4400" i="1" kern="150" dirty="0"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 </a:t>
            </a:r>
            <a:r>
              <a:rPr lang="de-DE" sz="4400" i="1" kern="150" dirty="0" err="1"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нозі</a:t>
            </a:r>
            <a:r>
              <a:rPr lang="de-DE" sz="4400" i="1" kern="150" dirty="0"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 </a:t>
            </a:r>
            <a:r>
              <a:rPr lang="de-DE" sz="4400" i="1" kern="150" dirty="0" err="1"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стрибає</a:t>
            </a:r>
            <a:r>
              <a:rPr lang="de-DE" sz="4400" i="1" kern="150" dirty="0"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,</a:t>
            </a:r>
            <a:endParaRPr lang="en-US" sz="4400" kern="150" dirty="0">
              <a:effectLst/>
              <a:latin typeface="Times New Roman" panose="02020603050405020304" pitchFamily="18" charset="0"/>
              <a:ea typeface="Andale Sans UI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de-DE" sz="4400" i="1" kern="150" dirty="0" err="1"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гострий</a:t>
            </a:r>
            <a:r>
              <a:rPr lang="de-DE" sz="4400" i="1" kern="150" dirty="0"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 </a:t>
            </a:r>
            <a:r>
              <a:rPr lang="de-DE" sz="4400" i="1" kern="150" dirty="0" err="1"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носик</a:t>
            </a:r>
            <a:r>
              <a:rPr lang="de-DE" sz="4400" i="1" kern="150" dirty="0"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 </a:t>
            </a:r>
            <a:r>
              <a:rPr lang="de-DE" sz="4400" i="1" kern="150" dirty="0" err="1"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вона</a:t>
            </a:r>
            <a:r>
              <a:rPr lang="de-DE" sz="4400" i="1" kern="150" dirty="0"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 </a:t>
            </a:r>
            <a:r>
              <a:rPr lang="de-DE" sz="4400" i="1" kern="150" dirty="0" err="1"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має</a:t>
            </a:r>
            <a:r>
              <a:rPr lang="de-DE" sz="4400" i="1" kern="150" dirty="0"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.</a:t>
            </a:r>
            <a:endParaRPr lang="en-US" sz="4400" kern="150" dirty="0">
              <a:effectLst/>
              <a:latin typeface="Times New Roman" panose="02020603050405020304" pitchFamily="18" charset="0"/>
              <a:ea typeface="Andale Sans UI"/>
              <a:cs typeface="Tahoma" panose="020B0604030504040204" pitchFamily="34" charset="0"/>
            </a:endParaRPr>
          </a:p>
          <a:p>
            <a:pPr algn="ctr"/>
            <a:r>
              <a:rPr lang="de-DE" sz="4400" i="1" kern="150" dirty="0" err="1">
                <a:effectLst/>
                <a:latin typeface="Times New Roman" panose="02020603050405020304" pitchFamily="18" charset="0"/>
                <a:ea typeface="Andale Sans UI"/>
              </a:rPr>
              <a:t>Це</a:t>
            </a:r>
            <a:r>
              <a:rPr lang="de-DE" sz="4400" i="1" kern="150" dirty="0">
                <a:effectLst/>
                <a:latin typeface="Times New Roman" panose="02020603050405020304" pitchFamily="18" charset="0"/>
                <a:ea typeface="Andale Sans UI"/>
              </a:rPr>
              <a:t> є </a:t>
            </a:r>
            <a:r>
              <a:rPr lang="de-DE" sz="4400" i="1" kern="150" dirty="0" err="1">
                <a:effectLst/>
                <a:latin typeface="Times New Roman" panose="02020603050405020304" pitchFamily="18" charset="0"/>
                <a:ea typeface="Andale Sans UI"/>
              </a:rPr>
              <a:t>цифра</a:t>
            </a:r>
            <a:r>
              <a:rPr lang="de-DE" sz="4400" i="1" kern="150" dirty="0">
                <a:effectLst/>
                <a:latin typeface="Times New Roman" panose="02020603050405020304" pitchFamily="18" charset="0"/>
                <a:ea typeface="Andale Sans UI"/>
              </a:rPr>
              <a:t>… </a:t>
            </a:r>
            <a:endParaRPr lang="en-US" sz="72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D60258B-5141-E834-7379-755086C288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8765" y="1602924"/>
            <a:ext cx="4842321" cy="584489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19F88A1-E745-27EB-D1E0-7191EC9F1F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5109">
            <a:off x="6728637" y="4201039"/>
            <a:ext cx="2436628" cy="2436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46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1B697CC-088B-94B6-AF73-6F41E62B9F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3152" y="2525386"/>
            <a:ext cx="7771779" cy="43326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81AA821-B756-8965-629D-D2F340C1B2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4808" y="132802"/>
            <a:ext cx="4934364" cy="21416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95A8DAF-E5C8-7C3F-D91D-0EF175ECF3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3739" y="132802"/>
            <a:ext cx="4140682" cy="22755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490417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увати 4">
            <a:extLst>
              <a:ext uri="{FF2B5EF4-FFF2-40B4-BE49-F238E27FC236}">
                <a16:creationId xmlns:a16="http://schemas.microsoft.com/office/drawing/2014/main" id="{34F8941C-875F-C837-D641-BD41024F0CCD}"/>
              </a:ext>
            </a:extLst>
          </p:cNvPr>
          <p:cNvGrpSpPr/>
          <p:nvPr/>
        </p:nvGrpSpPr>
        <p:grpSpPr>
          <a:xfrm>
            <a:off x="2224295" y="4457039"/>
            <a:ext cx="1305182" cy="1242294"/>
            <a:chOff x="2832192" y="3391850"/>
            <a:chExt cx="1026218" cy="1009327"/>
          </a:xfrm>
        </p:grpSpPr>
        <p:sp>
          <p:nvSpPr>
            <p:cNvPr id="8" name="Прямокутник 7">
              <a:extLst>
                <a:ext uri="{FF2B5EF4-FFF2-40B4-BE49-F238E27FC236}">
                  <a16:creationId xmlns:a16="http://schemas.microsoft.com/office/drawing/2014/main" id="{903FEA5D-F679-161A-3C9E-4AC536E286D8}"/>
                </a:ext>
              </a:extLst>
            </p:cNvPr>
            <p:cNvSpPr/>
            <p:nvPr/>
          </p:nvSpPr>
          <p:spPr>
            <a:xfrm>
              <a:off x="2934821" y="3502959"/>
              <a:ext cx="923589" cy="89821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  <a:effectLst>
              <a:glow rad="63500">
                <a:schemeClr val="accent1">
                  <a:satMod val="175000"/>
                  <a:alpha val="40000"/>
                </a:schemeClr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488E6585-BFF3-698D-D5F5-FE0C873A6B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96419" b="93746"/>
            <a:stretch/>
          </p:blipFill>
          <p:spPr>
            <a:xfrm>
              <a:off x="2832192" y="3391850"/>
              <a:ext cx="1026218" cy="1009327"/>
            </a:xfrm>
            <a:prstGeom prst="rect">
              <a:avLst/>
            </a:prstGeom>
          </p:spPr>
        </p:pic>
      </p:grpSp>
      <p:grpSp>
        <p:nvGrpSpPr>
          <p:cNvPr id="6" name="Групувати 5">
            <a:extLst>
              <a:ext uri="{FF2B5EF4-FFF2-40B4-BE49-F238E27FC236}">
                <a16:creationId xmlns:a16="http://schemas.microsoft.com/office/drawing/2014/main" id="{9418DD88-4618-AA5B-93D7-CADBE67C5BCE}"/>
              </a:ext>
            </a:extLst>
          </p:cNvPr>
          <p:cNvGrpSpPr/>
          <p:nvPr/>
        </p:nvGrpSpPr>
        <p:grpSpPr>
          <a:xfrm>
            <a:off x="3769010" y="4457039"/>
            <a:ext cx="1305182" cy="1242294"/>
            <a:chOff x="2832192" y="3391850"/>
            <a:chExt cx="1026218" cy="1009327"/>
          </a:xfrm>
        </p:grpSpPr>
        <p:sp>
          <p:nvSpPr>
            <p:cNvPr id="13" name="Прямокутник 12">
              <a:extLst>
                <a:ext uri="{FF2B5EF4-FFF2-40B4-BE49-F238E27FC236}">
                  <a16:creationId xmlns:a16="http://schemas.microsoft.com/office/drawing/2014/main" id="{DA00B987-9E3E-37DB-E8F2-4185FE0E82B4}"/>
                </a:ext>
              </a:extLst>
            </p:cNvPr>
            <p:cNvSpPr/>
            <p:nvPr/>
          </p:nvSpPr>
          <p:spPr>
            <a:xfrm>
              <a:off x="2934821" y="3502959"/>
              <a:ext cx="923589" cy="89821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  <a:effectLst>
              <a:glow rad="63500">
                <a:schemeClr val="accent1">
                  <a:satMod val="175000"/>
                  <a:alpha val="40000"/>
                </a:schemeClr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F37FD86E-EE1C-8C70-AE34-CA58ED018C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96419" b="93746"/>
            <a:stretch/>
          </p:blipFill>
          <p:spPr>
            <a:xfrm>
              <a:off x="2832192" y="3391850"/>
              <a:ext cx="1026218" cy="1009327"/>
            </a:xfrm>
            <a:prstGeom prst="rect">
              <a:avLst/>
            </a:prstGeom>
          </p:spPr>
        </p:pic>
      </p:grpSp>
      <p:grpSp>
        <p:nvGrpSpPr>
          <p:cNvPr id="15" name="Групувати 14">
            <a:extLst>
              <a:ext uri="{FF2B5EF4-FFF2-40B4-BE49-F238E27FC236}">
                <a16:creationId xmlns:a16="http://schemas.microsoft.com/office/drawing/2014/main" id="{4F7D95A1-5B71-E9C5-B880-A6483C8D6B67}"/>
              </a:ext>
            </a:extLst>
          </p:cNvPr>
          <p:cNvGrpSpPr/>
          <p:nvPr/>
        </p:nvGrpSpPr>
        <p:grpSpPr>
          <a:xfrm>
            <a:off x="5344330" y="4457039"/>
            <a:ext cx="1305182" cy="1242294"/>
            <a:chOff x="2832192" y="3391850"/>
            <a:chExt cx="1026218" cy="1009327"/>
          </a:xfrm>
        </p:grpSpPr>
        <p:sp>
          <p:nvSpPr>
            <p:cNvPr id="16" name="Прямокутник 15">
              <a:extLst>
                <a:ext uri="{FF2B5EF4-FFF2-40B4-BE49-F238E27FC236}">
                  <a16:creationId xmlns:a16="http://schemas.microsoft.com/office/drawing/2014/main" id="{F00C83A2-E16F-CE4B-7DC9-233F108FE08C}"/>
                </a:ext>
              </a:extLst>
            </p:cNvPr>
            <p:cNvSpPr/>
            <p:nvPr/>
          </p:nvSpPr>
          <p:spPr>
            <a:xfrm>
              <a:off x="2934821" y="3502959"/>
              <a:ext cx="923589" cy="89821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  <a:effectLst>
              <a:glow rad="63500">
                <a:schemeClr val="accent1">
                  <a:satMod val="175000"/>
                  <a:alpha val="40000"/>
                </a:schemeClr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91E1077D-BFB9-E5F8-44D1-C0C922578A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96419" b="93746"/>
            <a:stretch/>
          </p:blipFill>
          <p:spPr>
            <a:xfrm>
              <a:off x="2832192" y="3391850"/>
              <a:ext cx="1026218" cy="1009327"/>
            </a:xfrm>
            <a:prstGeom prst="rect">
              <a:avLst/>
            </a:prstGeom>
          </p:spPr>
        </p:pic>
      </p:grpSp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E90D9F18-4FA1-D93D-7070-14DF77E86DDD}"/>
              </a:ext>
            </a:extLst>
          </p:cNvPr>
          <p:cNvGrpSpPr/>
          <p:nvPr/>
        </p:nvGrpSpPr>
        <p:grpSpPr>
          <a:xfrm>
            <a:off x="6897922" y="4457039"/>
            <a:ext cx="1305182" cy="1242294"/>
            <a:chOff x="2832192" y="3391850"/>
            <a:chExt cx="1026218" cy="1009327"/>
          </a:xfrm>
        </p:grpSpPr>
        <p:sp>
          <p:nvSpPr>
            <p:cNvPr id="20" name="Прямокутник 19">
              <a:extLst>
                <a:ext uri="{FF2B5EF4-FFF2-40B4-BE49-F238E27FC236}">
                  <a16:creationId xmlns:a16="http://schemas.microsoft.com/office/drawing/2014/main" id="{5B9835FE-5F64-C1DE-4DF2-66DF97F6BC5C}"/>
                </a:ext>
              </a:extLst>
            </p:cNvPr>
            <p:cNvSpPr/>
            <p:nvPr/>
          </p:nvSpPr>
          <p:spPr>
            <a:xfrm>
              <a:off x="2934821" y="3502959"/>
              <a:ext cx="923589" cy="89821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  <a:effectLst>
              <a:glow rad="63500">
                <a:schemeClr val="accent1">
                  <a:satMod val="175000"/>
                  <a:alpha val="40000"/>
                </a:schemeClr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56244834-9B62-D7E4-A334-5B13D9294E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96419" b="93746"/>
            <a:stretch/>
          </p:blipFill>
          <p:spPr>
            <a:xfrm>
              <a:off x="2832192" y="3391850"/>
              <a:ext cx="1026218" cy="1009327"/>
            </a:xfrm>
            <a:prstGeom prst="rect">
              <a:avLst/>
            </a:prstGeom>
          </p:spPr>
        </p:pic>
      </p:grpSp>
      <p:grpSp>
        <p:nvGrpSpPr>
          <p:cNvPr id="22" name="Групувати 21">
            <a:extLst>
              <a:ext uri="{FF2B5EF4-FFF2-40B4-BE49-F238E27FC236}">
                <a16:creationId xmlns:a16="http://schemas.microsoft.com/office/drawing/2014/main" id="{CC5D01FE-5687-2E9B-B6AE-1FDF548561A9}"/>
              </a:ext>
            </a:extLst>
          </p:cNvPr>
          <p:cNvGrpSpPr/>
          <p:nvPr/>
        </p:nvGrpSpPr>
        <p:grpSpPr>
          <a:xfrm>
            <a:off x="8442637" y="4457039"/>
            <a:ext cx="1305182" cy="1242294"/>
            <a:chOff x="2832192" y="3391850"/>
            <a:chExt cx="1026218" cy="1009327"/>
          </a:xfrm>
        </p:grpSpPr>
        <p:sp>
          <p:nvSpPr>
            <p:cNvPr id="23" name="Прямокутник 22">
              <a:extLst>
                <a:ext uri="{FF2B5EF4-FFF2-40B4-BE49-F238E27FC236}">
                  <a16:creationId xmlns:a16="http://schemas.microsoft.com/office/drawing/2014/main" id="{ABEB4B0D-1A9C-C82E-8E39-E30AAD02FE5B}"/>
                </a:ext>
              </a:extLst>
            </p:cNvPr>
            <p:cNvSpPr/>
            <p:nvPr/>
          </p:nvSpPr>
          <p:spPr>
            <a:xfrm>
              <a:off x="2934821" y="3502959"/>
              <a:ext cx="923589" cy="89821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  <a:effectLst>
              <a:glow rad="63500">
                <a:schemeClr val="accent1">
                  <a:satMod val="175000"/>
                  <a:alpha val="40000"/>
                </a:schemeClr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A275ED4C-5400-BFCB-7351-D169626594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96419" b="93746"/>
            <a:stretch/>
          </p:blipFill>
          <p:spPr>
            <a:xfrm>
              <a:off x="2832192" y="3391850"/>
              <a:ext cx="1026218" cy="1009327"/>
            </a:xfrm>
            <a:prstGeom prst="rect">
              <a:avLst/>
            </a:prstGeom>
          </p:spPr>
        </p:pic>
      </p:grpSp>
      <p:grpSp>
        <p:nvGrpSpPr>
          <p:cNvPr id="25" name="Групувати 24">
            <a:extLst>
              <a:ext uri="{FF2B5EF4-FFF2-40B4-BE49-F238E27FC236}">
                <a16:creationId xmlns:a16="http://schemas.microsoft.com/office/drawing/2014/main" id="{C1997A20-288E-50D3-E9E9-B4C60E2BA01B}"/>
              </a:ext>
            </a:extLst>
          </p:cNvPr>
          <p:cNvGrpSpPr/>
          <p:nvPr/>
        </p:nvGrpSpPr>
        <p:grpSpPr>
          <a:xfrm>
            <a:off x="10022522" y="4457039"/>
            <a:ext cx="1305182" cy="1242294"/>
            <a:chOff x="2832192" y="3391850"/>
            <a:chExt cx="1026218" cy="1009327"/>
          </a:xfrm>
        </p:grpSpPr>
        <p:sp>
          <p:nvSpPr>
            <p:cNvPr id="26" name="Прямокутник 25">
              <a:extLst>
                <a:ext uri="{FF2B5EF4-FFF2-40B4-BE49-F238E27FC236}">
                  <a16:creationId xmlns:a16="http://schemas.microsoft.com/office/drawing/2014/main" id="{1A5D5AA0-4EC0-D99F-78FC-E93ABEEE0C74}"/>
                </a:ext>
              </a:extLst>
            </p:cNvPr>
            <p:cNvSpPr/>
            <p:nvPr/>
          </p:nvSpPr>
          <p:spPr>
            <a:xfrm>
              <a:off x="2934821" y="3502959"/>
              <a:ext cx="923589" cy="89821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  <a:effectLst>
              <a:glow rad="63500">
                <a:schemeClr val="accent1">
                  <a:satMod val="175000"/>
                  <a:alpha val="40000"/>
                </a:schemeClr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347E4C14-A2A5-0B59-7645-C4B8FEC364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96419" b="93746"/>
            <a:stretch/>
          </p:blipFill>
          <p:spPr>
            <a:xfrm>
              <a:off x="2832192" y="3391850"/>
              <a:ext cx="1026218" cy="1009327"/>
            </a:xfrm>
            <a:prstGeom prst="rect">
              <a:avLst/>
            </a:prstGeom>
          </p:spPr>
        </p:pic>
      </p:grp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151AADA9-E3A8-5467-B4D0-F7BF84B50A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508" y="4486739"/>
            <a:ext cx="608656" cy="1267178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7BAA64D1-A461-884D-5BE7-BD91DF8B69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498" b="95455" l="5340" r="9660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97239" y="4484507"/>
            <a:ext cx="632237" cy="1289271"/>
          </a:xfrm>
          <a:prstGeom prst="rect">
            <a:avLst/>
          </a:prstGeom>
        </p:spPr>
      </p:pic>
      <p:cxnSp>
        <p:nvCxnSpPr>
          <p:cNvPr id="32" name="Пряма зі стрілкою 31">
            <a:extLst>
              <a:ext uri="{FF2B5EF4-FFF2-40B4-BE49-F238E27FC236}">
                <a16:creationId xmlns:a16="http://schemas.microsoft.com/office/drawing/2014/main" id="{40F2E994-0DD0-1BD8-758F-D908DC5C8418}"/>
              </a:ext>
            </a:extLst>
          </p:cNvPr>
          <p:cNvCxnSpPr>
            <a:cxnSpLocks/>
          </p:cNvCxnSpPr>
          <p:nvPr/>
        </p:nvCxnSpPr>
        <p:spPr>
          <a:xfrm flipV="1">
            <a:off x="2942796" y="4593794"/>
            <a:ext cx="438739" cy="374500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 зі стрілкою 55">
            <a:extLst>
              <a:ext uri="{FF2B5EF4-FFF2-40B4-BE49-F238E27FC236}">
                <a16:creationId xmlns:a16="http://schemas.microsoft.com/office/drawing/2014/main" id="{6C2C0CB0-69B8-DE79-AEB6-097189E5E143}"/>
              </a:ext>
            </a:extLst>
          </p:cNvPr>
          <p:cNvCxnSpPr>
            <a:cxnSpLocks/>
          </p:cNvCxnSpPr>
          <p:nvPr/>
        </p:nvCxnSpPr>
        <p:spPr>
          <a:xfrm flipH="1">
            <a:off x="3092063" y="4827985"/>
            <a:ext cx="412862" cy="851749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50A48B34-2D00-FA0A-E51D-3D4307517B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498" b="95455" l="5340" r="9660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52265" y="4484507"/>
            <a:ext cx="632237" cy="1289271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C176248D-BEF9-2453-B562-5806F25156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7793" y="4486739"/>
            <a:ext cx="608656" cy="1267178"/>
          </a:xfrm>
          <a:prstGeom prst="rect">
            <a:avLst/>
          </a:prstGeom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2623DA3F-7054-AB5C-7997-A3A8505D637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2381" y="4486739"/>
            <a:ext cx="608656" cy="1267178"/>
          </a:xfrm>
          <a:prstGeom prst="rect">
            <a:avLst/>
          </a:prstGeom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D999E7D9-88D5-298B-D89D-AAE519FDEF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5973" y="4486739"/>
            <a:ext cx="608656" cy="1267178"/>
          </a:xfrm>
          <a:prstGeom prst="rect">
            <a:avLst/>
          </a:prstGeom>
        </p:spPr>
      </p:pic>
      <p:pic>
        <p:nvPicPr>
          <p:cNvPr id="79" name="Рисунок 78">
            <a:extLst>
              <a:ext uri="{FF2B5EF4-FFF2-40B4-BE49-F238E27FC236}">
                <a16:creationId xmlns:a16="http://schemas.microsoft.com/office/drawing/2014/main" id="{4E14D009-831C-F920-2C21-CA01492E57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9048" y="4486739"/>
            <a:ext cx="608656" cy="1267178"/>
          </a:xfrm>
          <a:prstGeom prst="rect">
            <a:avLst/>
          </a:prstGeom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A58C20D4-6FF9-1C26-718D-70A22705BE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498" b="95455" l="5340" r="9660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10937" y="4484507"/>
            <a:ext cx="632237" cy="1289271"/>
          </a:xfrm>
          <a:prstGeom prst="rect">
            <a:avLst/>
          </a:prstGeom>
        </p:spPr>
      </p:pic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987F7DDA-9877-771D-BFD6-36A312D398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498" b="95455" l="5340" r="9660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72595" y="4484507"/>
            <a:ext cx="632237" cy="1289271"/>
          </a:xfrm>
          <a:prstGeom prst="rect">
            <a:avLst/>
          </a:prstGeom>
        </p:spPr>
      </p:pic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EB0EB747-51F2-C346-D4B5-0A1417B876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498" b="95455" l="5340" r="9660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26187" y="4484507"/>
            <a:ext cx="632237" cy="1289271"/>
          </a:xfrm>
          <a:prstGeom prst="rect">
            <a:avLst/>
          </a:prstGeom>
        </p:spPr>
      </p:pic>
      <p:pic>
        <p:nvPicPr>
          <p:cNvPr id="84" name="Рисунок 83">
            <a:extLst>
              <a:ext uri="{FF2B5EF4-FFF2-40B4-BE49-F238E27FC236}">
                <a16:creationId xmlns:a16="http://schemas.microsoft.com/office/drawing/2014/main" id="{DBE67499-53E2-61C7-A44F-B83AE59E9C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498" b="95455" l="5340" r="9660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07257" y="4484507"/>
            <a:ext cx="632237" cy="1289271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6420028-B854-150F-8884-A6016E7376F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7696" y="403980"/>
            <a:ext cx="3720451" cy="3720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5872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C1F3263-7F0E-84AF-714A-A6C85ABD17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998" y="123381"/>
            <a:ext cx="10358711" cy="6585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663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7798864-1604-39A4-537D-ABE68D42BCF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1835998" y="106326"/>
            <a:ext cx="10358711" cy="675167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71F6C03-ABCA-556B-6679-87B17AADCA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4940" y="943749"/>
            <a:ext cx="6600825" cy="507682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7287501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EC13ED8-2417-D38E-21F4-327B17F8CA2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1835998" y="0"/>
            <a:ext cx="10358711" cy="6857999"/>
          </a:xfrm>
          <a:prstGeom prst="rect">
            <a:avLst/>
          </a:prstGeom>
        </p:spPr>
      </p:pic>
      <p:sp>
        <p:nvSpPr>
          <p:cNvPr id="7" name="Выноска-облако 6">
            <a:extLst>
              <a:ext uri="{FF2B5EF4-FFF2-40B4-BE49-F238E27FC236}">
                <a16:creationId xmlns:a16="http://schemas.microsoft.com/office/drawing/2014/main" id="{DBA60650-C391-0A84-A5EA-B5E2055C2FD9}"/>
              </a:ext>
            </a:extLst>
          </p:cNvPr>
          <p:cNvSpPr/>
          <p:nvPr/>
        </p:nvSpPr>
        <p:spPr>
          <a:xfrm flipH="1">
            <a:off x="988828" y="176546"/>
            <a:ext cx="7113181" cy="2836511"/>
          </a:xfrm>
          <a:prstGeom prst="cloudCallout">
            <a:avLst>
              <a:gd name="adj1" fmla="val -102669"/>
              <a:gd name="adj2" fmla="val 37735"/>
            </a:avLst>
          </a:prstGeom>
          <a:solidFill>
            <a:schemeClr val="bg1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342900" algn="ctr">
              <a:buFont typeface="+mj-lt"/>
              <a:buAutoNum type="arabicPeriod"/>
            </a:pPr>
            <a:r>
              <a:rPr lang="ru-RU" sz="2800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Які</a:t>
            </a:r>
            <a:r>
              <a:rPr lang="ru-RU" sz="2800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сусіди</a:t>
            </a:r>
            <a:r>
              <a:rPr lang="ru-RU" sz="2800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числа 5?</a:t>
            </a:r>
            <a:endParaRPr lang="en-US" sz="2000" dirty="0">
              <a:solidFill>
                <a:schemeClr val="accent2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ctr">
              <a:buFont typeface="+mj-lt"/>
              <a:buAutoNum type="arabicPeriod"/>
            </a:pPr>
            <a:r>
              <a:rPr lang="ru-RU" sz="2800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Порівняйте</a:t>
            </a:r>
            <a:r>
              <a:rPr lang="ru-RU" sz="2800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6 і 8</a:t>
            </a:r>
            <a:endParaRPr lang="en-US" sz="2000" dirty="0">
              <a:solidFill>
                <a:schemeClr val="accent2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ctr">
              <a:buFont typeface="+mj-lt"/>
              <a:buAutoNum type="arabicPeriod"/>
            </a:pPr>
            <a:r>
              <a:rPr lang="ru-RU" sz="2800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</a:t>
            </a:r>
            <a:r>
              <a:rPr lang="ru-RU" sz="2800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скільки</a:t>
            </a:r>
            <a:r>
              <a:rPr lang="ru-RU" sz="2800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більше</a:t>
            </a:r>
            <a:r>
              <a:rPr lang="ru-RU" sz="2800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6 </a:t>
            </a:r>
            <a:r>
              <a:rPr lang="ru-RU" sz="2800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від</a:t>
            </a:r>
            <a:r>
              <a:rPr lang="ru-RU" sz="2800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2?</a:t>
            </a:r>
            <a:endParaRPr lang="en-US" sz="2000" dirty="0">
              <a:solidFill>
                <a:schemeClr val="accent2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ctr">
              <a:spcAft>
                <a:spcPts val="1000"/>
              </a:spcAft>
              <a:buFont typeface="+mj-lt"/>
              <a:buAutoNum type="arabicPeriod"/>
            </a:pPr>
            <a:r>
              <a:rPr lang="ru-RU" sz="2800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</a:t>
            </a:r>
            <a:r>
              <a:rPr lang="ru-RU" sz="2800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скільки</a:t>
            </a:r>
            <a:r>
              <a:rPr lang="ru-RU" sz="2800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менше</a:t>
            </a:r>
            <a:r>
              <a:rPr lang="ru-RU" sz="2800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 </a:t>
            </a:r>
            <a:r>
              <a:rPr lang="ru-RU" sz="2800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від</a:t>
            </a:r>
            <a:r>
              <a:rPr lang="ru-RU" sz="2800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8?</a:t>
            </a:r>
            <a:endParaRPr lang="en-US" sz="2000" dirty="0">
              <a:solidFill>
                <a:schemeClr val="accent2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4562ADC-9A2D-EEBC-9E9F-6761305BA8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3424" y="1035972"/>
            <a:ext cx="5628576" cy="5731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0396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B2FD434-3F7D-0405-D622-7D6515F9B76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1835998" y="0"/>
            <a:ext cx="10358711" cy="685799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6DAB062-CAB2-6DC6-71B9-B5729636FC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40641">
            <a:off x="5928537" y="2775688"/>
            <a:ext cx="6936858" cy="462457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C622DD1-5131-8C34-097E-6BBF3EE6D8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24177">
            <a:off x="9514944" y="2915122"/>
            <a:ext cx="2327409" cy="301879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2161664-D2AA-E74A-F073-DF10155A2893}"/>
              </a:ext>
            </a:extLst>
          </p:cNvPr>
          <p:cNvSpPr txBox="1"/>
          <p:nvPr/>
        </p:nvSpPr>
        <p:spPr>
          <a:xfrm rot="2500690">
            <a:off x="9577241" y="3387314"/>
            <a:ext cx="173310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/>
              <a:t>2+4+2=</a:t>
            </a:r>
          </a:p>
          <a:p>
            <a:r>
              <a:rPr lang="uk-UA" sz="2400" dirty="0"/>
              <a:t>1+5+4=</a:t>
            </a:r>
          </a:p>
          <a:p>
            <a:r>
              <a:rPr lang="uk-UA" sz="2400" dirty="0"/>
              <a:t>9-2-3=</a:t>
            </a:r>
          </a:p>
          <a:p>
            <a:r>
              <a:rPr lang="uk-UA" sz="2400" dirty="0"/>
              <a:t>6-3-3=</a:t>
            </a:r>
          </a:p>
          <a:p>
            <a:r>
              <a:rPr lang="uk-UA" sz="2400" dirty="0"/>
              <a:t>2+2+6=</a:t>
            </a:r>
          </a:p>
          <a:p>
            <a:r>
              <a:rPr lang="uk-UA" sz="2400" dirty="0"/>
              <a:t>10-7-1=</a:t>
            </a:r>
            <a:endParaRPr lang="en-US" sz="2400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5F224FB-65EC-0799-25B5-BDB3C5B1D5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998" y="2568700"/>
            <a:ext cx="4841249" cy="4209497"/>
          </a:xfrm>
          <a:prstGeom prst="rect">
            <a:avLst/>
          </a:prstGeom>
        </p:spPr>
      </p:pic>
      <p:sp>
        <p:nvSpPr>
          <p:cNvPr id="8" name="Выноска-облако 6">
            <a:extLst>
              <a:ext uri="{FF2B5EF4-FFF2-40B4-BE49-F238E27FC236}">
                <a16:creationId xmlns:a16="http://schemas.microsoft.com/office/drawing/2014/main" id="{2163A729-F79A-60F0-4DB9-3CF88252B902}"/>
              </a:ext>
            </a:extLst>
          </p:cNvPr>
          <p:cNvSpPr/>
          <p:nvPr/>
        </p:nvSpPr>
        <p:spPr>
          <a:xfrm flipH="1">
            <a:off x="3134768" y="3103230"/>
            <a:ext cx="3144838" cy="1792047"/>
          </a:xfrm>
          <a:prstGeom prst="cloudCallout">
            <a:avLst>
              <a:gd name="adj1" fmla="val -80485"/>
              <a:gd name="adj2" fmla="val 98542"/>
            </a:avLst>
          </a:prstGeom>
          <a:solidFill>
            <a:schemeClr val="bg1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uk-UA" sz="2400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Попрацюємо на дошці?</a:t>
            </a:r>
            <a:endParaRPr lang="en-US" dirty="0">
              <a:solidFill>
                <a:schemeClr val="accent2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61012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A63DE42-3DE6-6138-BFB3-03FE9A7ACD2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1835998" y="0"/>
            <a:ext cx="10358711" cy="6857999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1A2BFAB-06D9-C165-2E92-C135A5BB88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763" y="410207"/>
            <a:ext cx="4583828" cy="594550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A45CB72-5880-E994-8260-1B8EDD35088F}"/>
              </a:ext>
            </a:extLst>
          </p:cNvPr>
          <p:cNvSpPr txBox="1"/>
          <p:nvPr/>
        </p:nvSpPr>
        <p:spPr>
          <a:xfrm>
            <a:off x="2872733" y="1830112"/>
            <a:ext cx="341335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dirty="0"/>
              <a:t>2+4+2=</a:t>
            </a:r>
          </a:p>
          <a:p>
            <a:r>
              <a:rPr lang="uk-UA" sz="4000" dirty="0"/>
              <a:t>1+5+4=</a:t>
            </a:r>
          </a:p>
          <a:p>
            <a:r>
              <a:rPr lang="uk-UA" sz="4000" dirty="0"/>
              <a:t>9-2-3=</a:t>
            </a:r>
          </a:p>
          <a:p>
            <a:r>
              <a:rPr lang="uk-UA" sz="4000" dirty="0"/>
              <a:t>6-3-3=</a:t>
            </a:r>
          </a:p>
          <a:p>
            <a:r>
              <a:rPr lang="uk-UA" sz="4000" dirty="0"/>
              <a:t>2+2+6=</a:t>
            </a:r>
          </a:p>
          <a:p>
            <a:r>
              <a:rPr lang="uk-UA" sz="4000" dirty="0"/>
              <a:t>10-7-1=</a:t>
            </a:r>
            <a:endParaRPr lang="en-US" sz="4000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01085B8-F347-D49E-EF47-4A7A626FA1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8395" y="4021840"/>
            <a:ext cx="5169195" cy="271382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2F00BDC-E649-820D-B1E0-1C89846B15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40641">
            <a:off x="7428933" y="1994307"/>
            <a:ext cx="3716023" cy="247734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EB6A334-308B-0700-18DE-BA68FEF15C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24177">
            <a:off x="9366006" y="1963273"/>
            <a:ext cx="1305244" cy="169298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6675618-F3AD-5B55-FB6A-1FB7CEA4A2A6}"/>
              </a:ext>
            </a:extLst>
          </p:cNvPr>
          <p:cNvSpPr txBox="1"/>
          <p:nvPr/>
        </p:nvSpPr>
        <p:spPr>
          <a:xfrm rot="2500690">
            <a:off x="9406162" y="2402948"/>
            <a:ext cx="173310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400" dirty="0"/>
              <a:t>2+4+2=</a:t>
            </a:r>
          </a:p>
          <a:p>
            <a:r>
              <a:rPr lang="uk-UA" sz="1400" dirty="0"/>
              <a:t>1+5+4=</a:t>
            </a:r>
          </a:p>
          <a:p>
            <a:r>
              <a:rPr lang="uk-UA" sz="1400" dirty="0"/>
              <a:t>9-2-3=</a:t>
            </a:r>
          </a:p>
          <a:p>
            <a:r>
              <a:rPr lang="uk-UA" sz="1400" dirty="0"/>
              <a:t>6-3-3=</a:t>
            </a:r>
          </a:p>
          <a:p>
            <a:r>
              <a:rPr lang="uk-UA" sz="1400" dirty="0"/>
              <a:t>2+2+6=</a:t>
            </a:r>
          </a:p>
          <a:p>
            <a:r>
              <a:rPr lang="uk-UA" sz="1400" dirty="0"/>
              <a:t>10-7-1=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8451118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02029E8-690B-B0DB-618F-ADE31FE52D9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1835998" y="0"/>
            <a:ext cx="10358711" cy="685799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1A10DEF-C12D-E2E0-5ED9-8BB505EDC1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6521" y="2743858"/>
            <a:ext cx="6535479" cy="3997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8463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Мультимедиа в Интернете 1" title="ФІЗКУЛЬТХВИЛИНКА. РУХАНКА. &quot;ВЖЕ ВЕСНА ПРИЙШЛА&quot;">
            <a:hlinkClick r:id="" action="ppaction://media"/>
            <a:extLst>
              <a:ext uri="{FF2B5EF4-FFF2-40B4-BE49-F238E27FC236}">
                <a16:creationId xmlns:a16="http://schemas.microsoft.com/office/drawing/2014/main" id="{1A3B13BD-21E7-918E-67AD-73EAB6D8458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845339" y="165395"/>
            <a:ext cx="10160000" cy="6692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690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D88484A5-DE6C-4D37-9417-808D688D1C9A}"/>
              </a:ext>
            </a:extLst>
          </p:cNvPr>
          <p:cNvSpPr/>
          <p:nvPr/>
        </p:nvSpPr>
        <p:spPr>
          <a:xfrm>
            <a:off x="5092994" y="1077555"/>
            <a:ext cx="6773381" cy="331674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de-DE" sz="3600" kern="150" dirty="0" err="1"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Хто</a:t>
            </a:r>
            <a:r>
              <a:rPr lang="de-DE" sz="3600" kern="150" dirty="0"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 </a:t>
            </a:r>
            <a:r>
              <a:rPr lang="de-DE" sz="3600" kern="150" dirty="0" err="1"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готовий</a:t>
            </a:r>
            <a:r>
              <a:rPr lang="de-DE" sz="3600" kern="150" dirty="0"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 </a:t>
            </a:r>
            <a:r>
              <a:rPr lang="de-DE" sz="3600" kern="150" dirty="0" err="1"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до</a:t>
            </a:r>
            <a:r>
              <a:rPr lang="de-DE" sz="3600" kern="150" dirty="0"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 </a:t>
            </a:r>
            <a:r>
              <a:rPr lang="de-DE" sz="3600" kern="150" dirty="0" err="1"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уроку</a:t>
            </a:r>
            <a:r>
              <a:rPr lang="de-DE" sz="3600" kern="150" dirty="0"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, </a:t>
            </a:r>
            <a:r>
              <a:rPr lang="de-DE" sz="3600" kern="150" dirty="0" err="1"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плесніть</a:t>
            </a:r>
            <a:r>
              <a:rPr lang="de-DE" sz="3600" kern="150" dirty="0"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 у </a:t>
            </a:r>
            <a:r>
              <a:rPr lang="de-DE" sz="3600" kern="150" dirty="0" err="1"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долоньки</a:t>
            </a:r>
            <a:r>
              <a:rPr lang="de-DE" sz="3600" kern="150" dirty="0"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!</a:t>
            </a:r>
            <a:endParaRPr lang="en-US" sz="3600" kern="150" dirty="0">
              <a:effectLst/>
              <a:latin typeface="Times New Roman" panose="02020603050405020304" pitchFamily="18" charset="0"/>
              <a:ea typeface="Andale Sans UI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de-DE" sz="3600" kern="150" dirty="0"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  -</a:t>
            </a:r>
            <a:r>
              <a:rPr lang="de-DE" sz="3600" kern="150" dirty="0" err="1"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Вліво</a:t>
            </a:r>
            <a:r>
              <a:rPr lang="de-DE" sz="3600" kern="150" dirty="0"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, </a:t>
            </a:r>
            <a:r>
              <a:rPr lang="de-DE" sz="3600" kern="150" dirty="0" err="1"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вправо</a:t>
            </a:r>
            <a:r>
              <a:rPr lang="de-DE" sz="3600" kern="150" dirty="0"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 </a:t>
            </a:r>
            <a:r>
              <a:rPr lang="de-DE" sz="3600" kern="150" dirty="0" err="1"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поверніться</a:t>
            </a:r>
            <a:r>
              <a:rPr lang="de-DE" sz="3600" kern="150" dirty="0"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 - </a:t>
            </a:r>
            <a:r>
              <a:rPr lang="de-DE" sz="3600" kern="150" dirty="0" err="1"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один</a:t>
            </a:r>
            <a:r>
              <a:rPr lang="de-DE" sz="3600" kern="150" dirty="0"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 </a:t>
            </a:r>
            <a:r>
              <a:rPr lang="de-DE" sz="3600" kern="150" dirty="0" err="1"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одному</a:t>
            </a:r>
            <a:r>
              <a:rPr lang="de-DE" sz="3600" kern="150" dirty="0"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 </a:t>
            </a:r>
            <a:r>
              <a:rPr lang="de-DE" sz="3600" kern="150" dirty="0" err="1"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всміхніться</a:t>
            </a:r>
            <a:r>
              <a:rPr lang="de-DE" sz="3600" kern="150" dirty="0"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!</a:t>
            </a:r>
            <a:endParaRPr lang="en-US" sz="3600" kern="150" dirty="0">
              <a:effectLst/>
              <a:latin typeface="Times New Roman" panose="02020603050405020304" pitchFamily="18" charset="0"/>
              <a:ea typeface="Andale Sans UI"/>
              <a:cs typeface="Tahoma" panose="020B060403050404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BDDBBA5-5C12-AECF-2B16-318C69783F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8151"/>
            <a:ext cx="5092995" cy="8065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5613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711E8C4-39DC-1B78-CA6F-6D505D7537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2028" y="0"/>
            <a:ext cx="10465945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4069D93-2D90-D1AB-CB50-FB445F32DF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24177">
            <a:off x="4902697" y="4178440"/>
            <a:ext cx="430302" cy="55812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465560C-73FF-5EAB-84EF-071A4BBA08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24177">
            <a:off x="6461640" y="3473700"/>
            <a:ext cx="263860" cy="34224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6EA441B-11F0-95BE-0270-00B4961F57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24177">
            <a:off x="10977430" y="4882361"/>
            <a:ext cx="430302" cy="55812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E4A07D3-6311-1B8B-C796-63189D38A1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24177">
            <a:off x="3147825" y="3257878"/>
            <a:ext cx="263860" cy="342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1518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B3C009D-980F-19A1-59EE-88BE778192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793" y="199320"/>
            <a:ext cx="11266207" cy="66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6164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60866C2-20BF-9409-41EF-BC4383BE84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2268" y="159488"/>
            <a:ext cx="9341558" cy="669851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1C86F1A-4418-1DFB-4D6C-2E47F7F205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510" y="159488"/>
            <a:ext cx="9486316" cy="6647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1551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253264-D142-EDBE-A6C5-329D43FE2A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63EEB94-6100-6189-A066-E1CDA1F94F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2028" y="0"/>
            <a:ext cx="10465945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FC1E5F7-000C-01C9-F6CE-E909B219BB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24177">
            <a:off x="4902697" y="4178440"/>
            <a:ext cx="430302" cy="558128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252C3DA-1FFC-E3AD-0B26-107C2AD854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96553">
            <a:off x="6435715" y="1092868"/>
            <a:ext cx="4015905" cy="5208874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0061E45-FA3B-03DB-C400-8D255806719A}"/>
              </a:ext>
            </a:extLst>
          </p:cNvPr>
          <p:cNvSpPr/>
          <p:nvPr/>
        </p:nvSpPr>
        <p:spPr>
          <a:xfrm rot="20516781">
            <a:off x="6672219" y="2060717"/>
            <a:ext cx="23775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Задача </a:t>
            </a:r>
          </a:p>
        </p:txBody>
      </p:sp>
    </p:spTree>
    <p:extLst>
      <p:ext uri="{BB962C8B-B14F-4D97-AF65-F5344CB8AC3E}">
        <p14:creationId xmlns:p14="http://schemas.microsoft.com/office/powerpoint/2010/main" val="1559728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18A204E-D7A0-2B64-1C93-F3FD4C850C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2028" y="0"/>
            <a:ext cx="10465945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B10472E-3A27-2D3C-6C21-D0D5665651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24177">
            <a:off x="4902697" y="4178440"/>
            <a:ext cx="430302" cy="55812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42B97A2-0AC7-E9F6-BD74-FDC6105BE1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902" y="116958"/>
            <a:ext cx="6429208" cy="6534074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49080BA-2A48-1F36-81AD-28014702F7D3}"/>
              </a:ext>
            </a:extLst>
          </p:cNvPr>
          <p:cNvSpPr/>
          <p:nvPr/>
        </p:nvSpPr>
        <p:spPr>
          <a:xfrm>
            <a:off x="8232631" y="574802"/>
            <a:ext cx="237757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Задача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F5C6F1-8673-92D2-2CD0-DDA0561360BF}"/>
              </a:ext>
            </a:extLst>
          </p:cNvPr>
          <p:cNvSpPr txBox="1"/>
          <p:nvPr/>
        </p:nvSpPr>
        <p:spPr>
          <a:xfrm>
            <a:off x="7025000" y="1466463"/>
            <a:ext cx="4330572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i="1" kern="150" dirty="0" err="1"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Сьогодні</a:t>
            </a:r>
            <a:r>
              <a:rPr lang="de-DE" sz="2800" i="1" kern="150" dirty="0"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 </a:t>
            </a:r>
            <a:r>
              <a:rPr lang="de-DE" sz="2800" i="1" kern="150" dirty="0" err="1"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зранку</a:t>
            </a:r>
            <a:r>
              <a:rPr lang="de-DE" sz="2800" i="1" kern="150" dirty="0"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 </a:t>
            </a:r>
            <a:r>
              <a:rPr lang="de-DE" sz="2800" i="1" kern="150" dirty="0" err="1"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ми</a:t>
            </a:r>
            <a:r>
              <a:rPr lang="de-DE" sz="2800" i="1" kern="150" dirty="0"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, </a:t>
            </a:r>
            <a:r>
              <a:rPr lang="de-DE" sz="2800" i="1" kern="150" dirty="0" err="1"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підсніжники</a:t>
            </a:r>
            <a:r>
              <a:rPr lang="de-DE" sz="2800" i="1" kern="150" dirty="0"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, </a:t>
            </a:r>
            <a:r>
              <a:rPr lang="de-DE" sz="2800" i="1" kern="150" dirty="0" err="1"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бачили</a:t>
            </a:r>
            <a:r>
              <a:rPr lang="de-DE" sz="2800" i="1" kern="150" dirty="0"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, </a:t>
            </a:r>
            <a:r>
              <a:rPr lang="de-DE" sz="2800" i="1" kern="150" dirty="0" err="1"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як</a:t>
            </a:r>
            <a:r>
              <a:rPr lang="de-DE" sz="2800" i="1" kern="150" dirty="0"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 </a:t>
            </a:r>
            <a:r>
              <a:rPr lang="de-DE" sz="2800" i="1" kern="150" dirty="0" err="1"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птахи</a:t>
            </a:r>
            <a:r>
              <a:rPr lang="de-DE" sz="2800" i="1" kern="150" dirty="0"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 </a:t>
            </a:r>
            <a:r>
              <a:rPr lang="de-DE" sz="2800" i="1" kern="150" dirty="0" err="1"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поверталися</a:t>
            </a:r>
            <a:r>
              <a:rPr lang="de-DE" sz="2800" i="1" kern="150" dirty="0"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 з </a:t>
            </a:r>
            <a:r>
              <a:rPr lang="de-DE" sz="2800" i="1" kern="150" dirty="0" err="1"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теплих</a:t>
            </a:r>
            <a:r>
              <a:rPr lang="de-DE" sz="2800" i="1" kern="150" dirty="0"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 </a:t>
            </a:r>
            <a:r>
              <a:rPr lang="de-DE" sz="2800" i="1" kern="150" dirty="0" err="1"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країв</a:t>
            </a:r>
            <a:r>
              <a:rPr lang="de-DE" sz="2800" i="1" kern="150" dirty="0"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. </a:t>
            </a:r>
            <a:endParaRPr lang="uk-UA" sz="2800" i="1" kern="150" dirty="0">
              <a:effectLst/>
              <a:latin typeface="Times New Roman" panose="02020603050405020304" pitchFamily="18" charset="0"/>
              <a:ea typeface="Andale Sans UI"/>
              <a:cs typeface="Times New Roman" panose="02020603050405020304" pitchFamily="18" charset="0"/>
            </a:endParaRPr>
          </a:p>
          <a:p>
            <a:r>
              <a:rPr lang="de-DE" sz="2800" i="1" kern="150" dirty="0" err="1"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Спочатку</a:t>
            </a:r>
            <a:r>
              <a:rPr lang="de-DE" sz="2800" i="1" kern="150" dirty="0"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 </a:t>
            </a:r>
            <a:r>
              <a:rPr lang="de-DE" sz="2800" i="1" kern="150" dirty="0" err="1"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летіло</a:t>
            </a:r>
            <a:r>
              <a:rPr lang="de-DE" sz="2800" i="1" kern="150" dirty="0"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 </a:t>
            </a:r>
            <a:endParaRPr lang="uk-UA" sz="2800" i="1" kern="150" dirty="0">
              <a:effectLst/>
              <a:latin typeface="Times New Roman" panose="02020603050405020304" pitchFamily="18" charset="0"/>
              <a:ea typeface="Andale Sans UI"/>
              <a:cs typeface="Times New Roman" panose="02020603050405020304" pitchFamily="18" charset="0"/>
            </a:endParaRPr>
          </a:p>
          <a:p>
            <a:r>
              <a:rPr lang="de-DE" sz="2800" b="1" i="1" kern="150" dirty="0"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3 </a:t>
            </a:r>
            <a:r>
              <a:rPr lang="de-DE" sz="2800" b="1" i="1" kern="150" dirty="0" err="1"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ластівки</a:t>
            </a:r>
            <a:r>
              <a:rPr lang="de-DE" sz="2800" b="1" i="1" kern="150" dirty="0"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,</a:t>
            </a:r>
            <a:r>
              <a:rPr lang="de-DE" sz="2800" i="1" kern="150" dirty="0"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 </a:t>
            </a:r>
            <a:endParaRPr lang="uk-UA" sz="2800" i="1" kern="150" dirty="0">
              <a:effectLst/>
              <a:latin typeface="Times New Roman" panose="02020603050405020304" pitchFamily="18" charset="0"/>
              <a:ea typeface="Andale Sans UI"/>
              <a:cs typeface="Times New Roman" panose="02020603050405020304" pitchFamily="18" charset="0"/>
            </a:endParaRPr>
          </a:p>
          <a:p>
            <a:r>
              <a:rPr lang="de-DE" sz="2800" i="1" kern="150" dirty="0" err="1"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потім</a:t>
            </a:r>
            <a:r>
              <a:rPr lang="de-DE" sz="2800" i="1" kern="150" dirty="0"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 </a:t>
            </a:r>
            <a:r>
              <a:rPr lang="de-DE" sz="2800" b="1" i="1" kern="150" dirty="0"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4 </a:t>
            </a:r>
            <a:r>
              <a:rPr lang="de-DE" sz="2800" b="1" i="1" kern="150" dirty="0" err="1"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журавлі</a:t>
            </a:r>
            <a:r>
              <a:rPr lang="de-DE" sz="2800" b="1" i="1" kern="150" dirty="0"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 </a:t>
            </a:r>
            <a:endParaRPr lang="uk-UA" sz="2800" b="1" i="1" kern="150" dirty="0">
              <a:effectLst/>
              <a:latin typeface="Times New Roman" panose="02020603050405020304" pitchFamily="18" charset="0"/>
              <a:ea typeface="Andale Sans UI"/>
              <a:cs typeface="Times New Roman" panose="02020603050405020304" pitchFamily="18" charset="0"/>
            </a:endParaRPr>
          </a:p>
          <a:p>
            <a:r>
              <a:rPr lang="de-DE" sz="2800" i="1" kern="150" dirty="0"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і </a:t>
            </a:r>
            <a:r>
              <a:rPr lang="de-DE" sz="2800" b="1" i="1" kern="150" dirty="0"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2 </a:t>
            </a:r>
            <a:r>
              <a:rPr lang="de-DE" sz="2800" b="1" i="1" kern="150" dirty="0" err="1"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чайки</a:t>
            </a:r>
            <a:r>
              <a:rPr lang="de-DE" sz="2800" b="1" i="1" kern="150" dirty="0"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. </a:t>
            </a:r>
            <a:endParaRPr lang="uk-UA" sz="2800" b="1" i="1" kern="150" dirty="0">
              <a:effectLst/>
              <a:latin typeface="Times New Roman" panose="02020603050405020304" pitchFamily="18" charset="0"/>
              <a:ea typeface="Andale Sans UI"/>
              <a:cs typeface="Times New Roman" panose="02020603050405020304" pitchFamily="18" charset="0"/>
            </a:endParaRPr>
          </a:p>
          <a:p>
            <a:r>
              <a:rPr lang="de-DE" sz="2800" b="1" kern="150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Скільки</a:t>
            </a:r>
            <a:r>
              <a:rPr lang="de-DE" sz="2800" b="1" kern="150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 </a:t>
            </a:r>
            <a:r>
              <a:rPr lang="de-DE" sz="2800" b="1" kern="150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всього</a:t>
            </a:r>
            <a:r>
              <a:rPr lang="de-DE" sz="2800" b="1" kern="150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 </a:t>
            </a:r>
            <a:r>
              <a:rPr lang="de-DE" sz="2800" b="1" kern="150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пташок</a:t>
            </a:r>
            <a:r>
              <a:rPr lang="de-DE" sz="2800" b="1" kern="150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 </a:t>
            </a:r>
            <a:r>
              <a:rPr lang="de-DE" sz="2800" b="1" kern="150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сьогодні</a:t>
            </a:r>
            <a:r>
              <a:rPr lang="de-DE" sz="2800" b="1" kern="150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 </a:t>
            </a:r>
            <a:r>
              <a:rPr lang="de-DE" sz="2800" b="1" kern="150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повернулися</a:t>
            </a:r>
            <a:r>
              <a:rPr lang="de-DE" sz="2800" b="1" kern="150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 </a:t>
            </a:r>
            <a:r>
              <a:rPr lang="de-DE" sz="2800" b="1" kern="150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додому</a:t>
            </a:r>
            <a:r>
              <a:rPr lang="de-DE" sz="2800" b="1" kern="150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?</a:t>
            </a:r>
            <a:endParaRPr lang="en-US" sz="2800" b="1" kern="150" dirty="0">
              <a:solidFill>
                <a:schemeClr val="accent6">
                  <a:lumMod val="75000"/>
                </a:schemeClr>
              </a:solidFill>
              <a:effectLst/>
              <a:latin typeface="Times New Roman" panose="02020603050405020304" pitchFamily="18" charset="0"/>
              <a:ea typeface="Andale Sans UI"/>
              <a:cs typeface="Tahoma" panose="020B060403050404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33698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кутник 7">
            <a:extLst>
              <a:ext uri="{FF2B5EF4-FFF2-40B4-BE49-F238E27FC236}">
                <a16:creationId xmlns:a16="http://schemas.microsoft.com/office/drawing/2014/main" id="{186969CF-5787-FED5-CF41-7AFD034DEF8C}"/>
              </a:ext>
            </a:extLst>
          </p:cNvPr>
          <p:cNvSpPr/>
          <p:nvPr/>
        </p:nvSpPr>
        <p:spPr>
          <a:xfrm>
            <a:off x="2147776" y="1022704"/>
            <a:ext cx="6773381" cy="501194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400" i="1" kern="150" dirty="0"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У </a:t>
            </a:r>
            <a:r>
              <a:rPr lang="de-DE" sz="2400" i="1" kern="150" dirty="0" err="1"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мене</a:t>
            </a:r>
            <a:r>
              <a:rPr lang="de-DE" sz="2400" i="1" kern="150" dirty="0"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 </a:t>
            </a:r>
            <a:r>
              <a:rPr lang="de-DE" sz="2400" i="1" kern="150" dirty="0" err="1"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зараз</a:t>
            </a:r>
            <a:r>
              <a:rPr lang="de-DE" sz="2400" i="1" kern="150" dirty="0"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 </a:t>
            </a:r>
            <a:r>
              <a:rPr lang="de-DE" sz="2400" i="1" kern="150" dirty="0" err="1"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гарний</a:t>
            </a:r>
            <a:r>
              <a:rPr lang="de-DE" sz="2400" i="1" kern="150" dirty="0"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 і </a:t>
            </a:r>
            <a:r>
              <a:rPr lang="de-DE" sz="2400" i="1" kern="150" dirty="0" err="1"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піднесений</a:t>
            </a:r>
            <a:r>
              <a:rPr lang="de-DE" sz="2400" i="1" kern="150" dirty="0"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 </a:t>
            </a:r>
            <a:r>
              <a:rPr lang="de-DE" sz="2400" i="1" kern="150" dirty="0" err="1"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настрій</a:t>
            </a:r>
            <a:r>
              <a:rPr lang="de-DE" sz="2400" i="1" kern="150" dirty="0"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.</a:t>
            </a:r>
            <a:endParaRPr lang="en-US" sz="2000" kern="150" dirty="0">
              <a:effectLst/>
              <a:latin typeface="Times New Roman" panose="02020603050405020304" pitchFamily="18" charset="0"/>
              <a:ea typeface="Andale Sans UI"/>
              <a:cs typeface="Tahoma" panose="020B0604030504040204" pitchFamily="34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400" i="1" kern="150" dirty="0" err="1"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Сьогодні</a:t>
            </a:r>
            <a:r>
              <a:rPr lang="de-DE" sz="2400" i="1" kern="150" dirty="0"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 я </a:t>
            </a:r>
            <a:r>
              <a:rPr lang="de-DE" sz="2400" i="1" kern="150" dirty="0" err="1"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закріпив</a:t>
            </a:r>
            <a:r>
              <a:rPr lang="de-DE" sz="2400" i="1" kern="150" dirty="0"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 </a:t>
            </a:r>
            <a:r>
              <a:rPr lang="de-DE" sz="2400" i="1" kern="150" dirty="0" err="1"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та</a:t>
            </a:r>
            <a:r>
              <a:rPr lang="de-DE" sz="2400" i="1" kern="150" dirty="0"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 </a:t>
            </a:r>
            <a:r>
              <a:rPr lang="de-DE" sz="2400" i="1" kern="150" dirty="0" err="1"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ще</a:t>
            </a:r>
            <a:r>
              <a:rPr lang="de-DE" sz="2400" i="1" kern="150" dirty="0"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 </a:t>
            </a:r>
            <a:r>
              <a:rPr lang="de-DE" sz="2400" i="1" kern="150" dirty="0" err="1"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більше</a:t>
            </a:r>
            <a:r>
              <a:rPr lang="de-DE" sz="2400" i="1" kern="150" dirty="0"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 </a:t>
            </a:r>
            <a:r>
              <a:rPr lang="de-DE" sz="2400" i="1" kern="150" dirty="0" err="1"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поглибив</a:t>
            </a:r>
            <a:r>
              <a:rPr lang="de-DE" sz="2400" i="1" kern="150" dirty="0"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 </a:t>
            </a:r>
            <a:r>
              <a:rPr lang="de-DE" sz="2400" i="1" kern="150" dirty="0" err="1"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свої</a:t>
            </a:r>
            <a:r>
              <a:rPr lang="de-DE" sz="2400" i="1" kern="150" dirty="0"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 </a:t>
            </a:r>
            <a:r>
              <a:rPr lang="de-DE" sz="2400" i="1" kern="150" dirty="0" err="1"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знання</a:t>
            </a:r>
            <a:r>
              <a:rPr lang="de-DE" sz="2400" i="1" kern="150" dirty="0"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 </a:t>
            </a:r>
            <a:r>
              <a:rPr lang="de-DE" sz="2400" i="1" kern="150" dirty="0" err="1"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про</a:t>
            </a:r>
            <a:r>
              <a:rPr lang="de-DE" sz="2400" i="1" kern="150" dirty="0"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 </a:t>
            </a:r>
            <a:r>
              <a:rPr lang="de-DE" sz="2400" i="1" kern="150" dirty="0" err="1"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весну</a:t>
            </a:r>
            <a:r>
              <a:rPr lang="de-DE" sz="2400" i="1" kern="150" dirty="0"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.</a:t>
            </a:r>
            <a:endParaRPr lang="en-US" sz="2000" kern="150" dirty="0">
              <a:effectLst/>
              <a:latin typeface="Times New Roman" panose="02020603050405020304" pitchFamily="18" charset="0"/>
              <a:ea typeface="Andale Sans UI"/>
              <a:cs typeface="Tahoma" panose="020B0604030504040204" pitchFamily="34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400" i="1" kern="150" dirty="0"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Я </a:t>
            </a:r>
            <a:r>
              <a:rPr lang="de-DE" sz="2400" i="1" kern="150" dirty="0" err="1"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хотів</a:t>
            </a:r>
            <a:r>
              <a:rPr lang="de-DE" sz="2400" i="1" kern="150" dirty="0"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 </a:t>
            </a:r>
            <a:r>
              <a:rPr lang="de-DE" sz="2400" i="1" kern="150" dirty="0" err="1"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би</a:t>
            </a:r>
            <a:r>
              <a:rPr lang="de-DE" sz="2400" i="1" kern="150" dirty="0"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 </a:t>
            </a:r>
            <a:r>
              <a:rPr lang="de-DE" sz="2400" i="1" kern="150" dirty="0" err="1"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ще</a:t>
            </a:r>
            <a:r>
              <a:rPr lang="de-DE" sz="2400" i="1" kern="150" dirty="0"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 </a:t>
            </a:r>
            <a:r>
              <a:rPr lang="de-DE" sz="2400" i="1" kern="150" dirty="0" err="1"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більше</a:t>
            </a:r>
            <a:r>
              <a:rPr lang="de-DE" sz="2400" i="1" kern="150" dirty="0"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 </a:t>
            </a:r>
            <a:r>
              <a:rPr lang="de-DE" sz="2400" i="1" kern="150" dirty="0" err="1"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прочитати</a:t>
            </a:r>
            <a:r>
              <a:rPr lang="de-DE" sz="2400" i="1" kern="150" dirty="0"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 </a:t>
            </a:r>
            <a:r>
              <a:rPr lang="de-DE" sz="2400" i="1" kern="150" dirty="0" err="1"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віршів</a:t>
            </a:r>
            <a:r>
              <a:rPr lang="de-DE" sz="2400" i="1" kern="150" dirty="0"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 </a:t>
            </a:r>
            <a:r>
              <a:rPr lang="de-DE" sz="2400" i="1" kern="150" dirty="0" err="1"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про</a:t>
            </a:r>
            <a:r>
              <a:rPr lang="de-DE" sz="2400" i="1" kern="150" dirty="0"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 </a:t>
            </a:r>
            <a:r>
              <a:rPr lang="de-DE" sz="2400" i="1" kern="150" dirty="0" err="1"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весну</a:t>
            </a:r>
            <a:r>
              <a:rPr lang="de-DE" sz="2400" i="1" kern="150" dirty="0"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.</a:t>
            </a:r>
            <a:endParaRPr lang="en-US" sz="2000" kern="150" dirty="0">
              <a:effectLst/>
              <a:latin typeface="Times New Roman" panose="02020603050405020304" pitchFamily="18" charset="0"/>
              <a:ea typeface="Andale Sans UI"/>
              <a:cs typeface="Tahoma" panose="020B0604030504040204" pitchFamily="34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400" i="1" kern="150" dirty="0" err="1"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Мені</a:t>
            </a:r>
            <a:r>
              <a:rPr lang="de-DE" sz="2400" i="1" kern="150" dirty="0"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 </a:t>
            </a:r>
            <a:r>
              <a:rPr lang="de-DE" sz="2400" i="1" kern="150" dirty="0" err="1"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сподобалося</a:t>
            </a:r>
            <a:r>
              <a:rPr lang="de-DE" sz="2400" i="1" kern="150" dirty="0"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 </a:t>
            </a:r>
            <a:r>
              <a:rPr lang="de-DE" sz="2400" i="1" kern="150" dirty="0" err="1"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грати</a:t>
            </a:r>
            <a:r>
              <a:rPr lang="de-DE" sz="2400" i="1" kern="150" dirty="0"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 в </a:t>
            </a:r>
            <a:r>
              <a:rPr lang="de-DE" sz="2400" i="1" kern="150" dirty="0" err="1"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різні</a:t>
            </a:r>
            <a:r>
              <a:rPr lang="de-DE" sz="2400" i="1" kern="150" dirty="0"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 </a:t>
            </a:r>
            <a:r>
              <a:rPr lang="de-DE" sz="2400" i="1" kern="150" dirty="0" err="1"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ігри</a:t>
            </a:r>
            <a:r>
              <a:rPr lang="de-DE" sz="2400" i="1" kern="150" dirty="0"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 </a:t>
            </a:r>
            <a:r>
              <a:rPr lang="de-DE" sz="2400" i="1" kern="150" dirty="0" err="1"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разом</a:t>
            </a:r>
            <a:r>
              <a:rPr lang="de-DE" sz="2400" i="1" kern="150" dirty="0"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 </a:t>
            </a:r>
            <a:r>
              <a:rPr lang="de-DE" sz="2400" i="1" kern="150" dirty="0" err="1"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зі</a:t>
            </a:r>
            <a:r>
              <a:rPr lang="de-DE" sz="2400" i="1" kern="150" dirty="0"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 </a:t>
            </a:r>
            <a:r>
              <a:rPr lang="de-DE" sz="2400" i="1" kern="150" dirty="0" err="1"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своїми</a:t>
            </a:r>
            <a:r>
              <a:rPr lang="de-DE" sz="2400" i="1" kern="150" dirty="0"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 </a:t>
            </a:r>
            <a:r>
              <a:rPr lang="de-DE" sz="2400" i="1" kern="150" dirty="0" err="1"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однокласниками</a:t>
            </a:r>
            <a:r>
              <a:rPr lang="de-DE" sz="2400" i="1" kern="150" dirty="0"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.</a:t>
            </a:r>
            <a:endParaRPr lang="en-US" sz="2000" kern="150" dirty="0">
              <a:effectLst/>
              <a:latin typeface="Times New Roman" panose="02020603050405020304" pitchFamily="18" charset="0"/>
              <a:ea typeface="Andale Sans UI"/>
              <a:cs typeface="Tahoma" panose="020B0604030504040204" pitchFamily="34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400" i="1" kern="150" dirty="0" err="1"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Вдома</a:t>
            </a:r>
            <a:r>
              <a:rPr lang="de-DE" sz="2400" i="1" kern="150" dirty="0"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 я </a:t>
            </a:r>
            <a:r>
              <a:rPr lang="de-DE" sz="2400" i="1" kern="150" dirty="0" err="1"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поділюся</a:t>
            </a:r>
            <a:r>
              <a:rPr lang="de-DE" sz="2400" i="1" kern="150" dirty="0"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 </a:t>
            </a:r>
            <a:r>
              <a:rPr lang="de-DE" sz="2400" i="1" kern="150" dirty="0" err="1"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враженнями</a:t>
            </a:r>
            <a:r>
              <a:rPr lang="de-DE" sz="2400" i="1" kern="150" dirty="0"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 </a:t>
            </a:r>
            <a:r>
              <a:rPr lang="de-DE" sz="2400" i="1" kern="150" dirty="0" err="1"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про</a:t>
            </a:r>
            <a:r>
              <a:rPr lang="de-DE" sz="2400" i="1" kern="150" dirty="0"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 </a:t>
            </a:r>
            <a:r>
              <a:rPr lang="de-DE" sz="2400" i="1" kern="150" dirty="0" err="1"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набуті</a:t>
            </a:r>
            <a:r>
              <a:rPr lang="de-DE" sz="2400" i="1" kern="150" dirty="0"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 </a:t>
            </a:r>
            <a:r>
              <a:rPr lang="de-DE" sz="2400" i="1" kern="150" dirty="0" err="1"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знання</a:t>
            </a:r>
            <a:r>
              <a:rPr lang="de-DE" sz="2400" i="1" kern="150" dirty="0"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 з </a:t>
            </a:r>
            <a:r>
              <a:rPr lang="de-DE" sz="2400" i="1" kern="150" dirty="0" err="1"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батьками</a:t>
            </a:r>
            <a:r>
              <a:rPr lang="de-DE" sz="2400" i="1" kern="150" dirty="0"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.</a:t>
            </a:r>
            <a:endParaRPr lang="en-US" sz="2000" kern="150" dirty="0">
              <a:effectLst/>
              <a:latin typeface="Times New Roman" panose="02020603050405020304" pitchFamily="18" charset="0"/>
              <a:ea typeface="Andale Sans UI"/>
              <a:cs typeface="Tahoma" panose="020B060403050404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9E88389-BBA0-6786-D84F-42B91A1A69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521" y="233840"/>
            <a:ext cx="3957936" cy="6624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7420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B303FDD-5884-901B-5B0C-CC7C259F2A30}"/>
              </a:ext>
            </a:extLst>
          </p:cNvPr>
          <p:cNvSpPr txBox="1"/>
          <p:nvPr/>
        </p:nvSpPr>
        <p:spPr>
          <a:xfrm>
            <a:off x="3048886" y="2576716"/>
            <a:ext cx="6097772" cy="4580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uk-UA" sz="1800" kern="150" dirty="0"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-</a:t>
            </a:r>
            <a:endParaRPr lang="en-US" sz="1800" kern="150" dirty="0">
              <a:effectLst/>
              <a:latin typeface="Times New Roman" panose="02020603050405020304" pitchFamily="18" charset="0"/>
              <a:ea typeface="Andale Sans UI"/>
              <a:cs typeface="Tahoma" panose="020B0604030504040204" pitchFamily="34" charset="0"/>
            </a:endParaRPr>
          </a:p>
        </p:txBody>
      </p:sp>
      <p:sp>
        <p:nvSpPr>
          <p:cNvPr id="4" name="Прямокутник 7">
            <a:extLst>
              <a:ext uri="{FF2B5EF4-FFF2-40B4-BE49-F238E27FC236}">
                <a16:creationId xmlns:a16="http://schemas.microsoft.com/office/drawing/2014/main" id="{02124C51-33C6-DA23-D4BB-05827A80BE55}"/>
              </a:ext>
            </a:extLst>
          </p:cNvPr>
          <p:cNvSpPr/>
          <p:nvPr/>
        </p:nvSpPr>
        <p:spPr>
          <a:xfrm>
            <a:off x="2190307" y="748330"/>
            <a:ext cx="6773381" cy="18283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de-DE" sz="4000" kern="150" dirty="0" err="1">
                <a:effectLst/>
                <a:latin typeface="Times New Roman" panose="02020603050405020304" pitchFamily="18" charset="0"/>
                <a:ea typeface="Andale Sans UI"/>
              </a:rPr>
              <a:t>Покажіть</a:t>
            </a:r>
            <a:r>
              <a:rPr lang="de-DE" sz="4000" kern="150" dirty="0">
                <a:effectLst/>
                <a:latin typeface="Times New Roman" panose="02020603050405020304" pitchFamily="18" charset="0"/>
                <a:ea typeface="Andale Sans UI"/>
              </a:rPr>
              <a:t> </a:t>
            </a:r>
            <a:r>
              <a:rPr lang="de-DE" sz="4000" kern="150" dirty="0" err="1">
                <a:effectLst/>
                <a:latin typeface="Times New Roman" panose="02020603050405020304" pitchFamily="18" charset="0"/>
                <a:ea typeface="Andale Sans UI"/>
              </a:rPr>
              <a:t>мені</a:t>
            </a:r>
            <a:r>
              <a:rPr lang="de-DE" sz="4000" kern="150" dirty="0">
                <a:effectLst/>
                <a:latin typeface="Times New Roman" panose="02020603050405020304" pitchFamily="18" charset="0"/>
                <a:ea typeface="Andale Sans UI"/>
              </a:rPr>
              <a:t>, </a:t>
            </a:r>
            <a:r>
              <a:rPr lang="de-DE" sz="4000" kern="150" dirty="0" err="1">
                <a:effectLst/>
                <a:latin typeface="Times New Roman" panose="02020603050405020304" pitchFamily="18" charset="0"/>
                <a:ea typeface="Andale Sans UI"/>
              </a:rPr>
              <a:t>будь</a:t>
            </a:r>
            <a:r>
              <a:rPr lang="de-DE" sz="4000" kern="150" dirty="0">
                <a:effectLst/>
                <a:latin typeface="Times New Roman" panose="02020603050405020304" pitchFamily="18" charset="0"/>
                <a:ea typeface="Andale Sans UI"/>
              </a:rPr>
              <a:t> </a:t>
            </a:r>
            <a:r>
              <a:rPr lang="de-DE" sz="4000" kern="150" dirty="0" err="1">
                <a:effectLst/>
                <a:latin typeface="Times New Roman" panose="02020603050405020304" pitchFamily="18" charset="0"/>
                <a:ea typeface="Andale Sans UI"/>
              </a:rPr>
              <a:t>ласка</a:t>
            </a:r>
            <a:r>
              <a:rPr lang="de-DE" sz="4000" kern="150" dirty="0">
                <a:effectLst/>
                <a:latin typeface="Times New Roman" panose="02020603050405020304" pitchFamily="18" charset="0"/>
                <a:ea typeface="Andale Sans UI"/>
              </a:rPr>
              <a:t>, </a:t>
            </a:r>
            <a:r>
              <a:rPr lang="de-DE" sz="4000" kern="150" dirty="0" err="1">
                <a:effectLst/>
                <a:latin typeface="Times New Roman" panose="02020603050405020304" pitchFamily="18" charset="0"/>
                <a:ea typeface="Andale Sans UI"/>
              </a:rPr>
              <a:t>який</a:t>
            </a:r>
            <a:r>
              <a:rPr lang="de-DE" sz="4000" kern="150" dirty="0">
                <a:effectLst/>
                <a:latin typeface="Times New Roman" panose="02020603050405020304" pitchFamily="18" charset="0"/>
                <a:ea typeface="Andale Sans UI"/>
              </a:rPr>
              <a:t> </a:t>
            </a:r>
            <a:r>
              <a:rPr lang="de-DE" sz="4000" kern="150" dirty="0" err="1">
                <a:effectLst/>
                <a:latin typeface="Times New Roman" panose="02020603050405020304" pitchFamily="18" charset="0"/>
                <a:ea typeface="Andale Sans UI"/>
              </a:rPr>
              <a:t>настрій</a:t>
            </a:r>
            <a:r>
              <a:rPr lang="de-DE" sz="4000" kern="150" dirty="0">
                <a:effectLst/>
                <a:latin typeface="Times New Roman" panose="02020603050405020304" pitchFamily="18" charset="0"/>
                <a:ea typeface="Andale Sans UI"/>
              </a:rPr>
              <a:t> у </a:t>
            </a:r>
            <a:r>
              <a:rPr lang="de-DE" sz="4000" kern="150" dirty="0" err="1">
                <a:effectLst/>
                <a:latin typeface="Times New Roman" panose="02020603050405020304" pitchFamily="18" charset="0"/>
                <a:ea typeface="Andale Sans UI"/>
              </a:rPr>
              <a:t>вас</a:t>
            </a:r>
            <a:r>
              <a:rPr lang="de-DE" sz="4000" kern="150" dirty="0">
                <a:effectLst/>
                <a:latin typeface="Times New Roman" panose="02020603050405020304" pitchFamily="18" charset="0"/>
                <a:ea typeface="Andale Sans UI"/>
              </a:rPr>
              <a:t> </a:t>
            </a:r>
            <a:r>
              <a:rPr lang="de-DE" sz="4000" kern="150" dirty="0" err="1">
                <a:effectLst/>
                <a:latin typeface="Times New Roman" panose="02020603050405020304" pitchFamily="18" charset="0"/>
                <a:ea typeface="Andale Sans UI"/>
              </a:rPr>
              <a:t>зараз</a:t>
            </a:r>
            <a:r>
              <a:rPr lang="de-DE" sz="4000" kern="150" dirty="0">
                <a:effectLst/>
                <a:latin typeface="Times New Roman" panose="02020603050405020304" pitchFamily="18" charset="0"/>
                <a:ea typeface="Andale Sans UI"/>
              </a:rPr>
              <a:t>? </a:t>
            </a:r>
            <a:endParaRPr lang="en-US" sz="6600" kern="150" dirty="0">
              <a:effectLst/>
              <a:latin typeface="Times New Roman" panose="02020603050405020304" pitchFamily="18" charset="0"/>
              <a:ea typeface="Andale Sans UI"/>
              <a:cs typeface="Tahoma" panose="020B060403050404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9DC97A8-B24C-9DCF-04E3-A2755DE34A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23814" y="520995"/>
            <a:ext cx="5817110" cy="633700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0DD8955-7B46-BD00-F549-1E92CF7E05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830" y="2750075"/>
            <a:ext cx="2581275" cy="2581275"/>
          </a:xfrm>
          <a:prstGeom prst="rect">
            <a:avLst/>
          </a:prstGeom>
        </p:spPr>
      </p:pic>
      <p:pic>
        <p:nvPicPr>
          <p:cNvPr id="7" name="Picture 2" descr="Blink, cartoon, character, emoji, emotion, face, smiley icon">
            <a:extLst>
              <a:ext uri="{FF2B5EF4-FFF2-40B4-BE49-F238E27FC236}">
                <a16:creationId xmlns:a16="http://schemas.microsoft.com/office/drawing/2014/main" id="{F3E80F11-1895-709B-8FFC-79CDD68CDA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2111" y="2719710"/>
            <a:ext cx="2689225" cy="268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Смайлики, эмодзи Фейсбук - коды, что означают раcшифровка">
            <a:extLst>
              <a:ext uri="{FF2B5EF4-FFF2-40B4-BE49-F238E27FC236}">
                <a16:creationId xmlns:a16="http://schemas.microsoft.com/office/drawing/2014/main" id="{D5D68D41-EE27-0DB1-5927-75EAB163C6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57" b="93319" l="6225" r="94980">
                        <a14:foregroundMark x1="63253" y1="54095" x2="44378" y2="57112"/>
                        <a14:foregroundMark x1="44378" y1="57112" x2="57229" y2="79741"/>
                        <a14:foregroundMark x1="57229" y1="79741" x2="55422" y2="59267"/>
                        <a14:foregroundMark x1="55422" y1="59267" x2="61044" y2="58405"/>
                        <a14:foregroundMark x1="52811" y1="58836" x2="34137" y2="59914"/>
                        <a14:foregroundMark x1="34137" y1="59914" x2="29719" y2="38578"/>
                        <a14:foregroundMark x1="12851" y1="29741" x2="6225" y2="49353"/>
                        <a14:foregroundMark x1="6225" y1="49353" x2="16867" y2="65302"/>
                        <a14:foregroundMark x1="30120" y1="41379" x2="48594" y2="64224"/>
                        <a14:foregroundMark x1="48594" y1="64224" x2="29518" y2="52155"/>
                        <a14:foregroundMark x1="29518" y1="52155" x2="37952" y2="71336"/>
                        <a14:foregroundMark x1="37952" y1="71336" x2="40562" y2="73922"/>
                        <a14:foregroundMark x1="45582" y1="62284" x2="42771" y2="68534"/>
                        <a14:foregroundMark x1="43373" y1="61207" x2="43373" y2="69181"/>
                        <a14:foregroundMark x1="63253" y1="85560" x2="42570" y2="93319"/>
                        <a14:foregroundMark x1="42570" y1="93319" x2="37751" y2="89655"/>
                        <a14:foregroundMark x1="87751" y1="71121" x2="94980" y2="51940"/>
                        <a14:foregroundMark x1="94980" y1="51940" x2="89960" y2="78448"/>
                        <a14:foregroundMark x1="62851" y1="14009" x2="48594" y2="4957"/>
                        <a14:foregroundMark x1="48594" y1="4957" x2="34137" y2="101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2352" y="2719710"/>
            <a:ext cx="2951462" cy="2749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55B5DCE-3501-C5BE-D92B-F8361F230D4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359" y="4775431"/>
            <a:ext cx="6541889" cy="2514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7235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Выноска-облако 5">
            <a:extLst>
              <a:ext uri="{FF2B5EF4-FFF2-40B4-BE49-F238E27FC236}">
                <a16:creationId xmlns:a16="http://schemas.microsoft.com/office/drawing/2014/main" id="{9ED9425B-DD76-E835-DC3A-59CD829DE48E}"/>
              </a:ext>
            </a:extLst>
          </p:cNvPr>
          <p:cNvSpPr/>
          <p:nvPr/>
        </p:nvSpPr>
        <p:spPr>
          <a:xfrm flipH="1">
            <a:off x="5104451" y="218087"/>
            <a:ext cx="6172206" cy="3395579"/>
          </a:xfrm>
          <a:prstGeom prst="cloudCallout">
            <a:avLst>
              <a:gd name="adj1" fmla="val 63758"/>
              <a:gd name="adj2" fmla="val 25613"/>
            </a:avLst>
          </a:prstGeom>
          <a:solidFill>
            <a:schemeClr val="bg1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241300" algn="ctr"/>
            <a:endParaRPr lang="ru-RU" sz="4000" b="1" dirty="0">
              <a:solidFill>
                <a:schemeClr val="tx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ED8EDB2-0DD1-E695-96F6-0CE44808A1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093" y="1754372"/>
            <a:ext cx="5141668" cy="51036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0E6BC8C-E8F8-E717-B31A-9BD41361FC4E}"/>
              </a:ext>
            </a:extLst>
          </p:cNvPr>
          <p:cNvSpPr txBox="1"/>
          <p:nvPr/>
        </p:nvSpPr>
        <p:spPr>
          <a:xfrm>
            <a:off x="5802719" y="877209"/>
            <a:ext cx="529767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3600" kern="150" dirty="0" err="1">
                <a:effectLst/>
                <a:latin typeface="Times New Roman" panose="02020603050405020304" pitchFamily="18" charset="0"/>
                <a:ea typeface="Andale Sans UI"/>
              </a:rPr>
              <a:t>Розставте</a:t>
            </a:r>
            <a:r>
              <a:rPr lang="de-DE" sz="3600" kern="150" dirty="0">
                <a:effectLst/>
                <a:latin typeface="Times New Roman" panose="02020603050405020304" pitchFamily="18" charset="0"/>
                <a:ea typeface="Andale Sans UI"/>
              </a:rPr>
              <a:t> </a:t>
            </a:r>
            <a:r>
              <a:rPr lang="de-DE" sz="3600" kern="150" dirty="0" err="1">
                <a:effectLst/>
                <a:latin typeface="Times New Roman" panose="02020603050405020304" pitchFamily="18" charset="0"/>
                <a:ea typeface="Andale Sans UI"/>
              </a:rPr>
              <a:t>числа</a:t>
            </a:r>
            <a:r>
              <a:rPr lang="de-DE" sz="3600" kern="150" dirty="0">
                <a:effectLst/>
                <a:latin typeface="Times New Roman" panose="02020603050405020304" pitchFamily="18" charset="0"/>
                <a:ea typeface="Andale Sans UI"/>
              </a:rPr>
              <a:t> в </a:t>
            </a:r>
            <a:r>
              <a:rPr lang="de-DE" sz="3600" kern="150" dirty="0" err="1">
                <a:effectLst/>
                <a:latin typeface="Times New Roman" panose="02020603050405020304" pitchFamily="18" charset="0"/>
                <a:ea typeface="Andale Sans UI"/>
              </a:rPr>
              <a:t>порядку</a:t>
            </a:r>
            <a:r>
              <a:rPr lang="de-DE" sz="3600" kern="150" dirty="0">
                <a:effectLst/>
                <a:latin typeface="Times New Roman" panose="02020603050405020304" pitchFamily="18" charset="0"/>
                <a:ea typeface="Andale Sans UI"/>
              </a:rPr>
              <a:t> </a:t>
            </a:r>
            <a:r>
              <a:rPr lang="de-DE" sz="3600" kern="150" dirty="0" err="1">
                <a:effectLst/>
                <a:latin typeface="Times New Roman" panose="02020603050405020304" pitchFamily="18" charset="0"/>
                <a:ea typeface="Andale Sans UI"/>
              </a:rPr>
              <a:t>зростання</a:t>
            </a:r>
            <a:r>
              <a:rPr lang="de-DE" sz="3600" kern="150" dirty="0">
                <a:effectLst/>
                <a:latin typeface="Times New Roman" panose="02020603050405020304" pitchFamily="18" charset="0"/>
                <a:ea typeface="Andale Sans UI"/>
              </a:rPr>
              <a:t> і </a:t>
            </a:r>
            <a:r>
              <a:rPr lang="de-DE" sz="3600" kern="150" dirty="0" err="1">
                <a:effectLst/>
                <a:latin typeface="Times New Roman" panose="02020603050405020304" pitchFamily="18" charset="0"/>
                <a:ea typeface="Andale Sans UI"/>
              </a:rPr>
              <a:t>прочитайте</a:t>
            </a:r>
            <a:r>
              <a:rPr lang="de-DE" sz="3600" kern="150" dirty="0">
                <a:effectLst/>
                <a:latin typeface="Times New Roman" panose="02020603050405020304" pitchFamily="18" charset="0"/>
                <a:ea typeface="Andale Sans UI"/>
              </a:rPr>
              <a:t> </a:t>
            </a:r>
            <a:r>
              <a:rPr lang="de-DE" sz="3600" kern="150" dirty="0" err="1">
                <a:effectLst/>
                <a:latin typeface="Times New Roman" panose="02020603050405020304" pitchFamily="18" charset="0"/>
                <a:ea typeface="Andale Sans UI"/>
              </a:rPr>
              <a:t>слово</a:t>
            </a:r>
            <a:r>
              <a:rPr lang="de-DE" sz="3600" kern="150" dirty="0">
                <a:effectLst/>
                <a:latin typeface="Times New Roman" panose="02020603050405020304" pitchFamily="18" charset="0"/>
                <a:ea typeface="Andale Sans UI"/>
              </a:rPr>
              <a:t>: </a:t>
            </a:r>
            <a:endParaRPr lang="en-US" sz="3600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96212CD-C937-F433-9FFF-334E03F7D6B2}"/>
              </a:ext>
            </a:extLst>
          </p:cNvPr>
          <p:cNvSpPr/>
          <p:nvPr/>
        </p:nvSpPr>
        <p:spPr>
          <a:xfrm>
            <a:off x="6790972" y="3464787"/>
            <a:ext cx="2799164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П р к а</a:t>
            </a:r>
          </a:p>
          <a:p>
            <a:pPr algn="ctr"/>
            <a:r>
              <a:rPr lang="ru-RU" sz="7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1 3 4 2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2A9828CA-488B-71C4-E206-9D66AC8290E2}"/>
              </a:ext>
            </a:extLst>
          </p:cNvPr>
          <p:cNvSpPr/>
          <p:nvPr/>
        </p:nvSpPr>
        <p:spPr>
          <a:xfrm>
            <a:off x="6790972" y="5402191"/>
            <a:ext cx="305404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ПАРК</a:t>
            </a:r>
          </a:p>
        </p:txBody>
      </p:sp>
    </p:spTree>
    <p:extLst>
      <p:ext uri="{BB962C8B-B14F-4D97-AF65-F5344CB8AC3E}">
        <p14:creationId xmlns:p14="http://schemas.microsoft.com/office/powerpoint/2010/main" val="2067084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ыноска-облако 6">
            <a:extLst>
              <a:ext uri="{FF2B5EF4-FFF2-40B4-BE49-F238E27FC236}">
                <a16:creationId xmlns:a16="http://schemas.microsoft.com/office/drawing/2014/main" id="{C21B0DFB-F974-23B0-B7A2-86EA728405CD}"/>
              </a:ext>
            </a:extLst>
          </p:cNvPr>
          <p:cNvSpPr/>
          <p:nvPr/>
        </p:nvSpPr>
        <p:spPr>
          <a:xfrm flipH="1">
            <a:off x="2423991" y="259639"/>
            <a:ext cx="6731171" cy="3395579"/>
          </a:xfrm>
          <a:prstGeom prst="cloudCallout">
            <a:avLst>
              <a:gd name="adj1" fmla="val -60229"/>
              <a:gd name="adj2" fmla="val 25365"/>
            </a:avLst>
          </a:prstGeom>
          <a:solidFill>
            <a:schemeClr val="bg1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241300" algn="ctr"/>
            <a:r>
              <a:rPr lang="uk-UA" sz="3600" b="1" dirty="0">
                <a:solidFill>
                  <a:schemeClr val="tx1"/>
                </a:solidFill>
              </a:rPr>
              <a:t>А якими нам потрібно бути на </a:t>
            </a:r>
            <a:r>
              <a:rPr lang="uk-UA" sz="3600" b="1" dirty="0" err="1">
                <a:solidFill>
                  <a:schemeClr val="tx1"/>
                </a:solidFill>
              </a:rPr>
              <a:t>уроці</a:t>
            </a:r>
            <a:r>
              <a:rPr lang="uk-UA" sz="3600" b="1" dirty="0">
                <a:solidFill>
                  <a:schemeClr val="tx1"/>
                </a:solidFill>
              </a:rPr>
              <a:t>?</a:t>
            </a:r>
            <a:endParaRPr lang="ru-RU" sz="3600" b="1" dirty="0">
              <a:solidFill>
                <a:schemeClr val="tx1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5B3C5A3-D815-3AC6-4F6A-A3683A34B7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99256" y="1754372"/>
            <a:ext cx="5141668" cy="510362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51DD7DD-A148-23F3-16EE-1F1FBF969BF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77" r="10334" b="12778"/>
          <a:stretch/>
        </p:blipFill>
        <p:spPr>
          <a:xfrm flipH="1">
            <a:off x="6450726" y="3899297"/>
            <a:ext cx="2704436" cy="250130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4A7C51A-0D52-CDFA-33F7-E1FA468B1DF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4" r="10987" b="11826"/>
          <a:stretch/>
        </p:blipFill>
        <p:spPr>
          <a:xfrm flipH="1">
            <a:off x="2664964" y="4044627"/>
            <a:ext cx="2691309" cy="2501308"/>
          </a:xfrm>
          <a:prstGeom prst="rect">
            <a:avLst/>
          </a:prstGeom>
        </p:spPr>
      </p:pic>
      <p:pic>
        <p:nvPicPr>
          <p:cNvPr id="6" name="Picture 4" descr="Думающий смайлик на гифках. 60 думающих эмодзи в формате GIF">
            <a:extLst>
              <a:ext uri="{FF2B5EF4-FFF2-40B4-BE49-F238E27FC236}">
                <a16:creationId xmlns:a16="http://schemas.microsoft.com/office/drawing/2014/main" id="{36F0CF56-BBE1-EEF6-76DE-F307AA0F090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05835" y="-390277"/>
            <a:ext cx="3542207" cy="3542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31939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7">
            <a:extLst>
              <a:ext uri="{FF2B5EF4-FFF2-40B4-BE49-F238E27FC236}">
                <a16:creationId xmlns:a16="http://schemas.microsoft.com/office/drawing/2014/main" id="{12D01542-D6FC-39C0-49BE-DEF54BA84911}"/>
              </a:ext>
            </a:extLst>
          </p:cNvPr>
          <p:cNvSpPr/>
          <p:nvPr/>
        </p:nvSpPr>
        <p:spPr>
          <a:xfrm>
            <a:off x="2200939" y="1265652"/>
            <a:ext cx="6773381" cy="397031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de-DE" sz="3600" i="1" kern="150" dirty="0" err="1"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Зійшли</a:t>
            </a:r>
            <a:r>
              <a:rPr lang="de-DE" sz="3600" i="1" kern="150" dirty="0"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 </a:t>
            </a:r>
            <a:r>
              <a:rPr lang="de-DE" sz="3600" i="1" kern="150" dirty="0" err="1"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сніги,шумить</a:t>
            </a:r>
            <a:r>
              <a:rPr lang="de-DE" sz="3600" i="1" kern="150" dirty="0"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 </a:t>
            </a:r>
            <a:r>
              <a:rPr lang="de-DE" sz="3600" i="1" kern="150" dirty="0" err="1"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вода</a:t>
            </a:r>
            <a:r>
              <a:rPr lang="de-DE" sz="3600" i="1" kern="150" dirty="0"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…</a:t>
            </a:r>
            <a:endParaRPr lang="en-US" sz="3200" kern="150" dirty="0">
              <a:effectLst/>
              <a:latin typeface="Times New Roman" panose="02020603050405020304" pitchFamily="18" charset="0"/>
              <a:ea typeface="Andale Sans UI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de-DE" sz="3600" i="1" kern="150" dirty="0" err="1"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Земля</a:t>
            </a:r>
            <a:r>
              <a:rPr lang="de-DE" sz="3600" i="1" kern="150" dirty="0"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 </a:t>
            </a:r>
            <a:r>
              <a:rPr lang="de-DE" sz="3600" i="1" kern="150" dirty="0" err="1"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вже</a:t>
            </a:r>
            <a:r>
              <a:rPr lang="de-DE" sz="3600" i="1" kern="150" dirty="0"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 </a:t>
            </a:r>
            <a:r>
              <a:rPr lang="de-DE" sz="3600" i="1" kern="150" dirty="0" err="1"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квіти</a:t>
            </a:r>
            <a:r>
              <a:rPr lang="de-DE" sz="3600" i="1" kern="150" dirty="0"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 </a:t>
            </a:r>
            <a:r>
              <a:rPr lang="de-DE" sz="3600" i="1" kern="150" dirty="0" err="1"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викида</a:t>
            </a:r>
            <a:r>
              <a:rPr lang="de-DE" sz="3600" i="1" kern="150" dirty="0"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,</a:t>
            </a:r>
            <a:endParaRPr lang="en-US" sz="3200" kern="150" dirty="0">
              <a:effectLst/>
              <a:latin typeface="Times New Roman" panose="02020603050405020304" pitchFamily="18" charset="0"/>
              <a:ea typeface="Andale Sans UI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de-DE" sz="3600" i="1" kern="150" dirty="0" err="1"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Буяє</a:t>
            </a:r>
            <a:r>
              <a:rPr lang="de-DE" sz="3600" i="1" kern="150" dirty="0"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 </a:t>
            </a:r>
            <a:r>
              <a:rPr lang="de-DE" sz="3600" i="1" kern="150" dirty="0" err="1"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травка</a:t>
            </a:r>
            <a:r>
              <a:rPr lang="de-DE" sz="3600" i="1" kern="150" dirty="0"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 </a:t>
            </a:r>
            <a:r>
              <a:rPr lang="de-DE" sz="3600" i="1" kern="150" dirty="0" err="1"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молода</a:t>
            </a:r>
            <a:r>
              <a:rPr lang="de-DE" sz="3600" i="1" kern="150" dirty="0"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,-</a:t>
            </a:r>
            <a:endParaRPr lang="en-US" sz="3200" kern="150" dirty="0">
              <a:effectLst/>
              <a:latin typeface="Times New Roman" panose="02020603050405020304" pitchFamily="18" charset="0"/>
              <a:ea typeface="Andale Sans UI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de-DE" sz="3600" i="1" kern="150" dirty="0" err="1"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Все</a:t>
            </a:r>
            <a:r>
              <a:rPr lang="de-DE" sz="3600" i="1" kern="150" dirty="0"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 </a:t>
            </a:r>
            <a:r>
              <a:rPr lang="de-DE" sz="3600" i="1" kern="150" dirty="0" err="1"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мертве</a:t>
            </a:r>
            <a:r>
              <a:rPr lang="de-DE" sz="3600" i="1" kern="150" dirty="0"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 </a:t>
            </a:r>
            <a:r>
              <a:rPr lang="de-DE" sz="3600" i="1" kern="150" dirty="0" err="1"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оживає</a:t>
            </a:r>
            <a:endParaRPr lang="en-US" sz="3200" kern="150" dirty="0">
              <a:effectLst/>
              <a:latin typeface="Times New Roman" panose="02020603050405020304" pitchFamily="18" charset="0"/>
              <a:ea typeface="Andale Sans UI"/>
              <a:cs typeface="Tahoma" panose="020B0604030504040204" pitchFamily="34" charset="0"/>
            </a:endParaRPr>
          </a:p>
          <a:p>
            <a:pPr algn="ctr"/>
            <a:r>
              <a:rPr lang="de-DE" sz="3600" i="1" kern="150" dirty="0" err="1">
                <a:effectLst/>
                <a:latin typeface="Times New Roman" panose="02020603050405020304" pitchFamily="18" charset="0"/>
                <a:ea typeface="Andale Sans UI"/>
              </a:rPr>
              <a:t>Діти,коли</a:t>
            </a:r>
            <a:r>
              <a:rPr lang="de-DE" sz="3600" i="1" kern="150" dirty="0">
                <a:effectLst/>
                <a:latin typeface="Times New Roman" panose="02020603050405020304" pitchFamily="18" charset="0"/>
                <a:ea typeface="Andale Sans UI"/>
              </a:rPr>
              <a:t> </a:t>
            </a:r>
            <a:r>
              <a:rPr lang="de-DE" sz="3600" i="1" kern="150" dirty="0" err="1">
                <a:effectLst/>
                <a:latin typeface="Times New Roman" panose="02020603050405020304" pitchFamily="18" charset="0"/>
                <a:ea typeface="Andale Sans UI"/>
              </a:rPr>
              <a:t>це</a:t>
            </a:r>
            <a:r>
              <a:rPr lang="de-DE" sz="3600" i="1" kern="150" dirty="0">
                <a:effectLst/>
                <a:latin typeface="Times New Roman" panose="02020603050405020304" pitchFamily="18" charset="0"/>
                <a:ea typeface="Andale Sans UI"/>
              </a:rPr>
              <a:t> </a:t>
            </a:r>
            <a:r>
              <a:rPr lang="de-DE" sz="3600" i="1" kern="150" dirty="0" err="1">
                <a:effectLst/>
                <a:latin typeface="Times New Roman" panose="02020603050405020304" pitchFamily="18" charset="0"/>
                <a:ea typeface="Andale Sans UI"/>
              </a:rPr>
              <a:t>буває</a:t>
            </a:r>
            <a:r>
              <a:rPr lang="de-DE" sz="3600" i="1" kern="150" dirty="0">
                <a:effectLst/>
                <a:latin typeface="Times New Roman" panose="02020603050405020304" pitchFamily="18" charset="0"/>
                <a:ea typeface="Andale Sans UI"/>
              </a:rPr>
              <a:t>? </a:t>
            </a:r>
            <a:endParaRPr lang="en-US" sz="36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B539BC7-1A60-EED0-8742-03FFB857A72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8765" y="1602924"/>
            <a:ext cx="4842321" cy="5844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629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EE4AC09-EF86-28C8-804C-7091C55C19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0" y="193516"/>
            <a:ext cx="9928889" cy="6470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6500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DC6B71F-A2F7-7FE7-C6DF-EAC67218D3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0306" y="2779104"/>
            <a:ext cx="7017489" cy="3901303"/>
          </a:xfrm>
          <a:prstGeom prst="rect">
            <a:avLst/>
          </a:prstGeom>
        </p:spPr>
      </p:pic>
      <p:sp>
        <p:nvSpPr>
          <p:cNvPr id="4" name="Выноска-облако 6">
            <a:extLst>
              <a:ext uri="{FF2B5EF4-FFF2-40B4-BE49-F238E27FC236}">
                <a16:creationId xmlns:a16="http://schemas.microsoft.com/office/drawing/2014/main" id="{AC87E354-47EC-07FC-D09C-41BC34DE7B73}"/>
              </a:ext>
            </a:extLst>
          </p:cNvPr>
          <p:cNvSpPr/>
          <p:nvPr/>
        </p:nvSpPr>
        <p:spPr>
          <a:xfrm flipH="1">
            <a:off x="1966913" y="176546"/>
            <a:ext cx="6135096" cy="2836511"/>
          </a:xfrm>
          <a:prstGeom prst="cloudCallout">
            <a:avLst>
              <a:gd name="adj1" fmla="val -102669"/>
              <a:gd name="adj2" fmla="val 37735"/>
            </a:avLst>
          </a:prstGeom>
          <a:solidFill>
            <a:schemeClr val="bg1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241300" algn="ctr"/>
            <a:r>
              <a:rPr lang="uk-UA" sz="2800" b="1" dirty="0">
                <a:solidFill>
                  <a:schemeClr val="tx1"/>
                </a:solidFill>
              </a:rPr>
              <a:t>А на чому ми поїдемо?</a:t>
            </a:r>
          </a:p>
          <a:p>
            <a:pPr indent="241300" algn="ctr"/>
            <a:r>
              <a:rPr lang="uk-UA" sz="2800" b="1" dirty="0">
                <a:solidFill>
                  <a:schemeClr val="tx1"/>
                </a:solidFill>
              </a:rPr>
              <a:t>Складіть вид транспорту із запропонованих фігур!</a:t>
            </a:r>
            <a:endParaRPr lang="ru-RU" sz="2800" b="1" dirty="0">
              <a:solidFill>
                <a:schemeClr val="tx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B0DDC2D-A82A-203E-CC4C-D983D2654B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99256" y="1754372"/>
            <a:ext cx="5141668" cy="5103628"/>
          </a:xfrm>
          <a:prstGeom prst="rect">
            <a:avLst/>
          </a:prstGeom>
        </p:spPr>
      </p:pic>
      <p:pic>
        <p:nvPicPr>
          <p:cNvPr id="6" name="Picture 4" descr="Думающий смайлик на гифках. 60 думающих эмодзи в формате GIF">
            <a:extLst>
              <a:ext uri="{FF2B5EF4-FFF2-40B4-BE49-F238E27FC236}">
                <a16:creationId xmlns:a16="http://schemas.microsoft.com/office/drawing/2014/main" id="{32EDDE38-7B59-6997-83BE-7C3B737C0B0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05835" y="-390277"/>
            <a:ext cx="3542207" cy="3542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13498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9DA7003-3A15-82C0-23AB-1DD92B6F36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1082" y="1748057"/>
            <a:ext cx="5761619" cy="4822862"/>
          </a:xfrm>
          <a:prstGeom prst="rect">
            <a:avLst/>
          </a:prstGeom>
        </p:spPr>
      </p:pic>
      <p:sp>
        <p:nvSpPr>
          <p:cNvPr id="4" name="Выноска-облако 5">
            <a:extLst>
              <a:ext uri="{FF2B5EF4-FFF2-40B4-BE49-F238E27FC236}">
                <a16:creationId xmlns:a16="http://schemas.microsoft.com/office/drawing/2014/main" id="{975A67DF-DCF3-DC51-A74E-F10C25A9C81B}"/>
              </a:ext>
            </a:extLst>
          </p:cNvPr>
          <p:cNvSpPr/>
          <p:nvPr/>
        </p:nvSpPr>
        <p:spPr>
          <a:xfrm flipH="1">
            <a:off x="4190051" y="0"/>
            <a:ext cx="6172206" cy="2333727"/>
          </a:xfrm>
          <a:prstGeom prst="cloudCallout">
            <a:avLst>
              <a:gd name="adj1" fmla="val 56523"/>
              <a:gd name="adj2" fmla="val 81197"/>
            </a:avLst>
          </a:prstGeom>
          <a:solidFill>
            <a:schemeClr val="bg1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241300" algn="ctr"/>
            <a:endParaRPr lang="ru-RU" sz="4000" b="1" dirty="0">
              <a:solidFill>
                <a:schemeClr val="tx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16694A9-3269-D91C-E1B3-20D29547EE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093" y="1754372"/>
            <a:ext cx="5141668" cy="51036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4B3F13F-1467-527B-9197-9BCA7F499AC8}"/>
              </a:ext>
            </a:extLst>
          </p:cNvPr>
          <p:cNvSpPr txBox="1"/>
          <p:nvPr/>
        </p:nvSpPr>
        <p:spPr>
          <a:xfrm>
            <a:off x="4627318" y="544570"/>
            <a:ext cx="529767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3600" kern="150" dirty="0">
                <a:effectLst/>
                <a:latin typeface="Times New Roman" panose="02020603050405020304" pitchFamily="18" charset="0"/>
                <a:ea typeface="Andale Sans UI"/>
              </a:rPr>
              <a:t>Так! Ми їдемо на автобусі!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1322122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280</Words>
  <Application>Microsoft Office PowerPoint</Application>
  <PresentationFormat>Широкоэкранный</PresentationFormat>
  <Paragraphs>60</Paragraphs>
  <Slides>25</Slides>
  <Notes>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1" baseType="lpstr">
      <vt:lpstr>Arial</vt:lpstr>
      <vt:lpstr>Bookman Old Style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ACER</dc:creator>
  <cp:lastModifiedBy>ACER</cp:lastModifiedBy>
  <cp:revision>1</cp:revision>
  <dcterms:created xsi:type="dcterms:W3CDTF">2024-02-20T19:57:40Z</dcterms:created>
  <dcterms:modified xsi:type="dcterms:W3CDTF">2024-02-20T21:11:42Z</dcterms:modified>
</cp:coreProperties>
</file>