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1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3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7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2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3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4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1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93B10-05CF-4EA1-B96B-F43707F57AF5}" type="datetimeFigureOut">
              <a:rPr lang="ru-RU" smtClean="0"/>
              <a:t>02.02.2013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0653-CD82-47EC-B036-731ADBCC7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5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27.jpg"/><Relationship Id="rId4" Type="http://schemas.openxmlformats.org/officeDocument/2006/relationships/image" Target="../media/image22.pn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44"/>
            <a:ext cx="9143999" cy="6887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-29344"/>
            <a:ext cx="1916121" cy="26473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9832" y="1052736"/>
            <a:ext cx="4171335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ілограм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504189"/>
            <a:ext cx="4353811" cy="435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64" y="2153498"/>
            <a:ext cx="4653136" cy="4653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4" y="4480066"/>
            <a:ext cx="2232248" cy="1578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11096"/>
            <a:ext cx="2540843" cy="256551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38929" y="5443455"/>
            <a:ext cx="22878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cap="none" spc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Автор: Трегуб Н.М.</a:t>
            </a:r>
          </a:p>
          <a:p>
            <a:pPr algn="ctr"/>
            <a:r>
              <a:rPr lang="uk-UA" b="1" dirty="0" err="1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b="1" dirty="0" err="1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.Кривий</a:t>
            </a:r>
            <a:r>
              <a:rPr lang="uk-UA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Ріг</a:t>
            </a:r>
          </a:p>
          <a:p>
            <a:pPr algn="ctr"/>
            <a:r>
              <a:rPr lang="uk-UA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b="1" cap="none" spc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айт:</a:t>
            </a:r>
          </a:p>
          <a:p>
            <a:pPr algn="ctr"/>
            <a:r>
              <a:rPr lang="en-US" b="1" cap="none" spc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http://natalia.moy.su/</a:t>
            </a:r>
            <a:endParaRPr lang="ru-RU" b="1" cap="none" spc="0" dirty="0">
              <a:ln w="10541" cmpd="sng">
                <a:noFill/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02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6202" y="116632"/>
            <a:ext cx="5799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Розв’яжіть задачу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243" y="1078706"/>
            <a:ext cx="31579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Умова задачі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78" y="2177768"/>
            <a:ext cx="4722492" cy="471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6592"/>
            <a:ext cx="1092527" cy="11028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60973" y="1922537"/>
            <a:ext cx="16385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- 4 кг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4" y="2931814"/>
            <a:ext cx="1044711" cy="9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88063" y="3014294"/>
            <a:ext cx="51010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  на 1 кг легша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10997" y="2753534"/>
            <a:ext cx="6463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337" y="3959181"/>
            <a:ext cx="4522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Розв’язання задачі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8604" y="4648053"/>
            <a:ext cx="27077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4-1=3(кг)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7882" y="5589240"/>
            <a:ext cx="2589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Відповідь: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67117" y="5498763"/>
            <a:ext cx="12795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кг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8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5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1965" y="188640"/>
            <a:ext cx="400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Міркувалка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38" y="2769314"/>
            <a:ext cx="2020962" cy="4172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537" y="2852936"/>
            <a:ext cx="2088232" cy="400506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1434805" y="1019637"/>
            <a:ext cx="3942184" cy="3223441"/>
          </a:xfrm>
          <a:prstGeom prst="cloudCallout">
            <a:avLst>
              <a:gd name="adj1" fmla="val -68981"/>
              <a:gd name="adj2" fmla="val 705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56994"/>
            <a:ext cx="1691680" cy="1195942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3446748" y="3429793"/>
            <a:ext cx="3942184" cy="3223441"/>
          </a:xfrm>
          <a:prstGeom prst="cloudCallout">
            <a:avLst>
              <a:gd name="adj1" fmla="val 56132"/>
              <a:gd name="adj2" fmla="val -367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91638"/>
            <a:ext cx="1161622" cy="90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835695" y="2634099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4087" y="2620244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Дуга 15"/>
          <p:cNvSpPr/>
          <p:nvPr/>
        </p:nvSpPr>
        <p:spPr>
          <a:xfrm>
            <a:off x="2114764" y="2772354"/>
            <a:ext cx="2169203" cy="901093"/>
          </a:xfrm>
          <a:prstGeom prst="arc">
            <a:avLst>
              <a:gd name="adj1" fmla="val 21513748"/>
              <a:gd name="adj2" fmla="val 10914553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05602" y="2965561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0" y="3856665"/>
            <a:ext cx="1429304" cy="1103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74" y="3892966"/>
            <a:ext cx="1423530" cy="104451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087730" y="4687570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87766" y="4605722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Дуга 22"/>
          <p:cNvSpPr/>
          <p:nvPr/>
        </p:nvSpPr>
        <p:spPr>
          <a:xfrm>
            <a:off x="4402830" y="4855468"/>
            <a:ext cx="2169203" cy="901093"/>
          </a:xfrm>
          <a:prstGeom prst="arc">
            <a:avLst>
              <a:gd name="adj1" fmla="val 21513748"/>
              <a:gd name="adj2" fmla="val 10914553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272677" y="4979733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Выноска-облако 24"/>
          <p:cNvSpPr/>
          <p:nvPr/>
        </p:nvSpPr>
        <p:spPr>
          <a:xfrm>
            <a:off x="1459998" y="1019636"/>
            <a:ext cx="3942184" cy="3223441"/>
          </a:xfrm>
          <a:prstGeom prst="cloudCallout">
            <a:avLst>
              <a:gd name="adj1" fmla="val -68981"/>
              <a:gd name="adj2" fmla="val 705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8" y="1558678"/>
            <a:ext cx="1360823" cy="11077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43" y="1192785"/>
            <a:ext cx="1482322" cy="148232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080961" y="2598943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25413" y="2523157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Дуга 29"/>
          <p:cNvSpPr/>
          <p:nvPr/>
        </p:nvSpPr>
        <p:spPr>
          <a:xfrm>
            <a:off x="2346488" y="2769052"/>
            <a:ext cx="2169203" cy="901093"/>
          </a:xfrm>
          <a:prstGeom prst="arc">
            <a:avLst>
              <a:gd name="adj1" fmla="val 21513748"/>
              <a:gd name="adj2" fmla="val 10914553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226175" y="2883051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Выноска-облако 31"/>
          <p:cNvSpPr/>
          <p:nvPr/>
        </p:nvSpPr>
        <p:spPr>
          <a:xfrm>
            <a:off x="3458560" y="3402598"/>
            <a:ext cx="4069379" cy="3375840"/>
          </a:xfrm>
          <a:prstGeom prst="cloudCallout">
            <a:avLst>
              <a:gd name="adj1" fmla="val 56132"/>
              <a:gd name="adj2" fmla="val -367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35" y="4033766"/>
            <a:ext cx="1798297" cy="76291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61" y="3818499"/>
            <a:ext cx="1270532" cy="1101439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088840" y="4731189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28671" y="4789203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Дуга 36"/>
          <p:cNvSpPr/>
          <p:nvPr/>
        </p:nvSpPr>
        <p:spPr>
          <a:xfrm>
            <a:off x="4339883" y="4959665"/>
            <a:ext cx="2169203" cy="901093"/>
          </a:xfrm>
          <a:prstGeom prst="arc">
            <a:avLst>
              <a:gd name="adj1" fmla="val 21513748"/>
              <a:gd name="adj2" fmla="val 10914553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272677" y="5132401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7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 animBg="1"/>
      <p:bldP spid="18" grpId="0"/>
      <p:bldP spid="21" grpId="0"/>
      <p:bldP spid="22" grpId="0"/>
      <p:bldP spid="23" grpId="0" animBg="1"/>
      <p:bldP spid="24" grpId="0"/>
      <p:bldP spid="25" grpId="0" animBg="1"/>
      <p:bldP spid="28" grpId="0"/>
      <p:bldP spid="29" grpId="0"/>
      <p:bldP spid="30" grpId="0" animBg="1"/>
      <p:bldP spid="31" grpId="0"/>
      <p:bldP spid="32" grpId="0" animBg="1"/>
      <p:bldP spid="35" grpId="0"/>
      <p:bldP spid="36" grpId="0"/>
      <p:bldP spid="3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51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5606" y="3480104"/>
            <a:ext cx="4484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Молодці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08747"/>
            <a:ext cx="2808312" cy="5389264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3347864" y="476672"/>
            <a:ext cx="4968552" cy="2736304"/>
          </a:xfrm>
          <a:prstGeom prst="cloudCallout">
            <a:avLst>
              <a:gd name="adj1" fmla="val -59592"/>
              <a:gd name="adj2" fmla="val 3870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908720"/>
            <a:ext cx="4608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 можна зважити мене?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264" y="1340768"/>
            <a:ext cx="46085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це зробити?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6870" y="663659"/>
            <a:ext cx="46085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Яка одиниця вимірювання ваги?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69" y="692944"/>
            <a:ext cx="1878102" cy="187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44"/>
            <a:ext cx="9143999" cy="6887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8184" y="2656513"/>
            <a:ext cx="3052935" cy="41418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379" y="548680"/>
            <a:ext cx="655272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Пролунав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  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шкільний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  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дзвінок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,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Odessa Script Cyr" pitchFamily="34" charset="0"/>
              </a:rPr>
              <a:t>математики урок.</a:t>
            </a:r>
          </a:p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Ви з думками всі зберіться,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Odessa Script Cyr" pitchFamily="34" charset="0"/>
              </a:rPr>
              <a:t>один одному всміхніться.</a:t>
            </a:r>
          </a:p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Odessa Script Cyr" pitchFamily="34" charset="0"/>
              </a:rPr>
              <a:t>За  знаннями в добрий час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Odessa Script Cyr" pitchFamily="34" charset="0"/>
              </a:rPr>
              <a:t>вирушає перший клас.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Odessa Script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1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98102"/>
              </p:ext>
            </p:extLst>
          </p:nvPr>
        </p:nvGraphicFramePr>
        <p:xfrm>
          <a:off x="467544" y="445478"/>
          <a:ext cx="8208912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/>
                <a:gridCol w="792088"/>
                <a:gridCol w="792088"/>
                <a:gridCol w="792088"/>
                <a:gridCol w="720080"/>
                <a:gridCol w="792088"/>
                <a:gridCol w="792088"/>
                <a:gridCol w="792088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Доданок</a:t>
                      </a:r>
                      <a:endParaRPr lang="ru-RU" sz="4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6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4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8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3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90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Доданок</a:t>
                      </a:r>
                      <a:endParaRPr lang="ru-RU" sz="48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2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3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5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6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2352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Сума</a:t>
                      </a:r>
                      <a:endParaRPr lang="ru-RU" sz="4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chemeClr val="tx1"/>
                          </a:solidFill>
                          <a:latin typeface="Odessa Script Cyr" pitchFamily="34" charset="0"/>
                          <a:cs typeface="Times New Roman" pitchFamily="18" charset="0"/>
                        </a:rPr>
                        <a:t>8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10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8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9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7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10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latin typeface="Odessa Script Cyr" pitchFamily="34" charset="0"/>
                          <a:cs typeface="Times New Roman" pitchFamily="18" charset="0"/>
                        </a:rPr>
                        <a:t>9</a:t>
                      </a:r>
                      <a:endParaRPr lang="ru-RU" sz="4800" b="1" dirty="0">
                        <a:latin typeface="Odessa Script Cyr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10554"/>
            <a:ext cx="2813958" cy="3997632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275856" y="3284984"/>
            <a:ext cx="3456384" cy="2376264"/>
          </a:xfrm>
          <a:prstGeom prst="cloudCallout">
            <a:avLst>
              <a:gd name="adj1" fmla="val -76199"/>
              <a:gd name="adj2" fmla="val -1850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4" y="2859997"/>
            <a:ext cx="2492492" cy="39474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5896" y="3645024"/>
            <a:ext cx="28083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Заповни таблицю!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5352" y="1179775"/>
            <a:ext cx="42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Odessa Script Cyr" pitchFamily="34" charset="0"/>
              </a:rPr>
              <a:t>6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50920" y="388472"/>
            <a:ext cx="437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Odessa Script Cyr" pitchFamily="34" charset="0"/>
              </a:rPr>
              <a:t>5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53783" y="1179775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Odessa Script Cyr" pitchFamily="34" charset="0"/>
              </a:rPr>
              <a:t>1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0779" y="388472"/>
            <a:ext cx="420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Odessa Script Cyr" pitchFamily="34" charset="0"/>
              </a:rPr>
              <a:t>2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07786" y="1196313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Odessa Script Cyr" pitchFamily="34" charset="0"/>
              </a:rPr>
              <a:t>7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41164" y="384092"/>
            <a:ext cx="423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Odessa Script Cyr" pitchFamily="34" charset="0"/>
              </a:rPr>
              <a:t>3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Odessa Script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60648"/>
            <a:ext cx="6264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Пограйте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м’ячем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65" y="2420888"/>
            <a:ext cx="2555128" cy="4407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76" y="1859779"/>
            <a:ext cx="2900498" cy="4741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7" y="3976375"/>
            <a:ext cx="1137817" cy="1137817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912241" y="2896580"/>
            <a:ext cx="4110142" cy="3456384"/>
          </a:xfrm>
          <a:prstGeom prst="cloudCallout">
            <a:avLst>
              <a:gd name="adj1" fmla="val -72070"/>
              <a:gd name="adj2" fmla="val -789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304460"/>
            <a:ext cx="30963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Назви компоненти дії віднімання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838122" y="2896580"/>
            <a:ext cx="4112253" cy="3456384"/>
          </a:xfrm>
          <a:prstGeom prst="cloudCallout">
            <a:avLst>
              <a:gd name="adj1" fmla="val 66882"/>
              <a:gd name="adj2" fmla="val -2152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3521" y="3760454"/>
            <a:ext cx="37875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На скільки 5 менше за 8?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08" y="4192297"/>
            <a:ext cx="1137817" cy="1137817"/>
          </a:xfrm>
          <a:prstGeom prst="rect">
            <a:avLst/>
          </a:prstGeom>
        </p:spPr>
      </p:pic>
      <p:sp>
        <p:nvSpPr>
          <p:cNvPr id="12" name="Выноска-облако 11"/>
          <p:cNvSpPr/>
          <p:nvPr/>
        </p:nvSpPr>
        <p:spPr>
          <a:xfrm>
            <a:off x="2966083" y="2896580"/>
            <a:ext cx="4112253" cy="3456384"/>
          </a:xfrm>
          <a:prstGeom prst="cloudCallout">
            <a:avLst>
              <a:gd name="adj1" fmla="val -72598"/>
              <a:gd name="adj2" fmla="val -749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28474" y="3760454"/>
            <a:ext cx="42980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На скільки 7 більше за 4?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7" y="3976375"/>
            <a:ext cx="1137817" cy="1137817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2901819" y="2896580"/>
            <a:ext cx="4112253" cy="3456384"/>
          </a:xfrm>
          <a:prstGeom prst="cloudCallout">
            <a:avLst>
              <a:gd name="adj1" fmla="val 65198"/>
              <a:gd name="adj2" fmla="val -1952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09635" y="3786318"/>
            <a:ext cx="50966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На скільки 9 більше від 7?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72" y="4192296"/>
            <a:ext cx="1137817" cy="1137817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>
            <a:off x="2860255" y="2896580"/>
            <a:ext cx="4112253" cy="3456384"/>
          </a:xfrm>
          <a:prstGeom prst="cloudCallout">
            <a:avLst>
              <a:gd name="adj1" fmla="val -72935"/>
              <a:gd name="adj2" fmla="val -83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879795" y="3822008"/>
            <a:ext cx="411225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скільки 6 менше від 10?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57" y="4128775"/>
            <a:ext cx="1137817" cy="1137817"/>
          </a:xfrm>
          <a:prstGeom prst="rect">
            <a:avLst/>
          </a:prstGeom>
        </p:spPr>
      </p:pic>
      <p:sp>
        <p:nvSpPr>
          <p:cNvPr id="22" name="Выноска-облако 21"/>
          <p:cNvSpPr/>
          <p:nvPr/>
        </p:nvSpPr>
        <p:spPr>
          <a:xfrm>
            <a:off x="2879795" y="2878839"/>
            <a:ext cx="4112253" cy="3456384"/>
          </a:xfrm>
          <a:prstGeom prst="cloudCallout">
            <a:avLst>
              <a:gd name="adj1" fmla="val 64861"/>
              <a:gd name="adj2" fmla="val -1751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65620" y="3358855"/>
            <a:ext cx="365725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Сиропчика</a:t>
            </a:r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5 цукерок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в Пончика - на 2 більше.</a:t>
            </a:r>
          </a:p>
          <a:p>
            <a:pPr algn="ctr"/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Скільки цукерок у Пончика?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83" y="4186058"/>
            <a:ext cx="1137817" cy="11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2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15174 -0.23264 C 0.18368 -0.28657 0.23125 -0.31504 0.28091 -0.31504 C 0.3375 -0.31504 0.38282 -0.28657 0.41476 -0.23264 L 0.56667 -2.22222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1574 L -0.15955 -0.25277 C -0.1908 -0.30648 -0.23803 -0.33588 -0.28698 -0.33588 C -0.34289 -0.33588 -0.3875 -0.30648 -0.41858 -0.25277 L -0.56875 -0.01574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15174 -0.23264 C 0.18368 -0.28657 0.23125 -0.31504 0.28091 -0.31504 C 0.3375 -0.31504 0.38282 -0.28657 0.41476 -0.23264 L 0.56667 -2.22222E-6 " pathEditMode="relative" rAng="0" ptsTypes="FffFF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1574 L -0.15955 -0.25277 C -0.1908 -0.30648 -0.23803 -0.33588 -0.28698 -0.33588 C -0.34289 -0.33588 -0.3875 -0.30648 -0.41858 -0.25277 L -0.56875 -0.01574 " pathEditMode="relative" rAng="0" ptsTypes="FffFF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15174 -0.23264 C 0.18368 -0.28657 0.23125 -0.31504 0.28091 -0.31504 C 0.3375 -0.31504 0.38282 -0.28657 0.41476 -0.23264 L 0.56667 -2.22222E-6 " pathEditMode="relative" rAng="0" ptsTypes="FffFF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1574 L -0.15955 -0.25277 C -0.1908 -0.30648 -0.23803 -0.33588 -0.28698 -0.33588 C -0.34289 -0.33588 -0.3875 -0.30648 -0.41858 -0.25277 L -0.56875 -0.01574 " pathEditMode="relative" rAng="0" ptsTypes="FffFF"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9" grpId="0" animBg="1"/>
      <p:bldP spid="9" grpId="1" animBg="1"/>
      <p:bldP spid="8" grpId="0"/>
      <p:bldP spid="8" grpId="1"/>
      <p:bldP spid="12" grpId="0" animBg="1"/>
      <p:bldP spid="12" grpId="1" animBg="1"/>
      <p:bldP spid="10" grpId="0"/>
      <p:bldP spid="10" grpId="1"/>
      <p:bldP spid="15" grpId="0" animBg="1"/>
      <p:bldP spid="15" grpId="1" animBg="1"/>
      <p:bldP spid="13" grpId="0"/>
      <p:bldP spid="13" grpId="1"/>
      <p:bldP spid="18" grpId="0" animBg="1"/>
      <p:bldP spid="18" grpId="1" animBg="1"/>
      <p:bldP spid="16" grpId="0" build="allAtOnce"/>
      <p:bldP spid="22" grpId="0" animBg="1"/>
      <p:bldP spid="22" grpId="1" animBg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7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10335"/>
            <a:ext cx="2638180" cy="4221088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1187624" y="116632"/>
            <a:ext cx="6696744" cy="2088232"/>
          </a:xfrm>
          <a:prstGeom prst="cloudCallout">
            <a:avLst>
              <a:gd name="adj1" fmla="val 6014"/>
              <a:gd name="adj2" fmla="val 910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3523" y="680765"/>
            <a:ext cx="52049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Порівняйте предмети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7309" r="12910" b="5486"/>
          <a:stretch/>
        </p:blipFill>
        <p:spPr>
          <a:xfrm>
            <a:off x="6516216" y="4573864"/>
            <a:ext cx="2016224" cy="2057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1" y="2735203"/>
            <a:ext cx="3832548" cy="3868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2936"/>
            <a:ext cx="3151594" cy="3751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4495" r="15700" b="25859"/>
          <a:stretch/>
        </p:blipFill>
        <p:spPr>
          <a:xfrm>
            <a:off x="6179290" y="4365104"/>
            <a:ext cx="2690076" cy="22247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11660" y="372988"/>
            <a:ext cx="61206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 ви визначили, що важче, а що легше?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17032"/>
            <a:ext cx="2063822" cy="27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89279"/>
            <a:ext cx="4848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271"/>
          <a:stretch/>
        </p:blipFill>
        <p:spPr>
          <a:xfrm>
            <a:off x="4932040" y="2574292"/>
            <a:ext cx="3096344" cy="4318814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5436096" y="82516"/>
            <a:ext cx="3358092" cy="2499416"/>
          </a:xfrm>
          <a:prstGeom prst="cloudCallout">
            <a:avLst>
              <a:gd name="adj1" fmla="val -16707"/>
              <a:gd name="adj2" fmla="val 907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27010" y="455061"/>
            <a:ext cx="23762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Хто винайшов ваги?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6609" y="715973"/>
            <a:ext cx="27770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 вони показують</a:t>
            </a:r>
            <a:r>
              <a:rPr lang="uk-UA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909450" y="66428"/>
            <a:ext cx="4118934" cy="2786507"/>
          </a:xfrm>
          <a:prstGeom prst="cloudCallout">
            <a:avLst>
              <a:gd name="adj1" fmla="val -57552"/>
              <a:gd name="adj2" fmla="val 4032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73" y="432306"/>
            <a:ext cx="2690739" cy="1878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02" y="476428"/>
            <a:ext cx="2854860" cy="1834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73" y="432306"/>
            <a:ext cx="2757662" cy="20682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75" y="278175"/>
            <a:ext cx="1856258" cy="22978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42" y="91644"/>
            <a:ext cx="2213350" cy="29911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829593" y="736406"/>
            <a:ext cx="2194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1 кг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70" y="386612"/>
            <a:ext cx="345612" cy="21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8" grpId="0"/>
      <p:bldP spid="8" grpId="1"/>
      <p:bldP spid="9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4" y="1426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6818"/>
          <a:stretch/>
        </p:blipFill>
        <p:spPr>
          <a:xfrm>
            <a:off x="395536" y="2420888"/>
            <a:ext cx="1774273" cy="1735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8499"/>
            <a:ext cx="5430274" cy="5430274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971600" y="116632"/>
            <a:ext cx="5450904" cy="2340840"/>
          </a:xfrm>
          <a:prstGeom prst="cloudCallout">
            <a:avLst>
              <a:gd name="adj1" fmla="val 48828"/>
              <a:gd name="adj2" fmla="val 5440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7116" y="476672"/>
            <a:ext cx="4320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Яка вага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капустинки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91"/>
          <a:stretch/>
        </p:blipFill>
        <p:spPr>
          <a:xfrm>
            <a:off x="3563888" y="2810269"/>
            <a:ext cx="793063" cy="1302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4481446" cy="34347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32135" y="3461516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cap="none" spc="0" dirty="0">
              <a:ln w="10541" cmpd="sng">
                <a:noFill/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7" y="3068960"/>
            <a:ext cx="1821327" cy="921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91"/>
          <a:stretch/>
        </p:blipFill>
        <p:spPr>
          <a:xfrm>
            <a:off x="1617116" y="3075999"/>
            <a:ext cx="527070" cy="86563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14112" y="3461515"/>
            <a:ext cx="3385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cap="none" spc="0" dirty="0">
              <a:ln w="10541" cmpd="sng">
                <a:noFill/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6812" y="476671"/>
            <a:ext cx="4320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Яка вага </a:t>
            </a:r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яблук?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1697" y="625332"/>
            <a:ext cx="4320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Яка вага винограду?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71" y="2754411"/>
            <a:ext cx="1524003" cy="13990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91"/>
          <a:stretch/>
        </p:blipFill>
        <p:spPr>
          <a:xfrm>
            <a:off x="3120891" y="2956309"/>
            <a:ext cx="605980" cy="99523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120891" y="3385032"/>
            <a:ext cx="3385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cap="none" spc="0" dirty="0">
              <a:ln w="10541" cmpd="sng">
                <a:noFill/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4" grpId="0"/>
      <p:bldP spid="15" grpId="0"/>
      <p:bldP spid="15" grpId="1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943100" cy="1943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47021"/>
            <a:ext cx="3677692" cy="52952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0644" y="332656"/>
            <a:ext cx="5813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uk-UA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Відпочивай-ка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112" y="3645024"/>
            <a:ext cx="4017458" cy="3345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645024"/>
            <a:ext cx="3790657" cy="37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6632"/>
            <a:ext cx="6356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Попрацюй у зошиті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37"/>
          <a:stretch/>
        </p:blipFill>
        <p:spPr>
          <a:xfrm>
            <a:off x="-137539" y="3489114"/>
            <a:ext cx="2664296" cy="3387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4" b="41407"/>
          <a:stretch/>
        </p:blipFill>
        <p:spPr>
          <a:xfrm rot="881832">
            <a:off x="973429" y="5561101"/>
            <a:ext cx="504013" cy="968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673362"/>
            <a:ext cx="2088232" cy="1123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78"/>
          <a:stretch/>
        </p:blipFill>
        <p:spPr>
          <a:xfrm flipH="1">
            <a:off x="5508104" y="3088877"/>
            <a:ext cx="4032448" cy="38210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9651" y="1072753"/>
            <a:ext cx="659302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Раз, два,три, чотири,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п’ять-</a:t>
            </a:r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Починаємо </a:t>
            </a:r>
            <a:r>
              <a:rPr lang="uk-UA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писать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Ручку в руку ви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візміть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Зошит гарно покладіть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рівненько запишіть.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672" y="903040"/>
            <a:ext cx="710450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Завдання 1</a:t>
            </a:r>
          </a:p>
          <a:p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-Що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зважують на терезах?</a:t>
            </a:r>
          </a:p>
          <a:p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-Яка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маса гир?</a:t>
            </a:r>
          </a:p>
          <a:p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-Скільки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кілограмів моркви?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Запишіть.</a:t>
            </a:r>
          </a:p>
          <a:p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9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256</Words>
  <Application>Microsoft Office PowerPoint</Application>
  <PresentationFormat>Экран (4:3)</PresentationFormat>
  <Paragraphs>94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27</cp:revision>
  <dcterms:created xsi:type="dcterms:W3CDTF">2013-02-02T12:36:11Z</dcterms:created>
  <dcterms:modified xsi:type="dcterms:W3CDTF">2013-02-02T18:12:38Z</dcterms:modified>
</cp:coreProperties>
</file>