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99" r:id="rId10"/>
    <p:sldId id="269" r:id="rId11"/>
    <p:sldId id="268" r:id="rId12"/>
    <p:sldId id="358" r:id="rId13"/>
    <p:sldId id="375" r:id="rId14"/>
    <p:sldId id="359" r:id="rId15"/>
    <p:sldId id="360" r:id="rId16"/>
    <p:sldId id="378" r:id="rId17"/>
    <p:sldId id="361" r:id="rId18"/>
    <p:sldId id="362" r:id="rId19"/>
    <p:sldId id="363" r:id="rId20"/>
    <p:sldId id="379" r:id="rId21"/>
    <p:sldId id="388" r:id="rId22"/>
    <p:sldId id="387" r:id="rId23"/>
    <p:sldId id="389" r:id="rId24"/>
    <p:sldId id="390" r:id="rId25"/>
    <p:sldId id="308" r:id="rId26"/>
    <p:sldId id="309" r:id="rId27"/>
    <p:sldId id="314" r:id="rId28"/>
    <p:sldId id="310" r:id="rId29"/>
    <p:sldId id="311" r:id="rId30"/>
    <p:sldId id="312" r:id="rId31"/>
    <p:sldId id="313" r:id="rId32"/>
    <p:sldId id="315" r:id="rId33"/>
    <p:sldId id="316" r:id="rId34"/>
    <p:sldId id="317" r:id="rId35"/>
    <p:sldId id="318" r:id="rId36"/>
    <p:sldId id="339" r:id="rId37"/>
    <p:sldId id="347" r:id="rId38"/>
    <p:sldId id="348" r:id="rId39"/>
    <p:sldId id="349" r:id="rId40"/>
    <p:sldId id="350" r:id="rId41"/>
    <p:sldId id="351" r:id="rId42"/>
    <p:sldId id="366" r:id="rId43"/>
    <p:sldId id="367" r:id="rId44"/>
    <p:sldId id="382" r:id="rId45"/>
    <p:sldId id="383" r:id="rId46"/>
    <p:sldId id="273" r:id="rId47"/>
    <p:sldId id="323" r:id="rId48"/>
    <p:sldId id="319" r:id="rId49"/>
    <p:sldId id="324" r:id="rId50"/>
    <p:sldId id="320" r:id="rId51"/>
    <p:sldId id="325" r:id="rId52"/>
    <p:sldId id="322" r:id="rId53"/>
    <p:sldId id="326" r:id="rId54"/>
    <p:sldId id="330" r:id="rId55"/>
    <p:sldId id="370" r:id="rId56"/>
    <p:sldId id="371" r:id="rId57"/>
    <p:sldId id="372" r:id="rId58"/>
    <p:sldId id="373" r:id="rId59"/>
    <p:sldId id="374" r:id="rId60"/>
    <p:sldId id="327" r:id="rId61"/>
    <p:sldId id="328" r:id="rId62"/>
    <p:sldId id="329" r:id="rId63"/>
    <p:sldId id="331" r:id="rId64"/>
    <p:sldId id="333" r:id="rId65"/>
    <p:sldId id="332" r:id="rId66"/>
    <p:sldId id="335" r:id="rId67"/>
    <p:sldId id="336" r:id="rId68"/>
    <p:sldId id="337" r:id="rId69"/>
    <p:sldId id="342" r:id="rId70"/>
    <p:sldId id="343" r:id="rId71"/>
    <p:sldId id="344" r:id="rId72"/>
    <p:sldId id="307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EC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 Хром\depositphotos_138089628-stock-illustration-sweet-candy-l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2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970326" y="1844823"/>
            <a:ext cx="5364596" cy="318867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rgbClr val="CCE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972" y="2459504"/>
            <a:ext cx="51125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905"/>
                <a:solidFill>
                  <a:srgbClr val="FF66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cap="none" spc="0" dirty="0" err="1" smtClean="0">
                <a:ln w="1905"/>
                <a:solidFill>
                  <a:srgbClr val="FF66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Стежинами</a:t>
            </a:r>
            <a:r>
              <a:rPr lang="ru-RU" sz="6000" b="1" i="1" cap="none" spc="0" dirty="0" smtClean="0">
                <a:ln w="1905"/>
                <a:solidFill>
                  <a:srgbClr val="FF66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cap="none" spc="0" dirty="0" err="1" smtClean="0">
                <a:ln w="1905"/>
                <a:solidFill>
                  <a:srgbClr val="FF66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6000" b="1" i="1" cap="none" spc="0" dirty="0" smtClean="0">
                <a:ln w="1905"/>
                <a:solidFill>
                  <a:srgbClr val="FF66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i="1" cap="none" spc="0" dirty="0">
              <a:ln w="1905"/>
              <a:solidFill>
                <a:srgbClr val="FF66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7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903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казці «Ріпка»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останньою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допомогу прийшла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258634" y="5414421"/>
            <a:ext cx="3646512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5436096" y="1513689"/>
            <a:ext cx="3600399" cy="16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04747" y="3425420"/>
            <a:ext cx="3600399" cy="13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6458" y="38610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3" y="2062589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86438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Фантастическая Сказка Огромной Репе Которую Вытаскивают Дедушка Бабушка — стоковое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"/>
          <a:stretch/>
        </p:blipFill>
        <p:spPr bwMode="auto">
          <a:xfrm flipH="1">
            <a:off x="323528" y="1599035"/>
            <a:ext cx="4935106" cy="49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6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нежная королева — стоковое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948"/>
          <a:stretch/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064" y="96231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звати найхолоднішу королеву?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395536" y="3212976"/>
            <a:ext cx="3240360" cy="17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19105" y="1556792"/>
            <a:ext cx="32403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370266" y="4932255"/>
            <a:ext cx="3243606" cy="18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213285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78904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Зимова королева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51723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Дощова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0"/>
            <a:ext cx="903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звали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півника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казці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«Колосок»?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258634" y="4630489"/>
            <a:ext cx="3646512" cy="20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5436096" y="1268760"/>
            <a:ext cx="3600399" cy="26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04747" y="3425420"/>
            <a:ext cx="3600399" cy="13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6458" y="38610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3" y="2033553"/>
            <a:ext cx="3024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Тихеньке горлечко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37321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Голосисте горлечко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2" name="Picture 2" descr="Колосок текст + аудіо | Чарівна скарбничка каз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 bwMode="auto">
          <a:xfrm flipH="1">
            <a:off x="222309" y="1755560"/>
            <a:ext cx="5004048" cy="42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3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138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звірів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умістилося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рукавичці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194282" y="3429000"/>
            <a:ext cx="2937558" cy="11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179512" y="1591042"/>
            <a:ext cx="2952328" cy="13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91299" y="5229200"/>
            <a:ext cx="2768533" cy="12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796" y="55892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72922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 descr="Індивідуальне логопедичне заняття за казкою &quot;Рукавичка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20" y="2212629"/>
            <a:ext cx="5825582" cy="33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2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0031"/>
            <a:ext cx="8998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чий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будиночок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забралася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Коза-Дереза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4697375" y="3356992"/>
            <a:ext cx="4247089" cy="16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4716016" y="5197948"/>
            <a:ext cx="4104456" cy="16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0353" y="58772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Ведмедя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4716016" y="1470268"/>
            <a:ext cx="4427984" cy="17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8711" y="22048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036" y="406903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6" name="Picture 2" descr="Українська народна казка &quot;Коза дереза&quot;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r="7824"/>
          <a:stretch/>
        </p:blipFill>
        <p:spPr bwMode="auto">
          <a:xfrm flipH="1">
            <a:off x="320795" y="1749656"/>
            <a:ext cx="4332950" cy="44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1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453" y="4462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пригощала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Лисичка Журавля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299015" y="1794540"/>
            <a:ext cx="3888432" cy="15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08251" y="3573016"/>
            <a:ext cx="3865956" cy="13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177022" y="522920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4208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17254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Молочною кашею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81113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Сметаною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0" name="Picture 2" descr="Лисиця та Журавель (аудіоказка) | Baby 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1337" y="2539955"/>
            <a:ext cx="4790925" cy="32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4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0031"/>
            <a:ext cx="8998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яєчко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знесла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курочка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діду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бабі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4697375" y="3356992"/>
            <a:ext cx="4247089" cy="16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4716016" y="5197948"/>
            <a:ext cx="4104456" cy="16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0353" y="58772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Срібне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4716016" y="1470268"/>
            <a:ext cx="4427984" cy="17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8711" y="22048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40770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2" name="Picture 2" descr="Слушать онлайн аудиосказку «Курочка Ряба» | Audio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4518699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2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-76935"/>
            <a:ext cx="946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387127" y="3212976"/>
            <a:ext cx="37818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395536" y="980728"/>
            <a:ext cx="37733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462141" y="4795606"/>
            <a:ext cx="3539198" cy="20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93305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67344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72816"/>
            <a:ext cx="323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яного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4" name="Picture 2" descr="Солом'яний бичок. Українська народна казка з малюнками онлай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45797"/>
            <a:ext cx="4530253" cy="56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9036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прогнав Козу-Дерезу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зайчикової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хатки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258634" y="5414421"/>
            <a:ext cx="3646512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5436096" y="1513689"/>
            <a:ext cx="3600399" cy="16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04747" y="3425420"/>
            <a:ext cx="3600399" cy="13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6458" y="38610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3" y="2062589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86438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Українська народна казка &quot;Коза дереза&quot;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r="7824"/>
          <a:stretch/>
        </p:blipFill>
        <p:spPr bwMode="auto">
          <a:xfrm flipH="1">
            <a:off x="320795" y="1873265"/>
            <a:ext cx="4332950" cy="44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7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138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казці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«Рукавичка»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іклан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194282" y="3429000"/>
            <a:ext cx="2937558" cy="11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179512" y="1591042"/>
            <a:ext cx="2952328" cy="13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91299" y="5229200"/>
            <a:ext cx="2768533" cy="12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5892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130" y="19888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72922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Ведмедя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Рукавичка», мозаїка + рибалка, 11 дет. арт kosv9 Клевер по ціні 150 грн:  купити дерев'яні пазли мозаїки в інтернет-магазині «Кеша»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3923928" y="1872810"/>
            <a:ext cx="4752528" cy="46363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2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усская народная сказка о колобоке — стоковый вектор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/>
        </p:blipFill>
        <p:spPr bwMode="auto">
          <a:xfrm>
            <a:off x="-33884" y="707886"/>
            <a:ext cx="6262067" cy="61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7" y="11857"/>
            <a:ext cx="675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 з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їв колобка?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960637" y="3212976"/>
            <a:ext cx="3003889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6097151" y="1340768"/>
            <a:ext cx="2867375" cy="14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997133" y="5167873"/>
            <a:ext cx="2967393" cy="13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771" y="37170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6612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8227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9036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Юний чарівник, у якого є сова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4932040" y="5229201"/>
            <a:ext cx="3820074" cy="14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4806738" y="1513689"/>
            <a:ext cx="4229757" cy="19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4821103" y="3284984"/>
            <a:ext cx="3999369" cy="15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38610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062589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Гаррі Потер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86438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58" name="Picture 2" descr="сова картинка для детей - Поиск в Google | Сова картинки, Сова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676160"/>
            <a:ext cx="3024336" cy="4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8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935"/>
            <a:ext cx="928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Хлопчик, якого викрала Снігова королева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387127" y="3212976"/>
            <a:ext cx="37818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395536" y="980728"/>
            <a:ext cx="37733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462141" y="4795606"/>
            <a:ext cx="3539198" cy="20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393305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67344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72816"/>
            <a:ext cx="323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78" name="Picture 2" descr="вивчення голосних у 1 клас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399003"/>
            <a:ext cx="3528392" cy="50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6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36" y="0"/>
            <a:ext cx="8998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квітці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4697375" y="3356992"/>
            <a:ext cx="4247089" cy="16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4716016" y="5197948"/>
            <a:ext cx="4104456" cy="16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0352" y="5877272"/>
            <a:ext cx="329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Дюймовочка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4716016" y="1470268"/>
            <a:ext cx="4427984" cy="17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8711" y="22048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036" y="406903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Сказка &quot;Дюймовочка&quot; в стихах для детей подготовительной группы детского  сада. Сценар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0" y="1751699"/>
            <a:ext cx="4235081" cy="4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4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453" y="-171400"/>
            <a:ext cx="7992888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було монет у Буратіно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299015" y="1794540"/>
            <a:ext cx="3888432" cy="15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08251" y="3573016"/>
            <a:ext cx="3865956" cy="13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177022" y="522920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4208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1660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8052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Буратино для детей👶(37 ФОТО) ⭐ Наслаждайтесь юмором! | Russian  cartoons, Cartoon, Mario charac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52" y="1556792"/>
            <a:ext cx="370198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3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9036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казці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карета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перетворилася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148065" y="5414421"/>
            <a:ext cx="3888429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5258634" y="1513689"/>
            <a:ext cx="3849870" cy="16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148066" y="3284984"/>
            <a:ext cx="3960438" cy="14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8634" y="3861048"/>
            <a:ext cx="343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3" y="2062589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86438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26" name="Picture 2" descr="Сказочная повозка Золушки — стоковый вектор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"/>
          <a:stretch/>
        </p:blipFill>
        <p:spPr bwMode="auto">
          <a:xfrm flipH="1">
            <a:off x="223104" y="1436921"/>
            <a:ext cx="4924961" cy="52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40072" y="324929"/>
            <a:ext cx="5544616" cy="3584789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12879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хатка на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узліссі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ворушиться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дрижить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не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взявсь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кабан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і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вовк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хатці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жить.</a:t>
            </a:r>
          </a:p>
          <a:p>
            <a:pPr algn="ctr"/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ось-ось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порвететься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400" b="1" dirty="0">
                <a:solidFill>
                  <a:srgbClr val="FF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35639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36438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8772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 у чоботях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7504" y="119609"/>
            <a:ext cx="5544616" cy="324808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48580" y="548680"/>
            <a:ext cx="68407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півник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смачненькі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калачі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лисичка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прибігає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півника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хапає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рятувати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півника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365067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і півник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3496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 у чоботях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501297" y="123951"/>
            <a:ext cx="5544616" cy="324808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09166"/>
            <a:ext cx="684076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засіку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метений,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борошна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спечений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,—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втік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діда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втік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й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втечу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365067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і півник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38025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563888" y="180913"/>
            <a:ext cx="5544616" cy="324808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48680"/>
            <a:ext cx="54726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півник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колосок,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Змолов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Пиріжки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калачі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Мишенят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пригощав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не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помагав</a:t>
            </a:r>
            <a:r>
              <a:rPr lang="ru-RU" sz="2400" dirty="0"/>
              <a:t>.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0192" y="4365067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3496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87727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і півник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40072" y="188641"/>
            <a:ext cx="5544616" cy="3384376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12879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бичок-третячок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Смоляний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мене бочок.</a:t>
            </a:r>
          </a:p>
          <a:p>
            <a:pPr algn="ctr"/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соломи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смолою засмолив.</a:t>
            </a:r>
          </a:p>
          <a:p>
            <a:pPr algn="ctr"/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 хапав,</a:t>
            </a:r>
          </a:p>
          <a:p>
            <a:pPr algn="ctr"/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смоли </a:t>
            </a:r>
            <a:r>
              <a:rPr lang="ru-RU" sz="24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поприлипав</a:t>
            </a:r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493425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573017"/>
            <a:ext cx="3599969" cy="19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645024"/>
            <a:ext cx="3897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42930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6516" y="436438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яний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бичок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95102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лк и семь коз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19018" b="19823"/>
          <a:stretch/>
        </p:blipFill>
        <p:spPr bwMode="auto">
          <a:xfrm>
            <a:off x="2983953" y="1455219"/>
            <a:ext cx="5908527" cy="52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138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відомій казці коза принесла козенятам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179512" y="3452216"/>
            <a:ext cx="264898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179512" y="1591042"/>
            <a:ext cx="2648984" cy="11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179512" y="5229200"/>
            <a:ext cx="2527597" cy="11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5892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168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170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5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7504" y="119609"/>
            <a:ext cx="5544616" cy="324808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48580" y="548680"/>
            <a:ext cx="68407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втікло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дідом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,--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сиділось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зустрілось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зайченятком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ну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співать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лисичка обманула –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Гам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і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всенького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ковтнула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44823" y="5417638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645024"/>
            <a:ext cx="3599969" cy="19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2180" y="459751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34967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Лисичка-сестричка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612391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563888" y="180913"/>
            <a:ext cx="5544616" cy="324808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48680"/>
            <a:ext cx="54726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прала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горох перебирала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Ночами при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свічці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спала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Хороша, як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сонечко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-40607" y="3637997"/>
            <a:ext cx="35283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8" y="4365067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3496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40072" y="260648"/>
            <a:ext cx="5544616" cy="3384376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12319"/>
            <a:ext cx="51845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Старенька бабуся у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жила,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Гостинці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онука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несла.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дівчинку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по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зустрів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зветься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500" b="1" dirty="0" smtClean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5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5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відповів</a:t>
            </a:r>
            <a:r>
              <a:rPr lang="ru-RU" sz="25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493425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573017"/>
            <a:ext cx="3599969" cy="19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645024"/>
            <a:ext cx="3897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51086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6516" y="436438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Шапочка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09503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7504" y="119609"/>
            <a:ext cx="5472608" cy="273332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48580" y="548680"/>
            <a:ext cx="6840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у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хатці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палаці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мене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губити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черевички.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-40607" y="3637997"/>
            <a:ext cx="35283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43651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3734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915816" y="25410"/>
            <a:ext cx="6120680" cy="3536119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1737" y="692696"/>
            <a:ext cx="54726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 я 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пташок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слухала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губи 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личко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звуть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-9075" y="3861047"/>
            <a:ext cx="349081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4409065"/>
            <a:ext cx="3384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92" y="465528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0739" y="603619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501297" y="123951"/>
            <a:ext cx="5544616" cy="324808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1297" y="692696"/>
            <a:ext cx="564226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прогулянок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ласий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на мед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чутливий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нюх.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Зветься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плюшевий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ведмедик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8" y="4365067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Вінні Пух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486" y="43496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Буратіно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1676" y="0"/>
            <a:ext cx="7422651" cy="3309391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62646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 колись в одному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любила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нестями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бабуся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Добра бабуся пошила для внучки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шапочку, яка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до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лиця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дівчинку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звати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-40607" y="3637996"/>
            <a:ext cx="3528392" cy="20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6509" y="43651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Шапочка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39221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563888" y="180913"/>
            <a:ext cx="5544616" cy="3536119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48680"/>
            <a:ext cx="54726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лісі звірям всім на втіху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 згубив старенький дід.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Влізли мишка туди й жабка,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заєць, лиска, вовк, ведмідь.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й кабан-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іклан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ласка,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Пригадайте, що за казка.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89318" y="3595668"/>
            <a:ext cx="3599969" cy="18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709659" y="3645024"/>
            <a:ext cx="3542861" cy="19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2200" y="4549188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25680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Півник і двоє мишенят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87727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40072" y="188641"/>
            <a:ext cx="5544616" cy="3384376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6672"/>
            <a:ext cx="518457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селі у діда й баби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Гарна курочка була.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 маленьке і кругленьке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дідові знесла.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Мишка, хоч </a:t>
            </a:r>
            <a:r>
              <a:rPr lang="uk-UA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не хотіла,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Зачепила і розбила.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493425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573017"/>
            <a:ext cx="3599969" cy="19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645024"/>
            <a:ext cx="3897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51086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4932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Ряба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09503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1676" y="0"/>
            <a:ext cx="6153439" cy="3309391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76" y="476672"/>
            <a:ext cx="59406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Вигнав дід козу із хати —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й пішла вона блукати: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зайця хатку відібрала.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козу ту виганяли,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козуню ущипнув,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Зайцю хатку повернув.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-40607" y="3637996"/>
            <a:ext cx="3528392" cy="20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43651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і семеро козенят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43885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Cat in boo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6672"/>
            <a:ext cx="5860488" cy="62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138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 казка має назву «Кіт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258634" y="5414421"/>
            <a:ext cx="3613397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5436096" y="1513689"/>
            <a:ext cx="3600399" cy="16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04747" y="3425420"/>
            <a:ext cx="3600399" cy="13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6458" y="38610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чоботях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956" y="2062589"/>
            <a:ext cx="370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капелюшку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8772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босоніж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5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540425" y="641359"/>
            <a:ext cx="6002036" cy="2787641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2651" y="908720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городі виростає,</a:t>
            </a:r>
            <a:endParaRPr lang="ru-RU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 велика стала.</a:t>
            </a:r>
            <a:endParaRPr lang="ru-RU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 почав усіх шукати:</a:t>
            </a:r>
            <a:endParaRPr lang="ru-RU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 красуню нашу рвати!»</a:t>
            </a:r>
            <a:endParaRPr lang="ru-RU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245446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365067"/>
            <a:ext cx="2952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Ріпка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38025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40072" y="188641"/>
            <a:ext cx="5544616" cy="3096343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708" y="613427"/>
            <a:ext cx="51845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 я у хатці,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Танцювала у палаці,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така у мене звичка —  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Десь губити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черевички.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445224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17032"/>
            <a:ext cx="3671977" cy="18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8051" y="3717032"/>
            <a:ext cx="3897185" cy="19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3651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Шапочка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4932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60212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1676" y="0"/>
            <a:ext cx="6153439" cy="3309391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76" y="476672"/>
            <a:ext cx="594066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Підробив він голосок,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малим співати.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здогадалися вони: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Вовк — не наша мати.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-40607" y="3637996"/>
            <a:ext cx="3528392" cy="20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43651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і семеро козенят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43885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40072" y="188640"/>
            <a:ext cx="5544616" cy="4032447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66678"/>
            <a:ext cx="54049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рубав у лісі дрова?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сидів в цей час удома?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</a:t>
            </a:r>
            <a:r>
              <a:rPr lang="uk-UA" sz="20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наказував:"Сиди</a:t>
            </a:r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лискою не говори!"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не слухався поради?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лиска знов украла?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кричав як тільки міг?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друг йому допоміг?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ці друзі? Що за казка?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 мені, будь </a:t>
            </a:r>
            <a:r>
              <a:rPr lang="uk-UA" sz="20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ласка.</a:t>
            </a:r>
            <a:endParaRPr lang="ru-RU" sz="20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493425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573017"/>
            <a:ext cx="3599969" cy="19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645024"/>
            <a:ext cx="3897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2930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і журавель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6516" y="436438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і Півник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609503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187624" y="188641"/>
            <a:ext cx="6197064" cy="3240360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9942" y="620688"/>
            <a:ext cx="514857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Сховалися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клунею і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коромислом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красуня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красуня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кривенька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5061065"/>
            <a:ext cx="3888432" cy="18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3789040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436096" y="378904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365067"/>
            <a:ext cx="2952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Ріпка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38025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6612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Кривенька качечка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-dekor.by/catalog/3634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4" y="0"/>
            <a:ext cx="9153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1677" y="260648"/>
            <a:ext cx="5982492" cy="3048743"/>
          </a:xfrm>
          <a:prstGeom prst="cloudCallout">
            <a:avLst>
              <a:gd name="adj1" fmla="val -1067728"/>
              <a:gd name="adj2" fmla="val 7496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76476"/>
            <a:ext cx="5400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хап за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давай смолу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віддирати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Віддирав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віддирав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й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зав’яз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зубами,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вирве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-40607" y="3637996"/>
            <a:ext cx="3528392" cy="20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98498" y="3717032"/>
            <a:ext cx="36003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357930" y="5438197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43651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Солом'яний бичок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43885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Кабан, Лисичка, Вовк,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Коцький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451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 Коцький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179" y="190370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Лисичка-сестричка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4609" y="378903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73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17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баба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собачка, мишка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18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908" y="219490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362" y="219490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Ріпка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6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91413" y="39330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8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глечик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миска,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борщик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72461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Лисичка-сестричка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179" y="190370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і журавель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378903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61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17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фея, жаба, дюйм,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18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794" y="219490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862" y="219490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6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39330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9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ематична добірка ігор на тему «Колосок» | Дит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8" t="7819" r="19840" b="51691"/>
          <a:stretch/>
        </p:blipFill>
        <p:spPr bwMode="auto">
          <a:xfrm>
            <a:off x="5958205" y="260648"/>
            <a:ext cx="3097777" cy="36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Тематична добірка ігор на тему «Колосок» | Дит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0" t="7819" b="54164"/>
          <a:stretch/>
        </p:blipFill>
        <p:spPr bwMode="auto">
          <a:xfrm>
            <a:off x="7435857" y="4327917"/>
            <a:ext cx="1620126" cy="20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Тематична добірка ігор на тему «Колосок» | Дитин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6" t="56616" r="4253" b="6392"/>
          <a:stretch/>
        </p:blipFill>
        <p:spPr bwMode="auto">
          <a:xfrm>
            <a:off x="6220096" y="4581128"/>
            <a:ext cx="1208863" cy="18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ематична добірка ігор на тему «Колосок» | Дит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730" r="20790" b="9222"/>
          <a:stretch/>
        </p:blipFill>
        <p:spPr bwMode="auto">
          <a:xfrm flipH="1">
            <a:off x="3851920" y="3733672"/>
            <a:ext cx="2417856" cy="24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4880"/>
            <a:ext cx="658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Мишенят у казці «Колосок» звали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179512" y="1794540"/>
            <a:ext cx="3888432" cy="15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88748" y="3573016"/>
            <a:ext cx="3865956" cy="13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7519" y="522920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932" y="24208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Круть і Верть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534" y="5813227"/>
            <a:ext cx="301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Тяп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Ляп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25" y="4149080"/>
            <a:ext cx="305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Чіп і Дейл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92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Лисичка, Коза-Дереза,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Вовчик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72461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Лисичка-сестричка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6835" y="37890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15928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23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2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Пироги,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шапочка,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1328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1321" y="219490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Шапочка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6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39330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санки,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олень,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91857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 і Герда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789851"/>
            <a:ext cx="3312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зими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91679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2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лапка,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пір'я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1328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Кривенька качечка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5160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6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39330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Капелюх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шпага,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пір'я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91857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 у чоботях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821559"/>
            <a:ext cx="3312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і півник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91679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і семеро козенят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2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  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Півник, Круть, Верть, колосок</a:t>
            </a:r>
            <a:r>
              <a:rPr lang="uk-UA" sz="3600" dirty="0"/>
              <a:t>   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27861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20486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і журавель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6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39330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Дід, баба,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загубив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дід, пес Рябко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382155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06258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04643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2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  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Лисичка, коза, вовчик, рак</a:t>
            </a:r>
            <a:r>
              <a:rPr lang="uk-UA" sz="3600" dirty="0"/>
              <a:t>  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27861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20486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і журавель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6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816" y="39330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Гніздо, дівчина,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веретенце, дід,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91398" y="1223186"/>
            <a:ext cx="3737260" cy="19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2483768" y="3084330"/>
            <a:ext cx="3897185" cy="17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20685" y="1223186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2120" y="206258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786171"/>
            <a:ext cx="33123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Кривенька качечка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37890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ingo.com.ua/source/for_childrens/multfilm/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-108089" y="1387604"/>
            <a:ext cx="3815993" cy="2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51" y="187275"/>
            <a:ext cx="851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  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Морське дно, рибки, бабуся, відьма</a:t>
            </a:r>
            <a:r>
              <a:rPr lang="uk-UA" sz="3600" dirty="0"/>
              <a:t>  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5317499" y="1484784"/>
            <a:ext cx="38265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27861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35062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339752" y="3212976"/>
            <a:ext cx="3888432" cy="19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39330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903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казці «Ріпка»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останньою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допомогу прийшла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5258634" y="5414421"/>
            <a:ext cx="3646512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/>
          <a:stretch/>
        </p:blipFill>
        <p:spPr bwMode="auto">
          <a:xfrm>
            <a:off x="5436096" y="1513689"/>
            <a:ext cx="3600399" cy="16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304747" y="3425420"/>
            <a:ext cx="3600399" cy="13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6458" y="38610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3" y="2062589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86438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Фантастическая Сказка Огромной Репе Которую Вытаскивают Дедушка Бабушка — стоковое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"/>
          <a:stretch/>
        </p:blipFill>
        <p:spPr bwMode="auto">
          <a:xfrm flipH="1">
            <a:off x="323528" y="1599035"/>
            <a:ext cx="4935106" cy="49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808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итання складів і слів із буквою &quot;П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13"/>
          <a:stretch/>
        </p:blipFill>
        <p:spPr bwMode="auto">
          <a:xfrm>
            <a:off x="827583" y="1211559"/>
            <a:ext cx="3240359" cy="45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67"/>
          <a:stretch/>
        </p:blipFill>
        <p:spPr bwMode="auto">
          <a:xfrm>
            <a:off x="5292080" y="1340768"/>
            <a:ext cx="3227346" cy="45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Кривенька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581" y="494290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67" y="102635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єднай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правильною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3569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і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9168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869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4290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журавель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40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итання складів і слів із буквою &quot;П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13"/>
          <a:stretch/>
        </p:blipFill>
        <p:spPr bwMode="auto">
          <a:xfrm>
            <a:off x="827583" y="1211559"/>
            <a:ext cx="3240359" cy="45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67"/>
          <a:stretch/>
        </p:blipFill>
        <p:spPr bwMode="auto">
          <a:xfrm>
            <a:off x="5292080" y="1340768"/>
            <a:ext cx="3227346" cy="45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581" y="494290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67" y="102635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єднай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правильною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3569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9168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869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4290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11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итання складів і слів із буквою &quot;П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13"/>
          <a:stretch/>
        </p:blipFill>
        <p:spPr bwMode="auto">
          <a:xfrm>
            <a:off x="827583" y="1211559"/>
            <a:ext cx="3240359" cy="45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67"/>
          <a:stretch/>
        </p:blipFill>
        <p:spPr bwMode="auto">
          <a:xfrm>
            <a:off x="5292080" y="1340768"/>
            <a:ext cx="3456384" cy="45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 у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581" y="494290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67" y="102635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єднай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правильною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3569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Коза-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9168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чоботях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869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і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5032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семеро козенят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503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3157" y="432396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Відгадайте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адресата: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Врятуйте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з'їв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473951" y="3645024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6110" y="2060848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581857" y="214691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6386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2930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Козлята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7449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34179" y="1783880"/>
            <a:ext cx="3737260" cy="19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2715274" y="3562952"/>
            <a:ext cx="3497427" cy="19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85040" y="1783880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6386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226" y="44371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637" y="269018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4624"/>
            <a:ext cx="7308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подорожувати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знав,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так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станеться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гадав,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Дідусь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Бабуся…»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75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5841" y="417033"/>
            <a:ext cx="7584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засмучена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Ненароком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розбила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яйце»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473951" y="3645024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6110" y="2060848"/>
            <a:ext cx="3599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581857" y="214691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6386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2930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7449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423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697" y="0"/>
            <a:ext cx="7955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голівці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подобається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нею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навідуватися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хазяйка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довірлива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з нею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негаразди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442861" y="3896080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6110" y="1988840"/>
            <a:ext cx="3599969" cy="19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364088" y="1988840"/>
            <a:ext cx="3897185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8905" y="45091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660719"/>
            <a:ext cx="334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Снігова королева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708920"/>
            <a:ext cx="3096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Шапочка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05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34179" y="1783880"/>
            <a:ext cx="3737260" cy="19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2715274" y="3562952"/>
            <a:ext cx="3497427" cy="19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85040" y="1783880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34888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Кросівки 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дідас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226" y="44371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637" y="269018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Туфлі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7574" y="41747"/>
            <a:ext cx="7668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тебе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взуває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кігті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устілки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біганина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боляче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750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697" y="244966"/>
            <a:ext cx="79557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б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б могли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там, на балу. Але ми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442861" y="3896080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6110" y="1988840"/>
            <a:ext cx="3599969" cy="19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364088" y="1988840"/>
            <a:ext cx="3897185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8905" y="45091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660719"/>
            <a:ext cx="334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Кришталеві туфельки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885455"/>
            <a:ext cx="30963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026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274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34179" y="1783880"/>
            <a:ext cx="3737260" cy="19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2715274" y="3562952"/>
            <a:ext cx="3497427" cy="19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85040" y="1783880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48418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Ряба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226" y="44371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637" y="269018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7574" y="188640"/>
            <a:ext cx="7668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засмучена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мишка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розбила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яєчко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9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-76935"/>
            <a:ext cx="9468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–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дерев’яний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Картинки Буратино для детей👶(37 ФОТО) ⭐ Наслаждайтесь юмором! | Russian  cartoons, Cartoon, Mario charac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8832"/>
            <a:ext cx="3871894" cy="54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547208" y="3212976"/>
            <a:ext cx="2781194" cy="13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611560" y="1484784"/>
            <a:ext cx="27168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580783" y="5013177"/>
            <a:ext cx="2747619" cy="13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36450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Буратіно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5172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Ріпка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168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476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697" y="244966"/>
            <a:ext cx="7955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Цьогорічний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витягнемо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ріпку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8869"/>
          <a:stretch/>
        </p:blipFill>
        <p:spPr bwMode="auto">
          <a:xfrm>
            <a:off x="2442861" y="3896080"/>
            <a:ext cx="3888432" cy="1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6110" y="1988840"/>
            <a:ext cx="3599969" cy="19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5364088" y="1988840"/>
            <a:ext cx="3897185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8905" y="45091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782669"/>
            <a:ext cx="334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 та баба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885455"/>
            <a:ext cx="30963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Внучка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46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FON ideas | фони, малюнки,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2669" b="7503"/>
          <a:stretch/>
        </p:blipFill>
        <p:spPr bwMode="auto">
          <a:xfrm>
            <a:off x="274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13" b="37574"/>
          <a:stretch/>
        </p:blipFill>
        <p:spPr bwMode="auto">
          <a:xfrm>
            <a:off x="5434179" y="1783880"/>
            <a:ext cx="3737260" cy="19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0" r="50000" b="4056"/>
          <a:stretch/>
        </p:blipFill>
        <p:spPr bwMode="auto">
          <a:xfrm>
            <a:off x="2715274" y="3562952"/>
            <a:ext cx="3497427" cy="19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293" b="4996"/>
          <a:stretch/>
        </p:blipFill>
        <p:spPr bwMode="auto">
          <a:xfrm>
            <a:off x="85040" y="1783880"/>
            <a:ext cx="3687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48418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226" y="44371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Буратіно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637" y="242088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Івасик -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7574" y="188640"/>
            <a:ext cx="7668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«Маю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—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закопати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189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кові векторні зображення Великдень квіти | Depositphotos®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" b="5765"/>
          <a:stretch/>
        </p:blipFill>
        <p:spPr bwMode="auto">
          <a:xfrm>
            <a:off x="11874" y="0"/>
            <a:ext cx="9132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4952" y="2276872"/>
            <a:ext cx="91854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 – </a:t>
            </a:r>
            <a:r>
              <a:rPr lang="ru-RU" sz="11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</a:t>
            </a:r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0031"/>
            <a:ext cx="8998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 загубив кришталевий черевичок на балу?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4697375" y="3356992"/>
            <a:ext cx="4247089" cy="16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4716016" y="5197948"/>
            <a:ext cx="4104456" cy="16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0353" y="58772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Попелюшка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4716016" y="1470268"/>
            <a:ext cx="4427984" cy="17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8711" y="220486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Шапочка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1861" y="40770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Хрустальная туфелька на фиолетовой подушке с кисточками на белом фоне. Векторная иллюстрация крупным планом&#10;. — стоковый векто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13097"/>
          <a:stretch/>
        </p:blipFill>
        <p:spPr bwMode="auto">
          <a:xfrm>
            <a:off x="127409" y="2060848"/>
            <a:ext cx="4588607" cy="39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8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453" y="-27384"/>
            <a:ext cx="7992888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сховалось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звірят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Рукавичка», мозаїка + рибалка, 11 дет. арт kosv9 Клевер по ціні 150 грн:  купити дерев'яні пазли мозаїки в інтернет-магазині «Кеша»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4920256" y="2492896"/>
            <a:ext cx="4223744" cy="399254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50000" b="37015"/>
          <a:stretch/>
        </p:blipFill>
        <p:spPr bwMode="auto">
          <a:xfrm>
            <a:off x="299015" y="1794540"/>
            <a:ext cx="3888432" cy="15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822"/>
          <a:stretch/>
        </p:blipFill>
        <p:spPr bwMode="auto">
          <a:xfrm>
            <a:off x="208251" y="3573016"/>
            <a:ext cx="3865956" cy="13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Демонстраційний матеріал &quot;Цеглинки LE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193"/>
          <a:stretch/>
        </p:blipFill>
        <p:spPr bwMode="auto">
          <a:xfrm>
            <a:off x="177022" y="5229200"/>
            <a:ext cx="3897185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4208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рукавичці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16600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чоботі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81113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туфельці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96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1315</Words>
  <Application>Microsoft Office PowerPoint</Application>
  <PresentationFormat>Экран (4:3)</PresentationFormat>
  <Paragraphs>365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BOOS</dc:creator>
  <cp:lastModifiedBy>Пользователь Windows</cp:lastModifiedBy>
  <cp:revision>46</cp:revision>
  <dcterms:created xsi:type="dcterms:W3CDTF">2021-03-17T07:18:02Z</dcterms:created>
  <dcterms:modified xsi:type="dcterms:W3CDTF">2021-03-17T13:33:40Z</dcterms:modified>
</cp:coreProperties>
</file>