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8" r:id="rId3"/>
    <p:sldId id="264" r:id="rId4"/>
    <p:sldId id="263" r:id="rId5"/>
    <p:sldId id="262" r:id="rId6"/>
    <p:sldId id="261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12A9-8539-4B72-9692-168E15C985B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AF485-809D-4F62-8AFA-FA15D936D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8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AF485-809D-4F62-8AFA-FA15D936DA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3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5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23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7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34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06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2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7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59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48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357-779B-4609-91F8-67747417A822}" type="datetimeFigureOut">
              <a:rPr lang="ru-RU" smtClean="0"/>
              <a:t>14.10.2012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4125-03CD-4A6D-918F-6CEF7A15F4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81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028" y="155679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Урок-подорож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сторінками мультфільму «Маша і Ведмідь»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4.ytimg.com/sh/Wtesi0T3hm4/showposter.jpg?v=4fec15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44" y="198884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е 1"/>
          <p:cNvSpPr txBox="1"/>
          <p:nvPr/>
        </p:nvSpPr>
        <p:spPr>
          <a:xfrm>
            <a:off x="1261084" y="1340768"/>
            <a:ext cx="6624736" cy="302433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>
                <a:gd name="adj" fmla="val 11661677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Молодц</a:t>
            </a:r>
            <a:r>
              <a:rPr lang="uk-UA" sz="10000" b="1" dirty="0" smtClean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і!</a:t>
            </a:r>
            <a:endParaRPr lang="ru-RU" sz="10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9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reazone.org/_ph/25/2/912272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9" y="1268760"/>
            <a:ext cx="755955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host.veselaya-karusel.ru/image/mults/masha_medved/13_ser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6" y="1198284"/>
            <a:ext cx="7488832" cy="44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oza.ru/pics/2010/04/22/7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9" y="1872418"/>
            <a:ext cx="3796539" cy="31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dmin\Рабочий стол\7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9" y="1875489"/>
            <a:ext cx="3789052" cy="31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307" y="852330"/>
            <a:ext cx="7523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Першою завжди зробить </a:t>
            </a:r>
          </a:p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дію, що в дужках стоїть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284984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dirty="0" smtClean="0">
                <a:latin typeface="Times New Roman" pitchFamily="18" charset="0"/>
                <a:cs typeface="Times New Roman" pitchFamily="18" charset="0"/>
              </a:rPr>
              <a:t>12-(3+3)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577388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8609" y="548680"/>
            <a:ext cx="65496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В-1</a:t>
            </a:r>
          </a:p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10-(5+3)   10+(8-2)</a:t>
            </a:r>
          </a:p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9+(5-3)    12-(2+4)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216221"/>
            <a:ext cx="6876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В-2</a:t>
            </a:r>
          </a:p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10-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(4+4)   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+(7-1)</a:t>
            </a:r>
          </a:p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 9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+(6-4)    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11-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(3+2)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25.fastpic.ru/big/2011/0728/dc/0d7b13e0d43fd823198ec728a500dfd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47" y="692696"/>
            <a:ext cx="4536504" cy="25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6531"/>
              </p:ext>
            </p:extLst>
          </p:nvPr>
        </p:nvGraphicFramePr>
        <p:xfrm>
          <a:off x="701571" y="3284984"/>
          <a:ext cx="7704855" cy="263489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50000"/>
                  </a:schemeClr>
                </a:solidFill>
                <a:tableStyleId>{E8B1032C-EA38-4F05-BA0D-38AFFFC7BED3}</a:tableStyleId>
              </a:tblPr>
              <a:tblGrid>
                <a:gridCol w="2568285"/>
                <a:gridCol w="2568285"/>
                <a:gridCol w="2568285"/>
              </a:tblGrid>
              <a:tr h="98897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Було у Ведмедя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Витратив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Залишилось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542338">
                <a:tc rowSpan="2"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15м тканини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4м на сукні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98897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2м на хустки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8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4325" y="1124744"/>
            <a:ext cx="7199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15-(4+2)=9(м)</a:t>
            </a:r>
            <a:endParaRPr lang="ru-RU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140" y="3370684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Відповідь: 9м залишилось.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4fde339c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flistik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43408"/>
            <a:ext cx="946905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44824"/>
            <a:ext cx="4050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13-(6+2)=9</a:t>
            </a:r>
          </a:p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12-(10-2)=0</a:t>
            </a:r>
          </a:p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14-(7+3)=10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xvatit.com/upload/iblock/fed/fed1ab79ee4efa07a65df868ad8bffb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87232"/>
            <a:ext cx="3864597" cy="21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8857" y="508288"/>
            <a:ext cx="7326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Знайди помилку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105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2012-10-14T10:55:40Z</dcterms:created>
  <dcterms:modified xsi:type="dcterms:W3CDTF">2012-10-14T14:44:44Z</dcterms:modified>
</cp:coreProperties>
</file>