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76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49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17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4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2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538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97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5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03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49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22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7333-4B2A-4C5C-BB90-3AC1BA693468}" type="datetimeFigureOut">
              <a:rPr lang="uk-UA" smtClean="0"/>
              <a:t>24.03.2024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B110-78DE-446D-9890-06CB239F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25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3482" y="1700808"/>
            <a:ext cx="6756658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</a:p>
          <a:p>
            <a:pPr algn="ctr"/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«СТОЯЛА Я І СЛУХАЛА ВЕСНУ»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УКРАЇНСЬКОЇ МОВИ ТА ЛІТЕРАТУРИ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ГЛИННІВСЬКОГО ЛІЦЕЮ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БЕРЕЗІВСЬКОЇ СІЛЬСЬКОЇ РАДИ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САРНЕНСЬКОГО РАЙОНУ РІВНЕНСЬКОЇ ОБЛАСТІ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КАРПОВЕЦЬ ЮРІЙ АНАТОЛІЙОВИЧ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24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"/>
          <a:stretch/>
        </p:blipFill>
        <p:spPr bwMode="auto">
          <a:xfrm>
            <a:off x="4932040" y="2060848"/>
            <a:ext cx="388843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 flipH="1">
            <a:off x="827584" y="2780054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ДОЧЕКАЛИСЬ ВЕСНИ,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ЗУСТРІТИСЬ 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ТОБОЮ…</a:t>
            </a:r>
          </a:p>
        </p:txBody>
      </p:sp>
    </p:spTree>
    <p:extLst>
      <p:ext uri="{BB962C8B-B14F-4D97-AF65-F5344CB8AC3E}">
        <p14:creationId xmlns:p14="http://schemas.microsoft.com/office/powerpoint/2010/main" val="21546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460585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2708920"/>
            <a:ext cx="2653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І ПОЧУТТЯ </a:t>
            </a: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ЖИТИ ВІЧНО!</a:t>
            </a:r>
          </a:p>
        </p:txBody>
      </p:sp>
    </p:spTree>
    <p:extLst>
      <p:ext uri="{BB962C8B-B14F-4D97-AF65-F5344CB8AC3E}">
        <p14:creationId xmlns:p14="http://schemas.microsoft.com/office/powerpoint/2010/main" val="13308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7"/>
          <a:stretch/>
        </p:blipFill>
        <p:spPr bwMode="auto">
          <a:xfrm>
            <a:off x="539552" y="1417622"/>
            <a:ext cx="4248472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8669" y="2060848"/>
            <a:ext cx="5311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 СЛОВА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ЛЕСІ УКРАЇНКИ –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ЦІЛЮЩЕ ДЖЕРЕЛО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НЕВИЧЕРПНОЇ ЕНЕГРІЇ,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ЗВЕСЕЛЯЮТЬ ДУШУ…</a:t>
            </a:r>
            <a:endParaRPr lang="uk-UA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0"/>
            <a:ext cx="48593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23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2996952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ліричної героїні «</a:t>
            </a:r>
            <a:r>
              <a:rPr lang="uk-UA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 весну»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дало їй змогу почути дзвінку й голосну пісню, закличну мову і таємний шепіт. </a:t>
            </a:r>
          </a:p>
          <a:p>
            <a:endPara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Голоси весни оспівують любов, юну красу, радощі – все те, про що колись мріялось.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68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7625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0044" y="2420888"/>
            <a:ext cx="3409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«Стояла я і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слухала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весну» –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57313"/>
            <a:ext cx="57531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438275"/>
            <a:ext cx="59626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62225"/>
            <a:ext cx="7560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Леся Українка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написання – 1895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Збірка «Думи і мрії», цикл «Мелодії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“Стояла я і слухала весну”.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Поезія поєднує в собі особливості пейзажної та інтимної лірики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 “Стояла я і слухала весну”: возвеличення почуття кохання, що дає людині радість,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мрію, надію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уміння ліричної героїні жити в гармонії зі світом природи.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66843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“Стояла я і слухала весну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уособлення, метафора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синтаксичні засоби; інверсія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 слухала весну, 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мені багато говорила,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співали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мрії.</a:t>
            </a:r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пітети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пісню дзвінку, голосну,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таємно-тихо.</a:t>
            </a:r>
            <a:endParaRPr lang="uk-UA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424936" cy="529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0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340768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Дієслівний ряд стояла, слухала, говорила, співала, шепотіла передає мінливість світлих почуттів героїні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Наскрізним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художнім засобом вірша “Стояла я і слухала весну…” є уособлення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гармонію природного оновлення з душевним станом ліричного героя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Композиція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восьмивірш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складається з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 катренів.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305342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художній засіб покладено в основу поезії «Стояла я і слухала весну»?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Персоніфікація.</a:t>
            </a:r>
          </a:p>
          <a:p>
            <a:pPr algn="ctr"/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Лесі Українки «Стояла я і слухала весну» (1895) сповнений свіжості й тепла прекрасної пори року.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Всього у двох строфах Леся Українка вмістила багату палітру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бентежать душу.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2802" y="2132856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поезії</a:t>
            </a:r>
          </a:p>
          <a:p>
            <a:pPr lvl="0"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«Стояла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і слухала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весну»:</a:t>
            </a:r>
          </a:p>
          <a:p>
            <a:pPr lvl="0"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весняного відродження природи, сподівання ліричної героїні на щастя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щире кохання,</a:t>
            </a:r>
          </a:p>
          <a:p>
            <a:pPr lvl="0"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 через його недосяжність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утому від життєвих випробувань.</a:t>
            </a:r>
          </a:p>
        </p:txBody>
      </p:sp>
    </p:spTree>
    <p:extLst>
      <p:ext uri="{BB962C8B-B14F-4D97-AF65-F5344CB8AC3E}">
        <p14:creationId xmlns:p14="http://schemas.microsoft.com/office/powerpoint/2010/main" val="6363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8424"/>
            <a:ext cx="5472607" cy="3886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7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289548" cy="4392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1399" y="2805606"/>
            <a:ext cx="50720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ЛЮБИЛА ВЕСНУ,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ПОРУ РОКУ,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ВІДБУВАЄТЬСЯ ПРОЦЕС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 І  ОНОВЛЕННЯ.</a:t>
            </a:r>
          </a:p>
          <a:p>
            <a:pPr algn="ctr"/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ЦЕЙ ЧАС НАРОДЖУЮТЬСЯ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МРІЇ  І ЗБУВАЮТЬСЯ НАДІЇ.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4876800" cy="4680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2208" y="2169147"/>
            <a:ext cx="323780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ЛІРИЧНА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ГЕРОЇЯ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ПОЕЗІЇ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«СЛУХАЛА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ВЕСНУ»,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ЯКА ЇЙ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«БАГАТО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ГОВОРИЛА»…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9" y="1988840"/>
            <a:ext cx="4934322" cy="44644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3097702"/>
            <a:ext cx="50605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НАСТУПАЄ ВЕСНА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НОВИХ СПОДІВАННЯХ…</a:t>
            </a:r>
          </a:p>
          <a:p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ЛЮБОВІ ВЕСНА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ДАРУЄ КОХАНННЯ…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" y="-138365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909814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2204864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ПРИНЕСЛА  ПОЧУТТЯ,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ЗИМОЮ ЗАСНУЛИ.</a:t>
            </a:r>
          </a:p>
          <a:p>
            <a:pPr algn="ctr"/>
            <a:endParaRPr lang="uk-UA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ДУШІ КАЯТТТЯ, 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 ВІРУ ВЕРНУЛИ…</a:t>
            </a:r>
            <a:endParaRPr lang="uk-UA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9" y="7882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9483"/>
          <a:stretch/>
        </p:blipFill>
        <p:spPr bwMode="auto">
          <a:xfrm>
            <a:off x="1763688" y="2132856"/>
            <a:ext cx="5996151" cy="4138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5466184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2557021"/>
            <a:ext cx="39164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ДОЧЕКАЛИСЬ </a:t>
            </a:r>
          </a:p>
          <a:p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ВЕСНУ,</a:t>
            </a:r>
          </a:p>
          <a:p>
            <a:endParaRPr lang="uk-UA" sz="3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НА КРИЛАХ</a:t>
            </a:r>
          </a:p>
          <a:p>
            <a:r>
              <a:rPr lang="uk-UA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ЛЕТІТИ…</a:t>
            </a:r>
            <a:endParaRPr lang="uk-UA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5874"/>
            <a:ext cx="7056784" cy="5383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8596" y="3212976"/>
            <a:ext cx="37914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ТЕНЕТАХ</a:t>
            </a:r>
          </a:p>
          <a:p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ЗИМИ </a:t>
            </a:r>
          </a:p>
          <a:p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НЕ ЗНАЛИ</a:t>
            </a:r>
          </a:p>
          <a:p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СПОКОЮ…</a:t>
            </a:r>
            <a:endParaRPr lang="uk-UA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284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2024-03-24T10:38:17Z</dcterms:created>
  <dcterms:modified xsi:type="dcterms:W3CDTF">2024-03-24T19:17:22Z</dcterms:modified>
</cp:coreProperties>
</file>