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8" r:id="rId2"/>
    <p:sldId id="519" r:id="rId3"/>
    <p:sldId id="520" r:id="rId4"/>
    <p:sldId id="541" r:id="rId5"/>
    <p:sldId id="257" r:id="rId6"/>
    <p:sldId id="525" r:id="rId7"/>
    <p:sldId id="258" r:id="rId8"/>
    <p:sldId id="542" r:id="rId9"/>
    <p:sldId id="526" r:id="rId10"/>
    <p:sldId id="534" r:id="rId11"/>
    <p:sldId id="544" r:id="rId12"/>
    <p:sldId id="545" r:id="rId13"/>
    <p:sldId id="548" r:id="rId14"/>
    <p:sldId id="517" r:id="rId15"/>
    <p:sldId id="499" r:id="rId16"/>
    <p:sldId id="524" r:id="rId17"/>
    <p:sldId id="537" r:id="rId18"/>
    <p:sldId id="550" r:id="rId19"/>
    <p:sldId id="533" r:id="rId20"/>
    <p:sldId id="532" r:id="rId21"/>
    <p:sldId id="531" r:id="rId22"/>
    <p:sldId id="530" r:id="rId23"/>
    <p:sldId id="454" r:id="rId24"/>
    <p:sldId id="26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ka" initials="B" lastIdx="1" clrIdx="0">
    <p:extLst>
      <p:ext uri="{19B8F6BF-5375-455C-9EA6-DF929625EA0E}">
        <p15:presenceInfo xmlns="" xmlns:p15="http://schemas.microsoft.com/office/powerpoint/2012/main" userId="Binka" providerId="None"/>
      </p:ext>
    </p:extLst>
  </p:cmAuthor>
  <p:cmAuthor id="2" name=" " initials="" lastIdx="1" clrIdx="1">
    <p:extLst>
      <p:ext uri="{19B8F6BF-5375-455C-9EA6-DF929625EA0E}">
        <p15:presenceInfo xmlns="" xmlns:p15="http://schemas.microsoft.com/office/powerpoint/2012/main" userId="c16b70785b6689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89E"/>
    <a:srgbClr val="47627D"/>
    <a:srgbClr val="931012"/>
    <a:srgbClr val="ED1670"/>
    <a:srgbClr val="CCD5DE"/>
    <a:srgbClr val="EA7A7F"/>
    <a:srgbClr val="312E25"/>
    <a:srgbClr val="268601"/>
    <a:srgbClr val="1D1606"/>
    <a:srgbClr val="FF9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5" autoAdjust="0"/>
    <p:restoredTop sz="94394" autoAdjust="0"/>
  </p:normalViewPr>
  <p:slideViewPr>
    <p:cSldViewPr snapToGrid="0">
      <p:cViewPr varScale="1">
        <p:scale>
          <a:sx n="71" d="100"/>
          <a:sy n="71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C0D88-33EF-4EBF-BC8A-2F0AA76E1DFA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43E6FF2-9A14-4AF8-BB3A-6C5F1AA97BB5}">
      <dgm:prSet phldrT="[Текст]"/>
      <dgm:spPr/>
      <dgm:t>
        <a:bodyPr/>
        <a:lstStyle/>
        <a:p>
          <a:r>
            <a:rPr lang="ru-RU" i="1"/>
            <a:t>Правда</a:t>
          </a:r>
          <a:endParaRPr lang="ru-RU" i="1" dirty="0"/>
        </a:p>
      </dgm:t>
    </dgm:pt>
    <dgm:pt modelId="{E436092B-C8CE-42BB-963A-6DC676C1A175}" type="parTrans" cxnId="{9BDEB43C-F897-427C-981E-AF879E5AD153}">
      <dgm:prSet/>
      <dgm:spPr/>
      <dgm:t>
        <a:bodyPr/>
        <a:lstStyle/>
        <a:p>
          <a:endParaRPr lang="ru-RU"/>
        </a:p>
      </dgm:t>
    </dgm:pt>
    <dgm:pt modelId="{06BD21F8-CC19-4C1E-AAB5-CA4177425F46}" type="sibTrans" cxnId="{9BDEB43C-F897-427C-981E-AF879E5AD153}">
      <dgm:prSet/>
      <dgm:spPr/>
      <dgm:t>
        <a:bodyPr/>
        <a:lstStyle/>
        <a:p>
          <a:endParaRPr lang="ru-RU"/>
        </a:p>
      </dgm:t>
    </dgm:pt>
    <dgm:pt modelId="{04A7AEAD-74F3-4B80-808B-507B1FD57DFE}">
      <dgm:prSet phldrT="[Текст]"/>
      <dgm:spPr/>
      <dgm:t>
        <a:bodyPr/>
        <a:lstStyle/>
        <a:p>
          <a:r>
            <a:rPr lang="uk-UA" i="1"/>
            <a:t>Щирість до роботи</a:t>
          </a:r>
          <a:endParaRPr lang="ru-RU" i="1" dirty="0"/>
        </a:p>
      </dgm:t>
    </dgm:pt>
    <dgm:pt modelId="{5B11585F-F250-4C13-9432-B0FE8D6BD3B5}" type="parTrans" cxnId="{7ED310A8-160C-41B8-8FFF-12EE1D55A618}">
      <dgm:prSet/>
      <dgm:spPr/>
      <dgm:t>
        <a:bodyPr/>
        <a:lstStyle/>
        <a:p>
          <a:endParaRPr lang="ru-RU"/>
        </a:p>
      </dgm:t>
    </dgm:pt>
    <dgm:pt modelId="{CFC7AD70-E6BD-4754-A226-81C855475778}" type="sibTrans" cxnId="{7ED310A8-160C-41B8-8FFF-12EE1D55A618}">
      <dgm:prSet/>
      <dgm:spPr/>
      <dgm:t>
        <a:bodyPr/>
        <a:lstStyle/>
        <a:p>
          <a:endParaRPr lang="ru-RU"/>
        </a:p>
      </dgm:t>
    </dgm:pt>
    <dgm:pt modelId="{BDBF403E-7ADD-4DE5-9264-FE2E3554D8CA}">
      <dgm:prSet phldrT="[Текст]"/>
      <dgm:spPr/>
      <dgm:t>
        <a:bodyPr/>
        <a:lstStyle/>
        <a:p>
          <a:r>
            <a:rPr lang="uk-UA" i="1"/>
            <a:t>Щедрість на турботи</a:t>
          </a:r>
          <a:endParaRPr lang="ru-RU" i="1" dirty="0"/>
        </a:p>
      </dgm:t>
    </dgm:pt>
    <dgm:pt modelId="{2B266CF0-D572-4DB5-8307-AEE2D258569C}" type="parTrans" cxnId="{0B3C9C29-BB60-4F4D-9A87-A211E95E4A34}">
      <dgm:prSet/>
      <dgm:spPr/>
      <dgm:t>
        <a:bodyPr/>
        <a:lstStyle/>
        <a:p>
          <a:endParaRPr lang="ru-RU"/>
        </a:p>
      </dgm:t>
    </dgm:pt>
    <dgm:pt modelId="{36A02584-0083-494F-B07F-25DBE6C0CDBD}" type="sibTrans" cxnId="{0B3C9C29-BB60-4F4D-9A87-A211E95E4A34}">
      <dgm:prSet/>
      <dgm:spPr/>
      <dgm:t>
        <a:bodyPr/>
        <a:lstStyle/>
        <a:p>
          <a:endParaRPr lang="ru-RU"/>
        </a:p>
      </dgm:t>
    </dgm:pt>
    <dgm:pt modelId="{B396A431-2748-46C6-B94C-3FD1D3A0266E}">
      <dgm:prSet phldrT="[Текст]"/>
      <dgm:spPr/>
      <dgm:t>
        <a:bodyPr/>
        <a:lstStyle/>
        <a:p>
          <a:r>
            <a:rPr lang="ru-RU" i="1"/>
            <a:t>Чесність</a:t>
          </a:r>
          <a:endParaRPr lang="ru-RU" i="1" dirty="0"/>
        </a:p>
      </dgm:t>
    </dgm:pt>
    <dgm:pt modelId="{C33D647E-7CA0-4D43-A74E-BE965CB231BF}" type="parTrans" cxnId="{8194221E-1B37-4A5B-BD53-6E637CC906FE}">
      <dgm:prSet/>
      <dgm:spPr/>
      <dgm:t>
        <a:bodyPr/>
        <a:lstStyle/>
        <a:p>
          <a:endParaRPr lang="ru-RU"/>
        </a:p>
      </dgm:t>
    </dgm:pt>
    <dgm:pt modelId="{5DEC5D7C-1551-4F44-ADB5-6C40E4DD5AC3}" type="sibTrans" cxnId="{8194221E-1B37-4A5B-BD53-6E637CC906FE}">
      <dgm:prSet/>
      <dgm:spPr/>
      <dgm:t>
        <a:bodyPr/>
        <a:lstStyle/>
        <a:p>
          <a:endParaRPr lang="ru-RU"/>
        </a:p>
      </dgm:t>
    </dgm:pt>
    <dgm:pt modelId="{934E2294-691D-4190-B737-97D3E865C540}">
      <dgm:prSet phldrT="[Текст]"/>
      <dgm:spPr/>
      <dgm:t>
        <a:bodyPr/>
        <a:lstStyle/>
        <a:p>
          <a:r>
            <a:rPr lang="ru-RU" i="1" dirty="0" err="1"/>
            <a:t>Дов</a:t>
          </a:r>
          <a:r>
            <a:rPr lang="uk-UA" i="1" dirty="0" err="1"/>
            <a:t>ір</a:t>
          </a:r>
          <a:r>
            <a:rPr lang="en-US" i="1" dirty="0"/>
            <a:t>’</a:t>
          </a:r>
          <a:r>
            <a:rPr lang="uk-UA" i="1" dirty="0"/>
            <a:t>я</a:t>
          </a:r>
          <a:endParaRPr lang="ru-RU" i="1" dirty="0"/>
        </a:p>
      </dgm:t>
    </dgm:pt>
    <dgm:pt modelId="{6939F1E0-81E4-4591-BAE0-97A421C39C8E}" type="parTrans" cxnId="{972F0E0E-BB05-4EEA-AC1A-98850FCF5E56}">
      <dgm:prSet/>
      <dgm:spPr/>
      <dgm:t>
        <a:bodyPr/>
        <a:lstStyle/>
        <a:p>
          <a:endParaRPr lang="ru-RU"/>
        </a:p>
      </dgm:t>
    </dgm:pt>
    <dgm:pt modelId="{7809B421-49D1-48B9-9356-33941B6DF5C6}" type="sibTrans" cxnId="{972F0E0E-BB05-4EEA-AC1A-98850FCF5E56}">
      <dgm:prSet/>
      <dgm:spPr/>
      <dgm:t>
        <a:bodyPr/>
        <a:lstStyle/>
        <a:p>
          <a:endParaRPr lang="ru-RU"/>
        </a:p>
      </dgm:t>
    </dgm:pt>
    <dgm:pt modelId="{FAEBA07C-1F78-4CD0-872C-3012083575FC}">
      <dgm:prSet phldrT="[Текст]"/>
      <dgm:spPr/>
      <dgm:t>
        <a:bodyPr/>
        <a:lstStyle/>
        <a:p>
          <a:r>
            <a:rPr lang="uk-UA" i="1"/>
            <a:t>Вірність у коханні</a:t>
          </a:r>
          <a:endParaRPr lang="ru-RU" i="1" dirty="0"/>
        </a:p>
      </dgm:t>
    </dgm:pt>
    <dgm:pt modelId="{BC4E9296-F91A-440D-8749-1D9CC276EFA2}" type="parTrans" cxnId="{96D1A6B9-1704-4655-99AF-B42F9E8BDF15}">
      <dgm:prSet/>
      <dgm:spPr/>
      <dgm:t>
        <a:bodyPr/>
        <a:lstStyle/>
        <a:p>
          <a:endParaRPr lang="ru-RU"/>
        </a:p>
      </dgm:t>
    </dgm:pt>
    <dgm:pt modelId="{441C36A1-B73C-44F3-A58B-16677B6FAC95}" type="sibTrans" cxnId="{96D1A6B9-1704-4655-99AF-B42F9E8BDF15}">
      <dgm:prSet/>
      <dgm:spPr/>
      <dgm:t>
        <a:bodyPr/>
        <a:lstStyle/>
        <a:p>
          <a:endParaRPr lang="ru-RU"/>
        </a:p>
      </dgm:t>
    </dgm:pt>
    <dgm:pt modelId="{6126A4E4-C6B1-4064-88E2-73016A9A6800}">
      <dgm:prSet phldrT="[Текст]"/>
      <dgm:spPr/>
      <dgm:t>
        <a:bodyPr/>
        <a:lstStyle/>
        <a:p>
          <a:r>
            <a:rPr lang="uk-UA" i="1"/>
            <a:t>Пісні, надії, поезії, мрії</a:t>
          </a:r>
          <a:endParaRPr lang="ru-RU" i="1" dirty="0"/>
        </a:p>
      </dgm:t>
    </dgm:pt>
    <dgm:pt modelId="{E59D9D68-A450-4413-81A0-13583DD6122B}" type="parTrans" cxnId="{87B6A852-3F8B-48B8-97ED-C112BBAE4587}">
      <dgm:prSet/>
      <dgm:spPr/>
      <dgm:t>
        <a:bodyPr/>
        <a:lstStyle/>
        <a:p>
          <a:endParaRPr lang="ru-RU"/>
        </a:p>
      </dgm:t>
    </dgm:pt>
    <dgm:pt modelId="{5C85823F-ED92-4F09-8E04-A6871C4CF6C6}" type="sibTrans" cxnId="{87B6A852-3F8B-48B8-97ED-C112BBAE4587}">
      <dgm:prSet/>
      <dgm:spPr/>
      <dgm:t>
        <a:bodyPr/>
        <a:lstStyle/>
        <a:p>
          <a:endParaRPr lang="ru-RU"/>
        </a:p>
      </dgm:t>
    </dgm:pt>
    <dgm:pt modelId="{11C39C63-6DC6-47B2-9085-C93AD359D70A}" type="pres">
      <dgm:prSet presAssocID="{FF7C0D88-33EF-4EBF-BC8A-2F0AA76E1D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E4C079BA-4AFB-449C-B14E-16213213DA5E}" type="pres">
      <dgm:prSet presAssocID="{FF7C0D88-33EF-4EBF-BC8A-2F0AA76E1DFA}" presName="Name1" presStyleCnt="0"/>
      <dgm:spPr/>
    </dgm:pt>
    <dgm:pt modelId="{C493312F-6CFD-4934-AD49-501A583A75DB}" type="pres">
      <dgm:prSet presAssocID="{FF7C0D88-33EF-4EBF-BC8A-2F0AA76E1DFA}" presName="cycle" presStyleCnt="0"/>
      <dgm:spPr/>
    </dgm:pt>
    <dgm:pt modelId="{7EA9B0C1-B745-4AE5-B477-C87F38CB1714}" type="pres">
      <dgm:prSet presAssocID="{FF7C0D88-33EF-4EBF-BC8A-2F0AA76E1DFA}" presName="srcNode" presStyleLbl="node1" presStyleIdx="0" presStyleCnt="7"/>
      <dgm:spPr/>
    </dgm:pt>
    <dgm:pt modelId="{33937BAB-E6A4-4F6F-9324-E17F06E00170}" type="pres">
      <dgm:prSet presAssocID="{FF7C0D88-33EF-4EBF-BC8A-2F0AA76E1DFA}" presName="conn" presStyleLbl="parChTrans1D2" presStyleIdx="0" presStyleCnt="1"/>
      <dgm:spPr/>
      <dgm:t>
        <a:bodyPr/>
        <a:lstStyle/>
        <a:p>
          <a:endParaRPr lang="uk-UA"/>
        </a:p>
      </dgm:t>
    </dgm:pt>
    <dgm:pt modelId="{B798A497-7207-4BE2-86FA-0B4AF17A226B}" type="pres">
      <dgm:prSet presAssocID="{FF7C0D88-33EF-4EBF-BC8A-2F0AA76E1DFA}" presName="extraNode" presStyleLbl="node1" presStyleIdx="0" presStyleCnt="7"/>
      <dgm:spPr/>
    </dgm:pt>
    <dgm:pt modelId="{D988CB82-FECC-4EEA-9C3A-B62D119143DF}" type="pres">
      <dgm:prSet presAssocID="{FF7C0D88-33EF-4EBF-BC8A-2F0AA76E1DFA}" presName="dstNode" presStyleLbl="node1" presStyleIdx="0" presStyleCnt="7"/>
      <dgm:spPr/>
    </dgm:pt>
    <dgm:pt modelId="{DA621865-4239-461D-9285-BA9B35725C31}" type="pres">
      <dgm:prSet presAssocID="{B43E6FF2-9A14-4AF8-BB3A-6C5F1AA97BB5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D9D44F-34FC-488A-B538-0F12A46BEC04}" type="pres">
      <dgm:prSet presAssocID="{B43E6FF2-9A14-4AF8-BB3A-6C5F1AA97BB5}" presName="accent_1" presStyleCnt="0"/>
      <dgm:spPr/>
    </dgm:pt>
    <dgm:pt modelId="{9A5FA893-3A47-40DB-A5ED-E2D54FD47E26}" type="pres">
      <dgm:prSet presAssocID="{B43E6FF2-9A14-4AF8-BB3A-6C5F1AA97BB5}" presName="accentRepeatNode" presStyleLbl="solidFgAcc1" presStyleIdx="0" presStyleCnt="7"/>
      <dgm:spPr/>
    </dgm:pt>
    <dgm:pt modelId="{25FAD83D-3FFE-4C44-8F9E-2C188C659341}" type="pres">
      <dgm:prSet presAssocID="{B396A431-2748-46C6-B94C-3FD1D3A0266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DBEEF2-328F-4908-A292-80AFD802B8B1}" type="pres">
      <dgm:prSet presAssocID="{B396A431-2748-46C6-B94C-3FD1D3A0266E}" presName="accent_2" presStyleCnt="0"/>
      <dgm:spPr/>
    </dgm:pt>
    <dgm:pt modelId="{55DC1D1A-B771-4734-9AE1-C2D6E2CA39AE}" type="pres">
      <dgm:prSet presAssocID="{B396A431-2748-46C6-B94C-3FD1D3A0266E}" presName="accentRepeatNode" presStyleLbl="solidFgAcc1" presStyleIdx="1" presStyleCnt="7"/>
      <dgm:spPr/>
    </dgm:pt>
    <dgm:pt modelId="{FFD85386-6C2E-443B-886F-2561073BBD31}" type="pres">
      <dgm:prSet presAssocID="{934E2294-691D-4190-B737-97D3E865C54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21DD6E-9D6A-429B-AB84-1040187557EC}" type="pres">
      <dgm:prSet presAssocID="{934E2294-691D-4190-B737-97D3E865C540}" presName="accent_3" presStyleCnt="0"/>
      <dgm:spPr/>
    </dgm:pt>
    <dgm:pt modelId="{CE64821E-C793-4495-9F5E-3A601C6E4FEC}" type="pres">
      <dgm:prSet presAssocID="{934E2294-691D-4190-B737-97D3E865C540}" presName="accentRepeatNode" presStyleLbl="solidFgAcc1" presStyleIdx="2" presStyleCnt="7"/>
      <dgm:spPr/>
    </dgm:pt>
    <dgm:pt modelId="{2A709B7C-9D37-4376-904D-8FBB9A578AE0}" type="pres">
      <dgm:prSet presAssocID="{FAEBA07C-1F78-4CD0-872C-3012083575F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2E428E-BB23-4DB3-8152-53D126835E40}" type="pres">
      <dgm:prSet presAssocID="{FAEBA07C-1F78-4CD0-872C-3012083575FC}" presName="accent_4" presStyleCnt="0"/>
      <dgm:spPr/>
    </dgm:pt>
    <dgm:pt modelId="{FAA92BF8-0BD9-4E1F-98F2-97A82B3B89B9}" type="pres">
      <dgm:prSet presAssocID="{FAEBA07C-1F78-4CD0-872C-3012083575FC}" presName="accentRepeatNode" presStyleLbl="solidFgAcc1" presStyleIdx="3" presStyleCnt="7"/>
      <dgm:spPr/>
    </dgm:pt>
    <dgm:pt modelId="{E0365002-C60D-45D0-A81B-9343936775AB}" type="pres">
      <dgm:prSet presAssocID="{04A7AEAD-74F3-4B80-808B-507B1FD57DF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FE1EC8-C9D0-4CEF-92DC-5293CE85CD82}" type="pres">
      <dgm:prSet presAssocID="{04A7AEAD-74F3-4B80-808B-507B1FD57DFE}" presName="accent_5" presStyleCnt="0"/>
      <dgm:spPr/>
    </dgm:pt>
    <dgm:pt modelId="{2535A8C2-CAE1-4906-A584-E8422CBDBDF0}" type="pres">
      <dgm:prSet presAssocID="{04A7AEAD-74F3-4B80-808B-507B1FD57DFE}" presName="accentRepeatNode" presStyleLbl="solidFgAcc1" presStyleIdx="4" presStyleCnt="7"/>
      <dgm:spPr/>
    </dgm:pt>
    <dgm:pt modelId="{DE5A360A-6236-4928-946B-606B08DED20F}" type="pres">
      <dgm:prSet presAssocID="{BDBF403E-7ADD-4DE5-9264-FE2E3554D8C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D37EA-5EE2-4210-B67C-193A60ABB2B3}" type="pres">
      <dgm:prSet presAssocID="{BDBF403E-7ADD-4DE5-9264-FE2E3554D8CA}" presName="accent_6" presStyleCnt="0"/>
      <dgm:spPr/>
    </dgm:pt>
    <dgm:pt modelId="{E1C06EE0-63D4-4798-9F6A-5F53CC85572C}" type="pres">
      <dgm:prSet presAssocID="{BDBF403E-7ADD-4DE5-9264-FE2E3554D8CA}" presName="accentRepeatNode" presStyleLbl="solidFgAcc1" presStyleIdx="5" presStyleCnt="7"/>
      <dgm:spPr/>
    </dgm:pt>
    <dgm:pt modelId="{0571006D-D130-4140-A615-76313EE1D0DB}" type="pres">
      <dgm:prSet presAssocID="{6126A4E4-C6B1-4064-88E2-73016A9A680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016C27-3671-4FEA-ADE7-ADB4BEE1824D}" type="pres">
      <dgm:prSet presAssocID="{6126A4E4-C6B1-4064-88E2-73016A9A6800}" presName="accent_7" presStyleCnt="0"/>
      <dgm:spPr/>
    </dgm:pt>
    <dgm:pt modelId="{026E6AC5-2F1E-4F41-91E5-9B61FD91280A}" type="pres">
      <dgm:prSet presAssocID="{6126A4E4-C6B1-4064-88E2-73016A9A6800}" presName="accentRepeatNode" presStyleLbl="solidFgAcc1" presStyleIdx="6" presStyleCnt="7"/>
      <dgm:spPr/>
    </dgm:pt>
  </dgm:ptLst>
  <dgm:cxnLst>
    <dgm:cxn modelId="{4FC3FB56-BABB-4B7F-A056-ADD8ED36C12B}" type="presOf" srcId="{B396A431-2748-46C6-B94C-3FD1D3A0266E}" destId="{25FAD83D-3FFE-4C44-8F9E-2C188C659341}" srcOrd="0" destOrd="0" presId="urn:microsoft.com/office/officeart/2008/layout/VerticalCurvedList"/>
    <dgm:cxn modelId="{972F0E0E-BB05-4EEA-AC1A-98850FCF5E56}" srcId="{FF7C0D88-33EF-4EBF-BC8A-2F0AA76E1DFA}" destId="{934E2294-691D-4190-B737-97D3E865C540}" srcOrd="2" destOrd="0" parTransId="{6939F1E0-81E4-4591-BAE0-97A421C39C8E}" sibTransId="{7809B421-49D1-48B9-9356-33941B6DF5C6}"/>
    <dgm:cxn modelId="{F424BB92-83B3-4618-B132-1C94C3672746}" type="presOf" srcId="{B43E6FF2-9A14-4AF8-BB3A-6C5F1AA97BB5}" destId="{DA621865-4239-461D-9285-BA9B35725C31}" srcOrd="0" destOrd="0" presId="urn:microsoft.com/office/officeart/2008/layout/VerticalCurvedList"/>
    <dgm:cxn modelId="{3A6CD060-3C8A-46AD-ABE3-015AEBBA6059}" type="presOf" srcId="{6126A4E4-C6B1-4064-88E2-73016A9A6800}" destId="{0571006D-D130-4140-A615-76313EE1D0DB}" srcOrd="0" destOrd="0" presId="urn:microsoft.com/office/officeart/2008/layout/VerticalCurvedList"/>
    <dgm:cxn modelId="{E3BDE2D9-9605-4D65-9250-BAACE9BD382E}" type="presOf" srcId="{04A7AEAD-74F3-4B80-808B-507B1FD57DFE}" destId="{E0365002-C60D-45D0-A81B-9343936775AB}" srcOrd="0" destOrd="0" presId="urn:microsoft.com/office/officeart/2008/layout/VerticalCurvedList"/>
    <dgm:cxn modelId="{E08738C7-8702-404F-9380-9A7946CA017B}" type="presOf" srcId="{FF7C0D88-33EF-4EBF-BC8A-2F0AA76E1DFA}" destId="{11C39C63-6DC6-47B2-9085-C93AD359D70A}" srcOrd="0" destOrd="0" presId="urn:microsoft.com/office/officeart/2008/layout/VerticalCurvedList"/>
    <dgm:cxn modelId="{BF99B135-CD1C-4CCA-9578-E9592A7CA391}" type="presOf" srcId="{934E2294-691D-4190-B737-97D3E865C540}" destId="{FFD85386-6C2E-443B-886F-2561073BBD31}" srcOrd="0" destOrd="0" presId="urn:microsoft.com/office/officeart/2008/layout/VerticalCurvedList"/>
    <dgm:cxn modelId="{96D1A6B9-1704-4655-99AF-B42F9E8BDF15}" srcId="{FF7C0D88-33EF-4EBF-BC8A-2F0AA76E1DFA}" destId="{FAEBA07C-1F78-4CD0-872C-3012083575FC}" srcOrd="3" destOrd="0" parTransId="{BC4E9296-F91A-440D-8749-1D9CC276EFA2}" sibTransId="{441C36A1-B73C-44F3-A58B-16677B6FAC95}"/>
    <dgm:cxn modelId="{ACACEA05-ACBB-409F-9ED4-BBEE5FC0CEDC}" type="presOf" srcId="{06BD21F8-CC19-4C1E-AAB5-CA4177425F46}" destId="{33937BAB-E6A4-4F6F-9324-E17F06E00170}" srcOrd="0" destOrd="0" presId="urn:microsoft.com/office/officeart/2008/layout/VerticalCurvedList"/>
    <dgm:cxn modelId="{0B3C9C29-BB60-4F4D-9A87-A211E95E4A34}" srcId="{FF7C0D88-33EF-4EBF-BC8A-2F0AA76E1DFA}" destId="{BDBF403E-7ADD-4DE5-9264-FE2E3554D8CA}" srcOrd="5" destOrd="0" parTransId="{2B266CF0-D572-4DB5-8307-AEE2D258569C}" sibTransId="{36A02584-0083-494F-B07F-25DBE6C0CDBD}"/>
    <dgm:cxn modelId="{BDEEA862-B065-4164-AE16-675B3601FC98}" type="presOf" srcId="{BDBF403E-7ADD-4DE5-9264-FE2E3554D8CA}" destId="{DE5A360A-6236-4928-946B-606B08DED20F}" srcOrd="0" destOrd="0" presId="urn:microsoft.com/office/officeart/2008/layout/VerticalCurvedList"/>
    <dgm:cxn modelId="{8194221E-1B37-4A5B-BD53-6E637CC906FE}" srcId="{FF7C0D88-33EF-4EBF-BC8A-2F0AA76E1DFA}" destId="{B396A431-2748-46C6-B94C-3FD1D3A0266E}" srcOrd="1" destOrd="0" parTransId="{C33D647E-7CA0-4D43-A74E-BE965CB231BF}" sibTransId="{5DEC5D7C-1551-4F44-ADB5-6C40E4DD5AC3}"/>
    <dgm:cxn modelId="{3667F88E-530D-4D3B-A4C1-1F30B8FC2B33}" type="presOf" srcId="{FAEBA07C-1F78-4CD0-872C-3012083575FC}" destId="{2A709B7C-9D37-4376-904D-8FBB9A578AE0}" srcOrd="0" destOrd="0" presId="urn:microsoft.com/office/officeart/2008/layout/VerticalCurvedList"/>
    <dgm:cxn modelId="{9BDEB43C-F897-427C-981E-AF879E5AD153}" srcId="{FF7C0D88-33EF-4EBF-BC8A-2F0AA76E1DFA}" destId="{B43E6FF2-9A14-4AF8-BB3A-6C5F1AA97BB5}" srcOrd="0" destOrd="0" parTransId="{E436092B-C8CE-42BB-963A-6DC676C1A175}" sibTransId="{06BD21F8-CC19-4C1E-AAB5-CA4177425F46}"/>
    <dgm:cxn modelId="{87B6A852-3F8B-48B8-97ED-C112BBAE4587}" srcId="{FF7C0D88-33EF-4EBF-BC8A-2F0AA76E1DFA}" destId="{6126A4E4-C6B1-4064-88E2-73016A9A6800}" srcOrd="6" destOrd="0" parTransId="{E59D9D68-A450-4413-81A0-13583DD6122B}" sibTransId="{5C85823F-ED92-4F09-8E04-A6871C4CF6C6}"/>
    <dgm:cxn modelId="{7ED310A8-160C-41B8-8FFF-12EE1D55A618}" srcId="{FF7C0D88-33EF-4EBF-BC8A-2F0AA76E1DFA}" destId="{04A7AEAD-74F3-4B80-808B-507B1FD57DFE}" srcOrd="4" destOrd="0" parTransId="{5B11585F-F250-4C13-9432-B0FE8D6BD3B5}" sibTransId="{CFC7AD70-E6BD-4754-A226-81C855475778}"/>
    <dgm:cxn modelId="{FF6A5279-306E-4832-839B-AA9866FB8947}" type="presParOf" srcId="{11C39C63-6DC6-47B2-9085-C93AD359D70A}" destId="{E4C079BA-4AFB-449C-B14E-16213213DA5E}" srcOrd="0" destOrd="0" presId="urn:microsoft.com/office/officeart/2008/layout/VerticalCurvedList"/>
    <dgm:cxn modelId="{566FDCB0-D01A-445A-81FF-31DFECE5607F}" type="presParOf" srcId="{E4C079BA-4AFB-449C-B14E-16213213DA5E}" destId="{C493312F-6CFD-4934-AD49-501A583A75DB}" srcOrd="0" destOrd="0" presId="urn:microsoft.com/office/officeart/2008/layout/VerticalCurvedList"/>
    <dgm:cxn modelId="{64C80BBA-5FBF-460F-8B9C-CEDCC8D5C402}" type="presParOf" srcId="{C493312F-6CFD-4934-AD49-501A583A75DB}" destId="{7EA9B0C1-B745-4AE5-B477-C87F38CB1714}" srcOrd="0" destOrd="0" presId="urn:microsoft.com/office/officeart/2008/layout/VerticalCurvedList"/>
    <dgm:cxn modelId="{A184C2C3-17A2-4A17-917A-2FB2CEFC59B9}" type="presParOf" srcId="{C493312F-6CFD-4934-AD49-501A583A75DB}" destId="{33937BAB-E6A4-4F6F-9324-E17F06E00170}" srcOrd="1" destOrd="0" presId="urn:microsoft.com/office/officeart/2008/layout/VerticalCurvedList"/>
    <dgm:cxn modelId="{8AFBA970-4C02-4B0A-9278-809BD8790AB6}" type="presParOf" srcId="{C493312F-6CFD-4934-AD49-501A583A75DB}" destId="{B798A497-7207-4BE2-86FA-0B4AF17A226B}" srcOrd="2" destOrd="0" presId="urn:microsoft.com/office/officeart/2008/layout/VerticalCurvedList"/>
    <dgm:cxn modelId="{880EF1EB-B3BB-4DE9-B16B-4A3E70907D0B}" type="presParOf" srcId="{C493312F-6CFD-4934-AD49-501A583A75DB}" destId="{D988CB82-FECC-4EEA-9C3A-B62D119143DF}" srcOrd="3" destOrd="0" presId="urn:microsoft.com/office/officeart/2008/layout/VerticalCurvedList"/>
    <dgm:cxn modelId="{1F77C6F2-4FA9-4261-B81B-DFD1077A04C8}" type="presParOf" srcId="{E4C079BA-4AFB-449C-B14E-16213213DA5E}" destId="{DA621865-4239-461D-9285-BA9B35725C31}" srcOrd="1" destOrd="0" presId="urn:microsoft.com/office/officeart/2008/layout/VerticalCurvedList"/>
    <dgm:cxn modelId="{916BED57-6499-4438-AB83-1A53998BE35C}" type="presParOf" srcId="{E4C079BA-4AFB-449C-B14E-16213213DA5E}" destId="{8ED9D44F-34FC-488A-B538-0F12A46BEC04}" srcOrd="2" destOrd="0" presId="urn:microsoft.com/office/officeart/2008/layout/VerticalCurvedList"/>
    <dgm:cxn modelId="{463C4957-331A-459D-97F1-4F69D326449F}" type="presParOf" srcId="{8ED9D44F-34FC-488A-B538-0F12A46BEC04}" destId="{9A5FA893-3A47-40DB-A5ED-E2D54FD47E26}" srcOrd="0" destOrd="0" presId="urn:microsoft.com/office/officeart/2008/layout/VerticalCurvedList"/>
    <dgm:cxn modelId="{418FE02B-ABC8-4A98-A1F1-BD33252883A1}" type="presParOf" srcId="{E4C079BA-4AFB-449C-B14E-16213213DA5E}" destId="{25FAD83D-3FFE-4C44-8F9E-2C188C659341}" srcOrd="3" destOrd="0" presId="urn:microsoft.com/office/officeart/2008/layout/VerticalCurvedList"/>
    <dgm:cxn modelId="{B70D4BEF-34B4-442B-A366-6D2F6CB4CD05}" type="presParOf" srcId="{E4C079BA-4AFB-449C-B14E-16213213DA5E}" destId="{AEDBEEF2-328F-4908-A292-80AFD802B8B1}" srcOrd="4" destOrd="0" presId="urn:microsoft.com/office/officeart/2008/layout/VerticalCurvedList"/>
    <dgm:cxn modelId="{B5138024-609B-4245-BA5A-0F68B5762216}" type="presParOf" srcId="{AEDBEEF2-328F-4908-A292-80AFD802B8B1}" destId="{55DC1D1A-B771-4734-9AE1-C2D6E2CA39AE}" srcOrd="0" destOrd="0" presId="urn:microsoft.com/office/officeart/2008/layout/VerticalCurvedList"/>
    <dgm:cxn modelId="{5ECB73A7-6FE9-4A40-9825-70DE79DADE3B}" type="presParOf" srcId="{E4C079BA-4AFB-449C-B14E-16213213DA5E}" destId="{FFD85386-6C2E-443B-886F-2561073BBD31}" srcOrd="5" destOrd="0" presId="urn:microsoft.com/office/officeart/2008/layout/VerticalCurvedList"/>
    <dgm:cxn modelId="{6D8A6530-637B-4E24-827B-32D1A7D02CDC}" type="presParOf" srcId="{E4C079BA-4AFB-449C-B14E-16213213DA5E}" destId="{8F21DD6E-9D6A-429B-AB84-1040187557EC}" srcOrd="6" destOrd="0" presId="urn:microsoft.com/office/officeart/2008/layout/VerticalCurvedList"/>
    <dgm:cxn modelId="{49B00C60-390B-408C-9CEC-5958C1AE3687}" type="presParOf" srcId="{8F21DD6E-9D6A-429B-AB84-1040187557EC}" destId="{CE64821E-C793-4495-9F5E-3A601C6E4FEC}" srcOrd="0" destOrd="0" presId="urn:microsoft.com/office/officeart/2008/layout/VerticalCurvedList"/>
    <dgm:cxn modelId="{26AA4EB0-3EFC-432A-951A-C1142E4D9680}" type="presParOf" srcId="{E4C079BA-4AFB-449C-B14E-16213213DA5E}" destId="{2A709B7C-9D37-4376-904D-8FBB9A578AE0}" srcOrd="7" destOrd="0" presId="urn:microsoft.com/office/officeart/2008/layout/VerticalCurvedList"/>
    <dgm:cxn modelId="{E1375655-8853-4BBF-84FB-2C393222A6B1}" type="presParOf" srcId="{E4C079BA-4AFB-449C-B14E-16213213DA5E}" destId="{B32E428E-BB23-4DB3-8152-53D126835E40}" srcOrd="8" destOrd="0" presId="urn:microsoft.com/office/officeart/2008/layout/VerticalCurvedList"/>
    <dgm:cxn modelId="{47B28B00-C3B9-499C-B410-1872EE573179}" type="presParOf" srcId="{B32E428E-BB23-4DB3-8152-53D126835E40}" destId="{FAA92BF8-0BD9-4E1F-98F2-97A82B3B89B9}" srcOrd="0" destOrd="0" presId="urn:microsoft.com/office/officeart/2008/layout/VerticalCurvedList"/>
    <dgm:cxn modelId="{D01AEA6F-89F8-4C1C-8AB5-14D789586FE7}" type="presParOf" srcId="{E4C079BA-4AFB-449C-B14E-16213213DA5E}" destId="{E0365002-C60D-45D0-A81B-9343936775AB}" srcOrd="9" destOrd="0" presId="urn:microsoft.com/office/officeart/2008/layout/VerticalCurvedList"/>
    <dgm:cxn modelId="{AA3CB0BC-8D25-4A45-AB95-306FC8688235}" type="presParOf" srcId="{E4C079BA-4AFB-449C-B14E-16213213DA5E}" destId="{12FE1EC8-C9D0-4CEF-92DC-5293CE85CD82}" srcOrd="10" destOrd="0" presId="urn:microsoft.com/office/officeart/2008/layout/VerticalCurvedList"/>
    <dgm:cxn modelId="{E7C9E580-00A1-4E00-BD02-6C77BC2F91B3}" type="presParOf" srcId="{12FE1EC8-C9D0-4CEF-92DC-5293CE85CD82}" destId="{2535A8C2-CAE1-4906-A584-E8422CBDBDF0}" srcOrd="0" destOrd="0" presId="urn:microsoft.com/office/officeart/2008/layout/VerticalCurvedList"/>
    <dgm:cxn modelId="{931C4F39-175F-46D3-947B-6064411DB43E}" type="presParOf" srcId="{E4C079BA-4AFB-449C-B14E-16213213DA5E}" destId="{DE5A360A-6236-4928-946B-606B08DED20F}" srcOrd="11" destOrd="0" presId="urn:microsoft.com/office/officeart/2008/layout/VerticalCurvedList"/>
    <dgm:cxn modelId="{D0515125-60CD-4465-A87B-A94F689DC76E}" type="presParOf" srcId="{E4C079BA-4AFB-449C-B14E-16213213DA5E}" destId="{73ED37EA-5EE2-4210-B67C-193A60ABB2B3}" srcOrd="12" destOrd="0" presId="urn:microsoft.com/office/officeart/2008/layout/VerticalCurvedList"/>
    <dgm:cxn modelId="{3D8418AC-FE91-4D5C-90B5-060EF9B946A9}" type="presParOf" srcId="{73ED37EA-5EE2-4210-B67C-193A60ABB2B3}" destId="{E1C06EE0-63D4-4798-9F6A-5F53CC85572C}" srcOrd="0" destOrd="0" presId="urn:microsoft.com/office/officeart/2008/layout/VerticalCurvedList"/>
    <dgm:cxn modelId="{39BCDB00-A592-4559-94F8-93D79A0B367F}" type="presParOf" srcId="{E4C079BA-4AFB-449C-B14E-16213213DA5E}" destId="{0571006D-D130-4140-A615-76313EE1D0DB}" srcOrd="13" destOrd="0" presId="urn:microsoft.com/office/officeart/2008/layout/VerticalCurvedList"/>
    <dgm:cxn modelId="{B966103C-996E-4C17-9485-5014F0690D93}" type="presParOf" srcId="{E4C079BA-4AFB-449C-B14E-16213213DA5E}" destId="{E3016C27-3671-4FEA-ADE7-ADB4BEE1824D}" srcOrd="14" destOrd="0" presId="urn:microsoft.com/office/officeart/2008/layout/VerticalCurvedList"/>
    <dgm:cxn modelId="{A154A63D-4F59-4E28-B543-22F5F989D60F}" type="presParOf" srcId="{E3016C27-3671-4FEA-ADE7-ADB4BEE1824D}" destId="{026E6AC5-2F1E-4F41-91E5-9B61FD9128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96381-C80C-4DFA-855E-0973407D9CFA}" type="doc">
      <dgm:prSet loTypeId="urn:microsoft.com/office/officeart/2005/8/layout/radial6" loCatId="cycle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C924BEAB-1786-4A4D-8D23-7D89321CDA73}">
      <dgm:prSet phldrT="[Текст]" custT="1"/>
      <dgm:spPr>
        <a:xfrm>
          <a:off x="2227426" y="1217801"/>
          <a:ext cx="1308557" cy="938343"/>
        </a:xfrm>
        <a:solidFill>
          <a:srgbClr val="C0504D">
            <a:lumMod val="60000"/>
            <a:lumOff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Людські крила</a:t>
          </a:r>
          <a:endParaRPr lang="ru-RU" sz="20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1D92187-D67A-4072-A0A9-2EBB716C35F5}" type="parTrans" cxnId="{9017F8A0-F177-422C-8FD4-CABC8D35BEF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37E3398-FC37-4637-B21B-76DB75FFE451}" type="sibTrans" cxnId="{9017F8A0-F177-422C-8FD4-CABC8D35BEF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78389FD-10BC-4AA4-881F-EB4B122A82CB}">
      <dgm:prSet phldrT="[Текст]" custT="1"/>
      <dgm:spPr>
        <a:xfrm>
          <a:off x="3083802" y="200483"/>
          <a:ext cx="1261895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4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Правда</a:t>
          </a:r>
          <a:endParaRPr lang="ru-RU" sz="24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E55FEF4-2A85-4CE2-AA37-9D36B0ED1AF1}" type="parTrans" cxnId="{0A777152-021C-43AD-84C3-0D18264A286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F5C2B48-E701-4217-94DB-466A298DA540}" type="sibTrans" cxnId="{0A777152-021C-43AD-84C3-0D18264A286A}">
      <dgm:prSet/>
      <dgm:spPr>
        <a:xfrm>
          <a:off x="1932488" y="444540"/>
          <a:ext cx="2761716" cy="2761716"/>
        </a:xfrm>
        <a:gradFill rotWithShape="0">
          <a:gsLst>
            <a:gs pos="0">
              <a:srgbClr val="9BBB59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A1AF8B5-0F23-40B2-B2DB-D8E795A7CB0A}">
      <dgm:prSet phldrT="[Текст]" custT="1"/>
      <dgm:spPr>
        <a:xfrm>
          <a:off x="3642805" y="813144"/>
          <a:ext cx="1685774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Чесність</a:t>
          </a:r>
          <a:endParaRPr lang="ru-RU" sz="20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D548C06-2361-42C8-BBD0-D123DBE9E9DE}" type="parTrans" cxnId="{9C2D36DF-85ED-4139-8378-CF36BDB980C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4914F86-7D4E-48E5-8E9F-445AFA0214F7}" type="sibTrans" cxnId="{9C2D36DF-85ED-4139-8378-CF36BDB980C8}">
      <dgm:prSet/>
      <dgm:spPr>
        <a:xfrm>
          <a:off x="1806794" y="157086"/>
          <a:ext cx="2761716" cy="2761716"/>
        </a:xfrm>
        <a:gradFill rotWithShape="0">
          <a:gsLst>
            <a:gs pos="0">
              <a:srgbClr val="9BBB59">
                <a:shade val="90000"/>
                <a:hueOff val="40049"/>
                <a:satOff val="-858"/>
                <a:lumOff val="440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40049"/>
                <a:satOff val="-858"/>
                <a:lumOff val="440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40049"/>
                <a:satOff val="-858"/>
                <a:lumOff val="440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EF67A5E-384E-46F6-98A6-6240BB020C1B}">
      <dgm:prSet phldrT="[Текст]" custT="1"/>
      <dgm:spPr>
        <a:xfrm>
          <a:off x="3534634" y="1732091"/>
          <a:ext cx="1811191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4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Довір</a:t>
          </a:r>
          <a:r>
            <a:rPr lang="en-US" sz="24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24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я</a:t>
          </a:r>
          <a:endParaRPr lang="ru-RU" sz="24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8CDD7C6-6504-4A94-A9E6-25D81C5674F9}" type="parTrans" cxnId="{C3731473-86CE-40CD-998E-81ADBE8E801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011FFFF-B356-4DE9-B7DB-43222168FBD2}" type="sibTrans" cxnId="{C3731473-86CE-40CD-998E-81ADBE8E801A}">
      <dgm:prSet/>
      <dgm:spPr>
        <a:xfrm>
          <a:off x="1780271" y="225862"/>
          <a:ext cx="2761716" cy="2761716"/>
        </a:xfrm>
        <a:gradFill rotWithShape="0">
          <a:gsLst>
            <a:gs pos="0">
              <a:srgbClr val="9BBB59">
                <a:shade val="90000"/>
                <a:hueOff val="80097"/>
                <a:satOff val="-1716"/>
                <a:lumOff val="8803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80097"/>
                <a:satOff val="-1716"/>
                <a:lumOff val="8803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80097"/>
                <a:satOff val="-1716"/>
                <a:lumOff val="880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26873BC-E31C-4B85-8E38-1F64856A25EC}">
      <dgm:prSet phldrT="[Текст]" custT="1"/>
      <dgm:spPr>
        <a:xfrm>
          <a:off x="2871928" y="2492192"/>
          <a:ext cx="1792471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Вірність у коханні</a:t>
          </a:r>
          <a:endParaRPr lang="ru-RU" sz="20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0CEBEC7-9951-46B5-8A18-1C96F277A18C}" type="parTrans" cxnId="{9E1A5AEC-17FF-415E-B082-E37AA2505BC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DE2D829-EDBA-475B-913E-E7563CC47D8A}" type="sibTrans" cxnId="{9E1A5AEC-17FF-415E-B082-E37AA2505BCA}">
      <dgm:prSet/>
      <dgm:spPr>
        <a:xfrm>
          <a:off x="1498460" y="414094"/>
          <a:ext cx="2761716" cy="2761716"/>
        </a:xfrm>
        <a:gradFill rotWithShape="0">
          <a:gsLst>
            <a:gs pos="0">
              <a:srgbClr val="9BBB59">
                <a:shade val="90000"/>
                <a:hueOff val="120146"/>
                <a:satOff val="-2574"/>
                <a:lumOff val="13205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20146"/>
                <a:satOff val="-2574"/>
                <a:lumOff val="13205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20146"/>
                <a:satOff val="-2574"/>
                <a:lumOff val="1320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3B2764A-3EB8-412E-97E8-4FCC0379872B}">
      <dgm:prSet custT="1"/>
      <dgm:spPr>
        <a:xfrm>
          <a:off x="1680661" y="2717105"/>
          <a:ext cx="1342627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Вічне поривання</a:t>
          </a:r>
          <a:endParaRPr lang="ru-RU" sz="20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7062A9F-3608-48C5-BA0F-FCE2C4130603}" type="parTrans" cxnId="{7234F204-DA24-40BE-A9A2-79F7F2EB4BFE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23BA7C1-79E5-474D-BDBC-4FB87F3360D5}" type="sibTrans" cxnId="{7234F204-DA24-40BE-A9A2-79F7F2EB4BFE}">
      <dgm:prSet/>
      <dgm:spPr>
        <a:xfrm>
          <a:off x="1189933" y="325210"/>
          <a:ext cx="2761716" cy="2761716"/>
        </a:xfrm>
        <a:gradFill rotWithShape="0">
          <a:gsLst>
            <a:gs pos="0">
              <a:srgbClr val="9BBB59">
                <a:shade val="90000"/>
                <a:hueOff val="160194"/>
                <a:satOff val="-3433"/>
                <a:lumOff val="17607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60194"/>
                <a:satOff val="-3433"/>
                <a:lumOff val="17607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60194"/>
                <a:satOff val="-3433"/>
                <a:lumOff val="1760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57B9B38-8AFE-4DFA-9743-ED2AA84A1835}">
      <dgm:prSet custT="1"/>
      <dgm:spPr>
        <a:xfrm>
          <a:off x="595209" y="1997833"/>
          <a:ext cx="1536711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18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Щирість до роботи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900D173-9FF0-4C3A-AF28-BE29EE643D49}" type="parTrans" cxnId="{B2F3BDD6-A0CF-44E6-8597-F19038FFAD2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AD5F84A-43A4-43D9-BFE8-8A147EE16F80}" type="sibTrans" cxnId="{B2F3BDD6-A0CF-44E6-8597-F19038FFAD29}">
      <dgm:prSet/>
      <dgm:spPr>
        <a:xfrm>
          <a:off x="999735" y="363655"/>
          <a:ext cx="3208175" cy="2822861"/>
        </a:xfrm>
        <a:gradFill rotWithShape="0">
          <a:gsLst>
            <a:gs pos="0">
              <a:srgbClr val="9BBB59">
                <a:shade val="90000"/>
                <a:hueOff val="200243"/>
                <a:satOff val="-4291"/>
                <a:lumOff val="22009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00243"/>
                <a:satOff val="-4291"/>
                <a:lumOff val="22009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00243"/>
                <a:satOff val="-4291"/>
                <a:lumOff val="2200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4E43231-A09C-4C2A-9B41-1BAA9AB9B131}">
      <dgm:prSet custT="1"/>
      <dgm:spPr>
        <a:xfrm>
          <a:off x="585192" y="1025008"/>
          <a:ext cx="1457161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18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Щедрість на турботи</a:t>
          </a:r>
          <a:endParaRPr lang="ru-RU" sz="18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8B05F29-454E-4061-8FC2-33DAE95E732D}" type="parTrans" cxnId="{97C9EA88-C19B-4DAF-BEA4-60F4F9EBE8C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D679989-19ED-4332-93DF-490F799CBC2C}" type="sibTrans" cxnId="{97C9EA88-C19B-4DAF-BEA4-60F4F9EBE8C1}">
      <dgm:prSet/>
      <dgm:spPr>
        <a:xfrm>
          <a:off x="1220262" y="402408"/>
          <a:ext cx="2761716" cy="2761716"/>
        </a:xfrm>
        <a:gradFill rotWithShape="0">
          <a:gsLst>
            <a:gs pos="0">
              <a:srgbClr val="9BBB59">
                <a:shade val="90000"/>
                <a:hueOff val="240291"/>
                <a:satOff val="-5149"/>
                <a:lumOff val="2641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40291"/>
                <a:satOff val="-5149"/>
                <a:lumOff val="2641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40291"/>
                <a:satOff val="-5149"/>
                <a:lumOff val="2641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65D059A-8BC8-434F-8E76-013121DA0184}">
      <dgm:prSet custT="1"/>
      <dgm:spPr>
        <a:xfrm>
          <a:off x="1336685" y="135729"/>
          <a:ext cx="1890262" cy="656840"/>
        </a:xfr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uk-UA" sz="20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Пісні,надії,поезії,мрії </a:t>
          </a:r>
          <a:endParaRPr lang="ru-RU" sz="20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6CE5624-BE2E-4D58-899A-D1BD11D03815}" type="parTrans" cxnId="{B9FED938-C0E6-455D-8FC9-06DE27FF2388}">
      <dgm:prSet/>
      <dgm:spPr/>
      <dgm:t>
        <a:bodyPr/>
        <a:lstStyle/>
        <a:p>
          <a:endParaRPr lang="ru-RU"/>
        </a:p>
      </dgm:t>
    </dgm:pt>
    <dgm:pt modelId="{62B5A762-B56D-4A36-9BE7-F312C5629E96}" type="sibTrans" cxnId="{B9FED938-C0E6-455D-8FC9-06DE27FF2388}">
      <dgm:prSet/>
      <dgm:spPr>
        <a:xfrm>
          <a:off x="1565408" y="266731"/>
          <a:ext cx="2761716" cy="2761716"/>
        </a:xfrm>
        <a:gradFill rotWithShape="0">
          <a:gsLst>
            <a:gs pos="0">
              <a:srgbClr val="9BBB59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CBAE504F-9287-49D9-89B0-09091D9B9780}" type="pres">
      <dgm:prSet presAssocID="{D3B96381-C80C-4DFA-855E-0973407D9CF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B37AD-75A2-4352-A7E1-B3A7757A8896}" type="pres">
      <dgm:prSet presAssocID="{C924BEAB-1786-4A4D-8D23-7D89321CDA73}" presName="centerShape" presStyleLbl="node0" presStyleIdx="0" presStyleCnt="1" custScaleX="139454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45D1E64-92D3-49BF-B4A7-61E66576A84D}" type="pres">
      <dgm:prSet presAssocID="{E78389FD-10BC-4AA4-881F-EB4B122A82CB}" presName="node" presStyleLbl="node1" presStyleIdx="0" presStyleCnt="8" custScaleX="192116" custRadScaleRad="105110" custRadScaleInc="23819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9F3D9D3-B328-4A70-A315-B339E23CCDDE}" type="pres">
      <dgm:prSet presAssocID="{E78389FD-10BC-4AA4-881F-EB4B122A82CB}" presName="dummy" presStyleCnt="0"/>
      <dgm:spPr/>
    </dgm:pt>
    <dgm:pt modelId="{07990DFC-F948-4A51-BC0D-FCD45DFAF975}" type="pres">
      <dgm:prSet presAssocID="{4F5C2B48-E701-4217-94DB-466A298DA540}" presName="sibTrans" presStyleLbl="sibTrans2D1" presStyleIdx="0" presStyleCnt="8"/>
      <dgm:spPr>
        <a:prstGeom prst="blockArc">
          <a:avLst>
            <a:gd name="adj1" fmla="val 17232172"/>
            <a:gd name="adj2" fmla="val 19784690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B69419ED-724A-4450-ACF3-4254078BD52D}" type="pres">
      <dgm:prSet presAssocID="{5A1AF8B5-0F23-40B2-B2DB-D8E795A7CB0A}" presName="node" presStyleLbl="node1" presStyleIdx="1" presStyleCnt="8" custScaleX="256649" custRadScaleRad="124828" custRadScaleInc="17480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E20B6D69-7132-4686-8870-BEAA3F824C35}" type="pres">
      <dgm:prSet presAssocID="{5A1AF8B5-0F23-40B2-B2DB-D8E795A7CB0A}" presName="dummy" presStyleCnt="0"/>
      <dgm:spPr/>
    </dgm:pt>
    <dgm:pt modelId="{B76F0F07-958E-4166-8FC1-EC092037E450}" type="pres">
      <dgm:prSet presAssocID="{34914F86-7D4E-48E5-8E9F-445AFA0214F7}" presName="sibTrans" presStyleLbl="sibTrans2D1" presStyleIdx="1" presStyleCnt="8"/>
      <dgm:spPr>
        <a:prstGeom prst="blockArc">
          <a:avLst>
            <a:gd name="adj1" fmla="val 20581140"/>
            <a:gd name="adj2" fmla="val 1358735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E757C0FD-F8A1-40C9-B266-A08EAB37E242}" type="pres">
      <dgm:prSet presAssocID="{BEF67A5E-384E-46F6-98A6-6240BB020C1B}" presName="node" presStyleLbl="node1" presStyleIdx="2" presStyleCnt="8" custScaleX="275743" custRadScaleRad="118085" custRadScaleInc="8985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AC49D42-A6F2-42C4-A463-844991BBA264}" type="pres">
      <dgm:prSet presAssocID="{BEF67A5E-384E-46F6-98A6-6240BB020C1B}" presName="dummy" presStyleCnt="0"/>
      <dgm:spPr/>
    </dgm:pt>
    <dgm:pt modelId="{06F1279C-C916-456E-863F-A1965AA5E87F}" type="pres">
      <dgm:prSet presAssocID="{9011FFFF-B356-4DE9-B7DB-43222168FBD2}" presName="sibTrans" presStyleLbl="sibTrans2D1" presStyleIdx="2" presStyleCnt="8"/>
      <dgm:spPr>
        <a:prstGeom prst="blockArc">
          <a:avLst>
            <a:gd name="adj1" fmla="val 1172001"/>
            <a:gd name="adj2" fmla="val 3805895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EF24953D-E341-4B6D-B235-89DEEDFCFAFA}" type="pres">
      <dgm:prSet presAssocID="{426873BC-E31C-4B85-8E38-1F64856A25EC}" presName="node" presStyleLbl="node1" presStyleIdx="3" presStyleCnt="8" custScaleX="272893" custRadScaleRad="106032" custRadScaleInc="465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42C6E10-0153-40C8-AFC1-8C081E4A12CD}" type="pres">
      <dgm:prSet presAssocID="{426873BC-E31C-4B85-8E38-1F64856A25EC}" presName="dummy" presStyleCnt="0"/>
      <dgm:spPr/>
    </dgm:pt>
    <dgm:pt modelId="{5BDB5663-E433-46E3-AA59-EB3B0B17DCF0}" type="pres">
      <dgm:prSet presAssocID="{ADE2D829-EDBA-475B-913E-E7563CC47D8A}" presName="sibTrans" presStyleLbl="sibTrans2D1" presStyleIdx="3" presStyleCnt="8"/>
      <dgm:spPr>
        <a:prstGeom prst="blockArc">
          <a:avLst>
            <a:gd name="adj1" fmla="val 2945251"/>
            <a:gd name="adj2" fmla="val 6771855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93FBBFE2-23AF-4C8E-94F6-12EF22A6E966}" type="pres">
      <dgm:prSet presAssocID="{43B2764A-3EB8-412E-97E8-4FCC0379872B}" presName="node" presStyleLbl="node1" presStyleIdx="4" presStyleCnt="8" custScaleX="204407" custRadScaleRad="108882" custRadScaleInc="14004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7BD80EC-591B-4DC6-8A35-9F2E57DE3137}" type="pres">
      <dgm:prSet presAssocID="{43B2764A-3EB8-412E-97E8-4FCC0379872B}" presName="dummy" presStyleCnt="0"/>
      <dgm:spPr/>
    </dgm:pt>
    <dgm:pt modelId="{0040E750-26C8-4A71-AC8A-893EBD4B8763}" type="pres">
      <dgm:prSet presAssocID="{723BA7C1-79E5-474D-BDBC-4FB87F3360D5}" presName="sibTrans" presStyleLbl="sibTrans2D1" presStyleIdx="4" presStyleCnt="8"/>
      <dgm:spPr>
        <a:prstGeom prst="blockArc">
          <a:avLst>
            <a:gd name="adj1" fmla="val 5956682"/>
            <a:gd name="adj2" fmla="val 9168554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A69349E5-DF7D-4152-B277-1C1AE907B83A}" type="pres">
      <dgm:prSet presAssocID="{E57B9B38-8AFE-4DFA-9743-ED2AA84A1835}" presName="node" presStyleLbl="node1" presStyleIdx="5" presStyleCnt="8" custScaleX="233955" custRadScaleRad="121370" custRadScaleInc="14776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ADCB56F5-FA7B-4BBA-896D-9F1FA4CAA0F3}" type="pres">
      <dgm:prSet presAssocID="{E57B9B38-8AFE-4DFA-9743-ED2AA84A1835}" presName="dummy" presStyleCnt="0"/>
      <dgm:spPr/>
    </dgm:pt>
    <dgm:pt modelId="{D89C6545-966D-43FB-94C1-6C87FCEC2B24}" type="pres">
      <dgm:prSet presAssocID="{0AD5F84A-43A4-43D9-BFE8-8A147EE16F80}" presName="sibTrans" presStyleLbl="sibTrans2D1" presStyleIdx="5" presStyleCnt="8" custScaleX="116166" custScaleY="102214"/>
      <dgm:spPr>
        <a:prstGeom prst="blockArc">
          <a:avLst>
            <a:gd name="adj1" fmla="val 9362385"/>
            <a:gd name="adj2" fmla="val 11886010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1455B1C3-1FF6-4237-99B1-F065618A083A}" type="pres">
      <dgm:prSet presAssocID="{14E43231-A09C-4C2A-9B41-1BAA9AB9B131}" presName="node" presStyleLbl="node1" presStyleIdx="6" presStyleCnt="8" custScaleX="260808" custRadScaleRad="118111" custRadScaleInc="8006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CC53B61-F211-45C5-BE02-E5295A4BC5C9}" type="pres">
      <dgm:prSet presAssocID="{14E43231-A09C-4C2A-9B41-1BAA9AB9B131}" presName="dummy" presStyleCnt="0"/>
      <dgm:spPr/>
    </dgm:pt>
    <dgm:pt modelId="{03EC69D1-F564-49B0-983E-A480C123528F}" type="pres">
      <dgm:prSet presAssocID="{0D679989-19ED-4332-93DF-490F799CBC2C}" presName="sibTrans" presStyleLbl="sibTrans2D1" presStyleIdx="6" presStyleCnt="8"/>
      <dgm:spPr>
        <a:prstGeom prst="blockArc">
          <a:avLst>
            <a:gd name="adj1" fmla="val 11907833"/>
            <a:gd name="adj2" fmla="val 15383566"/>
            <a:gd name="adj3" fmla="val 3425"/>
          </a:avLst>
        </a:prstGeom>
      </dgm:spPr>
      <dgm:t>
        <a:bodyPr/>
        <a:lstStyle/>
        <a:p>
          <a:endParaRPr lang="ru-RU"/>
        </a:p>
      </dgm:t>
    </dgm:pt>
    <dgm:pt modelId="{25E9EF93-0CDC-4689-9B62-6FEC19AE5FDF}" type="pres">
      <dgm:prSet presAssocID="{765D059A-8BC8-434F-8E76-013121DA0184}" presName="node" presStyleLbl="node1" presStyleIdx="7" presStyleCnt="8" custScaleX="287781" custRadScaleRad="100356" custRadScaleInc="1257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9E80C42-972C-411C-9415-350F9544500E}" type="pres">
      <dgm:prSet presAssocID="{765D059A-8BC8-434F-8E76-013121DA0184}" presName="dummy" presStyleCnt="0"/>
      <dgm:spPr/>
    </dgm:pt>
    <dgm:pt modelId="{2FA383E1-119E-4E3C-B733-CDA6F82C4491}" type="pres">
      <dgm:prSet presAssocID="{62B5A762-B56D-4A36-9BE7-F312C5629E96}" presName="sibTrans" presStyleLbl="sibTrans2D1" presStyleIdx="7" presStyleCnt="8"/>
      <dgm:spPr>
        <a:prstGeom prst="blockArc">
          <a:avLst>
            <a:gd name="adj1" fmla="val 14441259"/>
            <a:gd name="adj2" fmla="val 18269230"/>
            <a:gd name="adj3" fmla="val 3425"/>
          </a:avLst>
        </a:prstGeom>
      </dgm:spPr>
      <dgm:t>
        <a:bodyPr/>
        <a:lstStyle/>
        <a:p>
          <a:endParaRPr lang="ru-RU"/>
        </a:p>
      </dgm:t>
    </dgm:pt>
  </dgm:ptLst>
  <dgm:cxnLst>
    <dgm:cxn modelId="{9E1A5AEC-17FF-415E-B082-E37AA2505BCA}" srcId="{C924BEAB-1786-4A4D-8D23-7D89321CDA73}" destId="{426873BC-E31C-4B85-8E38-1F64856A25EC}" srcOrd="3" destOrd="0" parTransId="{40CEBEC7-9951-46B5-8A18-1C96F277A18C}" sibTransId="{ADE2D829-EDBA-475B-913E-E7563CC47D8A}"/>
    <dgm:cxn modelId="{70BACAEC-DDCE-4D4D-A6C5-8F2A5EBA39B2}" type="presOf" srcId="{E57B9B38-8AFE-4DFA-9743-ED2AA84A1835}" destId="{A69349E5-DF7D-4152-B277-1C1AE907B83A}" srcOrd="0" destOrd="0" presId="urn:microsoft.com/office/officeart/2005/8/layout/radial6"/>
    <dgm:cxn modelId="{9017F8A0-F177-422C-8FD4-CABC8D35BEF8}" srcId="{D3B96381-C80C-4DFA-855E-0973407D9CFA}" destId="{C924BEAB-1786-4A4D-8D23-7D89321CDA73}" srcOrd="0" destOrd="0" parTransId="{11D92187-D67A-4072-A0A9-2EBB716C35F5}" sibTransId="{D37E3398-FC37-4637-B21B-76DB75FFE451}"/>
    <dgm:cxn modelId="{B9FED938-C0E6-455D-8FC9-06DE27FF2388}" srcId="{C924BEAB-1786-4A4D-8D23-7D89321CDA73}" destId="{765D059A-8BC8-434F-8E76-013121DA0184}" srcOrd="7" destOrd="0" parTransId="{E6CE5624-BE2E-4D58-899A-D1BD11D03815}" sibTransId="{62B5A762-B56D-4A36-9BE7-F312C5629E96}"/>
    <dgm:cxn modelId="{CF9B1C69-8B92-4885-A16D-CE4C42F3F7CC}" type="presOf" srcId="{723BA7C1-79E5-474D-BDBC-4FB87F3360D5}" destId="{0040E750-26C8-4A71-AC8A-893EBD4B8763}" srcOrd="0" destOrd="0" presId="urn:microsoft.com/office/officeart/2005/8/layout/radial6"/>
    <dgm:cxn modelId="{D9424984-74F8-4FE4-B787-80AA6C202652}" type="presOf" srcId="{62B5A762-B56D-4A36-9BE7-F312C5629E96}" destId="{2FA383E1-119E-4E3C-B733-CDA6F82C4491}" srcOrd="0" destOrd="0" presId="urn:microsoft.com/office/officeart/2005/8/layout/radial6"/>
    <dgm:cxn modelId="{48542D6C-062A-4194-881F-76A63B91DA61}" type="presOf" srcId="{4F5C2B48-E701-4217-94DB-466A298DA540}" destId="{07990DFC-F948-4A51-BC0D-FCD45DFAF975}" srcOrd="0" destOrd="0" presId="urn:microsoft.com/office/officeart/2005/8/layout/radial6"/>
    <dgm:cxn modelId="{B2F3BDD6-A0CF-44E6-8597-F19038FFAD29}" srcId="{C924BEAB-1786-4A4D-8D23-7D89321CDA73}" destId="{E57B9B38-8AFE-4DFA-9743-ED2AA84A1835}" srcOrd="5" destOrd="0" parTransId="{6900D173-9FF0-4C3A-AF28-BE29EE643D49}" sibTransId="{0AD5F84A-43A4-43D9-BFE8-8A147EE16F80}"/>
    <dgm:cxn modelId="{99F12339-4F7C-4BEF-B28C-954EB44EA264}" type="presOf" srcId="{426873BC-E31C-4B85-8E38-1F64856A25EC}" destId="{EF24953D-E341-4B6D-B235-89DEEDFCFAFA}" srcOrd="0" destOrd="0" presId="urn:microsoft.com/office/officeart/2005/8/layout/radial6"/>
    <dgm:cxn modelId="{9C2D36DF-85ED-4139-8378-CF36BDB980C8}" srcId="{C924BEAB-1786-4A4D-8D23-7D89321CDA73}" destId="{5A1AF8B5-0F23-40B2-B2DB-D8E795A7CB0A}" srcOrd="1" destOrd="0" parTransId="{6D548C06-2361-42C8-BBD0-D123DBE9E9DE}" sibTransId="{34914F86-7D4E-48E5-8E9F-445AFA0214F7}"/>
    <dgm:cxn modelId="{55DFB8D1-3ADC-427B-984F-02B2C13E1880}" type="presOf" srcId="{765D059A-8BC8-434F-8E76-013121DA0184}" destId="{25E9EF93-0CDC-4689-9B62-6FEC19AE5FDF}" srcOrd="0" destOrd="0" presId="urn:microsoft.com/office/officeart/2005/8/layout/radial6"/>
    <dgm:cxn modelId="{5B2E459C-8400-4711-97C7-1C82BD9B1CCC}" type="presOf" srcId="{C924BEAB-1786-4A4D-8D23-7D89321CDA73}" destId="{83EB37AD-75A2-4352-A7E1-B3A7757A8896}" srcOrd="0" destOrd="0" presId="urn:microsoft.com/office/officeart/2005/8/layout/radial6"/>
    <dgm:cxn modelId="{FD9D3924-D759-40E7-AF39-583FADF149D0}" type="presOf" srcId="{BEF67A5E-384E-46F6-98A6-6240BB020C1B}" destId="{E757C0FD-F8A1-40C9-B266-A08EAB37E242}" srcOrd="0" destOrd="0" presId="urn:microsoft.com/office/officeart/2005/8/layout/radial6"/>
    <dgm:cxn modelId="{860C4647-2273-4C04-A0BF-EEE80CB6B7E7}" type="presOf" srcId="{0D679989-19ED-4332-93DF-490F799CBC2C}" destId="{03EC69D1-F564-49B0-983E-A480C123528F}" srcOrd="0" destOrd="0" presId="urn:microsoft.com/office/officeart/2005/8/layout/radial6"/>
    <dgm:cxn modelId="{30E93B74-BBCE-4396-8B3C-20C0302B16B0}" type="presOf" srcId="{9011FFFF-B356-4DE9-B7DB-43222168FBD2}" destId="{06F1279C-C916-456E-863F-A1965AA5E87F}" srcOrd="0" destOrd="0" presId="urn:microsoft.com/office/officeart/2005/8/layout/radial6"/>
    <dgm:cxn modelId="{8F94CA90-4C84-431E-BB0B-932BE29E165C}" type="presOf" srcId="{34914F86-7D4E-48E5-8E9F-445AFA0214F7}" destId="{B76F0F07-958E-4166-8FC1-EC092037E450}" srcOrd="0" destOrd="0" presId="urn:microsoft.com/office/officeart/2005/8/layout/radial6"/>
    <dgm:cxn modelId="{EEA7E4CD-8DC1-4D8B-BC12-4C862489C7C3}" type="presOf" srcId="{ADE2D829-EDBA-475B-913E-E7563CC47D8A}" destId="{5BDB5663-E433-46E3-AA59-EB3B0B17DCF0}" srcOrd="0" destOrd="0" presId="urn:microsoft.com/office/officeart/2005/8/layout/radial6"/>
    <dgm:cxn modelId="{6BEEA124-C4CF-4D93-ABD3-FD4940FB3969}" type="presOf" srcId="{E78389FD-10BC-4AA4-881F-EB4B122A82CB}" destId="{C45D1E64-92D3-49BF-B4A7-61E66576A84D}" srcOrd="0" destOrd="0" presId="urn:microsoft.com/office/officeart/2005/8/layout/radial6"/>
    <dgm:cxn modelId="{97C9EA88-C19B-4DAF-BEA4-60F4F9EBE8C1}" srcId="{C924BEAB-1786-4A4D-8D23-7D89321CDA73}" destId="{14E43231-A09C-4C2A-9B41-1BAA9AB9B131}" srcOrd="6" destOrd="0" parTransId="{F8B05F29-454E-4061-8FC2-33DAE95E732D}" sibTransId="{0D679989-19ED-4332-93DF-490F799CBC2C}"/>
    <dgm:cxn modelId="{B37EE18C-1DD1-420E-876A-959C7770859E}" type="presOf" srcId="{14E43231-A09C-4C2A-9B41-1BAA9AB9B131}" destId="{1455B1C3-1FF6-4237-99B1-F065618A083A}" srcOrd="0" destOrd="0" presId="urn:microsoft.com/office/officeart/2005/8/layout/radial6"/>
    <dgm:cxn modelId="{0A777152-021C-43AD-84C3-0D18264A286A}" srcId="{C924BEAB-1786-4A4D-8D23-7D89321CDA73}" destId="{E78389FD-10BC-4AA4-881F-EB4B122A82CB}" srcOrd="0" destOrd="0" parTransId="{EE55FEF4-2A85-4CE2-AA37-9D36B0ED1AF1}" sibTransId="{4F5C2B48-E701-4217-94DB-466A298DA540}"/>
    <dgm:cxn modelId="{673C0F08-448C-4B12-8F71-D7C41B462307}" type="presOf" srcId="{0AD5F84A-43A4-43D9-BFE8-8A147EE16F80}" destId="{D89C6545-966D-43FB-94C1-6C87FCEC2B24}" srcOrd="0" destOrd="0" presId="urn:microsoft.com/office/officeart/2005/8/layout/radial6"/>
    <dgm:cxn modelId="{C3731473-86CE-40CD-998E-81ADBE8E801A}" srcId="{C924BEAB-1786-4A4D-8D23-7D89321CDA73}" destId="{BEF67A5E-384E-46F6-98A6-6240BB020C1B}" srcOrd="2" destOrd="0" parTransId="{28CDD7C6-6504-4A94-A9E6-25D81C5674F9}" sibTransId="{9011FFFF-B356-4DE9-B7DB-43222168FBD2}"/>
    <dgm:cxn modelId="{3815DB2E-D260-4AF4-B399-A1AF17F16367}" type="presOf" srcId="{43B2764A-3EB8-412E-97E8-4FCC0379872B}" destId="{93FBBFE2-23AF-4C8E-94F6-12EF22A6E966}" srcOrd="0" destOrd="0" presId="urn:microsoft.com/office/officeart/2005/8/layout/radial6"/>
    <dgm:cxn modelId="{BA691A7F-5934-4EF7-8B5B-6E27F5128366}" type="presOf" srcId="{D3B96381-C80C-4DFA-855E-0973407D9CFA}" destId="{CBAE504F-9287-49D9-89B0-09091D9B9780}" srcOrd="0" destOrd="0" presId="urn:microsoft.com/office/officeart/2005/8/layout/radial6"/>
    <dgm:cxn modelId="{887156D3-A6AD-4086-A925-813ADAA98258}" type="presOf" srcId="{5A1AF8B5-0F23-40B2-B2DB-D8E795A7CB0A}" destId="{B69419ED-724A-4450-ACF3-4254078BD52D}" srcOrd="0" destOrd="0" presId="urn:microsoft.com/office/officeart/2005/8/layout/radial6"/>
    <dgm:cxn modelId="{7234F204-DA24-40BE-A9A2-79F7F2EB4BFE}" srcId="{C924BEAB-1786-4A4D-8D23-7D89321CDA73}" destId="{43B2764A-3EB8-412E-97E8-4FCC0379872B}" srcOrd="4" destOrd="0" parTransId="{D7062A9F-3608-48C5-BA0F-FCE2C4130603}" sibTransId="{723BA7C1-79E5-474D-BDBC-4FB87F3360D5}"/>
    <dgm:cxn modelId="{B69C99CD-6318-47E3-BF3A-95847358EBDF}" type="presParOf" srcId="{CBAE504F-9287-49D9-89B0-09091D9B9780}" destId="{83EB37AD-75A2-4352-A7E1-B3A7757A8896}" srcOrd="0" destOrd="0" presId="urn:microsoft.com/office/officeart/2005/8/layout/radial6"/>
    <dgm:cxn modelId="{6340653C-1693-4294-B231-3E601EBCAEC6}" type="presParOf" srcId="{CBAE504F-9287-49D9-89B0-09091D9B9780}" destId="{C45D1E64-92D3-49BF-B4A7-61E66576A84D}" srcOrd="1" destOrd="0" presId="urn:microsoft.com/office/officeart/2005/8/layout/radial6"/>
    <dgm:cxn modelId="{388A09C9-5354-4D80-AFC8-B330F579B6D0}" type="presParOf" srcId="{CBAE504F-9287-49D9-89B0-09091D9B9780}" destId="{59F3D9D3-B328-4A70-A315-B339E23CCDDE}" srcOrd="2" destOrd="0" presId="urn:microsoft.com/office/officeart/2005/8/layout/radial6"/>
    <dgm:cxn modelId="{DCF4F255-2B63-415F-986A-1E679F8A5E31}" type="presParOf" srcId="{CBAE504F-9287-49D9-89B0-09091D9B9780}" destId="{07990DFC-F948-4A51-BC0D-FCD45DFAF975}" srcOrd="3" destOrd="0" presId="urn:microsoft.com/office/officeart/2005/8/layout/radial6"/>
    <dgm:cxn modelId="{B8B06AF2-B545-402A-A60B-4F792FF596AD}" type="presParOf" srcId="{CBAE504F-9287-49D9-89B0-09091D9B9780}" destId="{B69419ED-724A-4450-ACF3-4254078BD52D}" srcOrd="4" destOrd="0" presId="urn:microsoft.com/office/officeart/2005/8/layout/radial6"/>
    <dgm:cxn modelId="{B39623B3-E7E6-4764-9F54-34D3C3E05564}" type="presParOf" srcId="{CBAE504F-9287-49D9-89B0-09091D9B9780}" destId="{E20B6D69-7132-4686-8870-BEAA3F824C35}" srcOrd="5" destOrd="0" presId="urn:microsoft.com/office/officeart/2005/8/layout/radial6"/>
    <dgm:cxn modelId="{BFE9EB49-A675-4A77-A8C8-F6E3A75D38D9}" type="presParOf" srcId="{CBAE504F-9287-49D9-89B0-09091D9B9780}" destId="{B76F0F07-958E-4166-8FC1-EC092037E450}" srcOrd="6" destOrd="0" presId="urn:microsoft.com/office/officeart/2005/8/layout/radial6"/>
    <dgm:cxn modelId="{674471BF-1420-48A5-A831-624CF7A2914A}" type="presParOf" srcId="{CBAE504F-9287-49D9-89B0-09091D9B9780}" destId="{E757C0FD-F8A1-40C9-B266-A08EAB37E242}" srcOrd="7" destOrd="0" presId="urn:microsoft.com/office/officeart/2005/8/layout/radial6"/>
    <dgm:cxn modelId="{A57DEF7A-50E2-49D7-9B12-8D9BEBAE39C0}" type="presParOf" srcId="{CBAE504F-9287-49D9-89B0-09091D9B9780}" destId="{FAC49D42-A6F2-42C4-A463-844991BBA264}" srcOrd="8" destOrd="0" presId="urn:microsoft.com/office/officeart/2005/8/layout/radial6"/>
    <dgm:cxn modelId="{8A38D9DB-6C3E-44C9-9B53-E7694822CB5F}" type="presParOf" srcId="{CBAE504F-9287-49D9-89B0-09091D9B9780}" destId="{06F1279C-C916-456E-863F-A1965AA5E87F}" srcOrd="9" destOrd="0" presId="urn:microsoft.com/office/officeart/2005/8/layout/radial6"/>
    <dgm:cxn modelId="{2425D116-1B4A-4949-87EB-95B2B343361D}" type="presParOf" srcId="{CBAE504F-9287-49D9-89B0-09091D9B9780}" destId="{EF24953D-E341-4B6D-B235-89DEEDFCFAFA}" srcOrd="10" destOrd="0" presId="urn:microsoft.com/office/officeart/2005/8/layout/radial6"/>
    <dgm:cxn modelId="{C0F84F74-DA81-4232-B44B-A1A72DE8C70A}" type="presParOf" srcId="{CBAE504F-9287-49D9-89B0-09091D9B9780}" destId="{F42C6E10-0153-40C8-AFC1-8C081E4A12CD}" srcOrd="11" destOrd="0" presId="urn:microsoft.com/office/officeart/2005/8/layout/radial6"/>
    <dgm:cxn modelId="{B15C7018-2FB6-4CBA-921E-0ECAA2AE5BA3}" type="presParOf" srcId="{CBAE504F-9287-49D9-89B0-09091D9B9780}" destId="{5BDB5663-E433-46E3-AA59-EB3B0B17DCF0}" srcOrd="12" destOrd="0" presId="urn:microsoft.com/office/officeart/2005/8/layout/radial6"/>
    <dgm:cxn modelId="{032B7345-A985-4198-97B1-F94EB675F5B1}" type="presParOf" srcId="{CBAE504F-9287-49D9-89B0-09091D9B9780}" destId="{93FBBFE2-23AF-4C8E-94F6-12EF22A6E966}" srcOrd="13" destOrd="0" presId="urn:microsoft.com/office/officeart/2005/8/layout/radial6"/>
    <dgm:cxn modelId="{0AF81BBE-212C-4ACD-8542-FAE0235E86BD}" type="presParOf" srcId="{CBAE504F-9287-49D9-89B0-09091D9B9780}" destId="{67BD80EC-591B-4DC6-8A35-9F2E57DE3137}" srcOrd="14" destOrd="0" presId="urn:microsoft.com/office/officeart/2005/8/layout/radial6"/>
    <dgm:cxn modelId="{499FEB0D-A096-4AD7-BE2B-2D3D3A24177D}" type="presParOf" srcId="{CBAE504F-9287-49D9-89B0-09091D9B9780}" destId="{0040E750-26C8-4A71-AC8A-893EBD4B8763}" srcOrd="15" destOrd="0" presId="urn:microsoft.com/office/officeart/2005/8/layout/radial6"/>
    <dgm:cxn modelId="{BCF108D0-AC75-4F8F-8B92-624F7C57CE90}" type="presParOf" srcId="{CBAE504F-9287-49D9-89B0-09091D9B9780}" destId="{A69349E5-DF7D-4152-B277-1C1AE907B83A}" srcOrd="16" destOrd="0" presId="urn:microsoft.com/office/officeart/2005/8/layout/radial6"/>
    <dgm:cxn modelId="{F2E50F82-EC40-4403-9DEC-3CFE9B7D73B2}" type="presParOf" srcId="{CBAE504F-9287-49D9-89B0-09091D9B9780}" destId="{ADCB56F5-FA7B-4BBA-896D-9F1FA4CAA0F3}" srcOrd="17" destOrd="0" presId="urn:microsoft.com/office/officeart/2005/8/layout/radial6"/>
    <dgm:cxn modelId="{02B0FB8E-5D02-4492-9D8E-3290E7FD47C6}" type="presParOf" srcId="{CBAE504F-9287-49D9-89B0-09091D9B9780}" destId="{D89C6545-966D-43FB-94C1-6C87FCEC2B24}" srcOrd="18" destOrd="0" presId="urn:microsoft.com/office/officeart/2005/8/layout/radial6"/>
    <dgm:cxn modelId="{91D89A92-E280-4834-B307-CD17DDD9EE7A}" type="presParOf" srcId="{CBAE504F-9287-49D9-89B0-09091D9B9780}" destId="{1455B1C3-1FF6-4237-99B1-F065618A083A}" srcOrd="19" destOrd="0" presId="urn:microsoft.com/office/officeart/2005/8/layout/radial6"/>
    <dgm:cxn modelId="{341AF086-8B86-48A7-96DB-7BD52027F1AA}" type="presParOf" srcId="{CBAE504F-9287-49D9-89B0-09091D9B9780}" destId="{6CC53B61-F211-45C5-BE02-E5295A4BC5C9}" srcOrd="20" destOrd="0" presId="urn:microsoft.com/office/officeart/2005/8/layout/radial6"/>
    <dgm:cxn modelId="{912EA2D8-3763-4C32-BE94-82EF65241307}" type="presParOf" srcId="{CBAE504F-9287-49D9-89B0-09091D9B9780}" destId="{03EC69D1-F564-49B0-983E-A480C123528F}" srcOrd="21" destOrd="0" presId="urn:microsoft.com/office/officeart/2005/8/layout/radial6"/>
    <dgm:cxn modelId="{2A3DD85A-9EB5-4B69-B076-C7D2C712B79E}" type="presParOf" srcId="{CBAE504F-9287-49D9-89B0-09091D9B9780}" destId="{25E9EF93-0CDC-4689-9B62-6FEC19AE5FDF}" srcOrd="22" destOrd="0" presId="urn:microsoft.com/office/officeart/2005/8/layout/radial6"/>
    <dgm:cxn modelId="{0039A48E-287D-436E-9794-46C60C3C774B}" type="presParOf" srcId="{CBAE504F-9287-49D9-89B0-09091D9B9780}" destId="{99E80C42-972C-411C-9415-350F9544500E}" srcOrd="23" destOrd="0" presId="urn:microsoft.com/office/officeart/2005/8/layout/radial6"/>
    <dgm:cxn modelId="{C251B73A-C446-4BD4-9E4A-7878933C1E28}" type="presParOf" srcId="{CBAE504F-9287-49D9-89B0-09091D9B9780}" destId="{2FA383E1-119E-4E3C-B733-CDA6F82C4491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616F3A-0462-4A33-BB23-BA36F8C8B56E}" type="doc">
      <dgm:prSet loTypeId="urn:microsoft.com/office/officeart/2008/layout/VerticalCurvedList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E31B1E5-2F2A-4090-B517-1E9991756C9A}">
      <dgm:prSet phldrT="[Текст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b="0" i="1" dirty="0"/>
            <a:t>я дізнався...</a:t>
          </a:r>
          <a:endParaRPr lang="ru-RU" b="0" dirty="0"/>
        </a:p>
      </dgm:t>
    </dgm:pt>
    <dgm:pt modelId="{C54C746D-3696-4A10-A28C-29FCE8CCCE2B}" type="parTrans" cxnId="{FE6CD112-9D56-4DFC-93B9-75F9B6A51014}">
      <dgm:prSet/>
      <dgm:spPr/>
      <dgm:t>
        <a:bodyPr/>
        <a:lstStyle/>
        <a:p>
          <a:endParaRPr lang="ru-RU"/>
        </a:p>
      </dgm:t>
    </dgm:pt>
    <dgm:pt modelId="{B6A8CBC7-C3A2-46AC-AD6B-7F1640EF3664}" type="sibTrans" cxnId="{FE6CD112-9D56-4DFC-93B9-75F9B6A51014}">
      <dgm:prSet/>
      <dgm:spPr/>
      <dgm:t>
        <a:bodyPr/>
        <a:lstStyle/>
        <a:p>
          <a:endParaRPr lang="ru-RU"/>
        </a:p>
      </dgm:t>
    </dgm:pt>
    <dgm:pt modelId="{2A9F537E-4DC8-4CB0-BDCD-20318FA90315}">
      <dgm:prSet phldrT="[Текст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b="0" i="1" dirty="0"/>
            <a:t>я пригадав..</a:t>
          </a:r>
          <a:endParaRPr lang="ru-RU" b="0" dirty="0"/>
        </a:p>
      </dgm:t>
    </dgm:pt>
    <dgm:pt modelId="{1ADFDE0A-36D5-4548-899E-2B84B50638E1}" type="parTrans" cxnId="{10C0F6B4-AA2D-4A8A-B674-85B4EEAA57D1}">
      <dgm:prSet/>
      <dgm:spPr/>
      <dgm:t>
        <a:bodyPr/>
        <a:lstStyle/>
        <a:p>
          <a:endParaRPr lang="ru-RU"/>
        </a:p>
      </dgm:t>
    </dgm:pt>
    <dgm:pt modelId="{0EF0D930-BE27-4F6D-9241-949BC60DB79F}" type="sibTrans" cxnId="{10C0F6B4-AA2D-4A8A-B674-85B4EEAA57D1}">
      <dgm:prSet/>
      <dgm:spPr/>
      <dgm:t>
        <a:bodyPr/>
        <a:lstStyle/>
        <a:p>
          <a:endParaRPr lang="ru-RU"/>
        </a:p>
      </dgm:t>
    </dgm:pt>
    <dgm:pt modelId="{868533EA-8F90-4C73-936E-85FE3D6A4926}">
      <dgm:prSet phldrT="[Текст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b="0" i="1" dirty="0"/>
            <a:t>я </a:t>
          </a:r>
          <a:r>
            <a:rPr lang="uk-UA" b="0" i="1" dirty="0" err="1"/>
            <a:t>запам</a:t>
          </a:r>
          <a:r>
            <a:rPr lang="en-US" b="0" i="1" dirty="0"/>
            <a:t>’</a:t>
          </a:r>
          <a:r>
            <a:rPr lang="ru-RU" b="0" i="1" dirty="0" err="1"/>
            <a:t>ятав</a:t>
          </a:r>
          <a:r>
            <a:rPr lang="ru-RU" b="0" i="1" dirty="0"/>
            <a:t>…</a:t>
          </a:r>
          <a:endParaRPr lang="ru-RU" b="0" dirty="0"/>
        </a:p>
      </dgm:t>
    </dgm:pt>
    <dgm:pt modelId="{EDD3A55D-1035-49CE-A7D9-68D8D0EF888F}" type="parTrans" cxnId="{475DF6A1-B0C1-4EDD-842D-21BFD5DEB054}">
      <dgm:prSet/>
      <dgm:spPr/>
      <dgm:t>
        <a:bodyPr/>
        <a:lstStyle/>
        <a:p>
          <a:endParaRPr lang="ru-RU"/>
        </a:p>
      </dgm:t>
    </dgm:pt>
    <dgm:pt modelId="{E542EAB1-D180-4A17-A4B2-4AB1566154A4}" type="sibTrans" cxnId="{475DF6A1-B0C1-4EDD-842D-21BFD5DEB054}">
      <dgm:prSet/>
      <dgm:spPr/>
      <dgm:t>
        <a:bodyPr/>
        <a:lstStyle/>
        <a:p>
          <a:endParaRPr lang="ru-RU"/>
        </a:p>
      </dgm:t>
    </dgm:pt>
    <dgm:pt modelId="{A6518B27-C567-4F84-BDFE-2748CECBB6A9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ru-RU" b="0" i="1" dirty="0"/>
            <a:t>мене </a:t>
          </a:r>
          <a:r>
            <a:rPr lang="ru-RU" b="0" i="1" dirty="0" err="1"/>
            <a:t>вразило</a:t>
          </a:r>
          <a:r>
            <a:rPr lang="ru-RU" b="0" i="1" dirty="0"/>
            <a:t>…</a:t>
          </a:r>
        </a:p>
      </dgm:t>
    </dgm:pt>
    <dgm:pt modelId="{6699585E-7961-4A8F-B099-04BA597B6EB2}" type="parTrans" cxnId="{C79147FF-7AD0-43CF-B087-53A0535EDC37}">
      <dgm:prSet/>
      <dgm:spPr/>
      <dgm:t>
        <a:bodyPr/>
        <a:lstStyle/>
        <a:p>
          <a:endParaRPr lang="ru-RU"/>
        </a:p>
      </dgm:t>
    </dgm:pt>
    <dgm:pt modelId="{9D73515E-7131-4A60-B74D-7BF1A5F1109B}" type="sibTrans" cxnId="{C79147FF-7AD0-43CF-B087-53A0535EDC37}">
      <dgm:prSet/>
      <dgm:spPr/>
      <dgm:t>
        <a:bodyPr/>
        <a:lstStyle/>
        <a:p>
          <a:endParaRPr lang="ru-RU"/>
        </a:p>
      </dgm:t>
    </dgm:pt>
    <dgm:pt modelId="{21BDF237-B821-47E6-8822-0D997378672C}" type="pres">
      <dgm:prSet presAssocID="{05616F3A-0462-4A33-BB23-BA36F8C8B5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EA1B7A00-4CB8-4CEC-91B6-38E20EC1FA9C}" type="pres">
      <dgm:prSet presAssocID="{05616F3A-0462-4A33-BB23-BA36F8C8B56E}" presName="Name1" presStyleCnt="0"/>
      <dgm:spPr/>
    </dgm:pt>
    <dgm:pt modelId="{912573E0-6F43-4A10-8616-4E4D6B664A64}" type="pres">
      <dgm:prSet presAssocID="{05616F3A-0462-4A33-BB23-BA36F8C8B56E}" presName="cycle" presStyleCnt="0"/>
      <dgm:spPr/>
    </dgm:pt>
    <dgm:pt modelId="{485DD7D4-988A-4620-A310-46EFB69B0FE4}" type="pres">
      <dgm:prSet presAssocID="{05616F3A-0462-4A33-BB23-BA36F8C8B56E}" presName="srcNode" presStyleLbl="node1" presStyleIdx="0" presStyleCnt="4"/>
      <dgm:spPr/>
    </dgm:pt>
    <dgm:pt modelId="{C173AAE0-74F3-43B2-9B46-44009DB301E6}" type="pres">
      <dgm:prSet presAssocID="{05616F3A-0462-4A33-BB23-BA36F8C8B56E}" presName="conn" presStyleLbl="parChTrans1D2" presStyleIdx="0" presStyleCnt="1"/>
      <dgm:spPr/>
      <dgm:t>
        <a:bodyPr/>
        <a:lstStyle/>
        <a:p>
          <a:endParaRPr lang="uk-UA"/>
        </a:p>
      </dgm:t>
    </dgm:pt>
    <dgm:pt modelId="{62C76ED7-BE93-45A7-998F-FAD12177E133}" type="pres">
      <dgm:prSet presAssocID="{05616F3A-0462-4A33-BB23-BA36F8C8B56E}" presName="extraNode" presStyleLbl="node1" presStyleIdx="0" presStyleCnt="4"/>
      <dgm:spPr/>
    </dgm:pt>
    <dgm:pt modelId="{0045A491-305F-4B2C-B80A-248ADB8F33D6}" type="pres">
      <dgm:prSet presAssocID="{05616F3A-0462-4A33-BB23-BA36F8C8B56E}" presName="dstNode" presStyleLbl="node1" presStyleIdx="0" presStyleCnt="4"/>
      <dgm:spPr/>
    </dgm:pt>
    <dgm:pt modelId="{CE7E998C-0112-4527-BEFE-728A3A0BD8FC}" type="pres">
      <dgm:prSet presAssocID="{BE31B1E5-2F2A-4090-B517-1E9991756C9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052092-6E7D-44ED-ACC7-83649819B84D}" type="pres">
      <dgm:prSet presAssocID="{BE31B1E5-2F2A-4090-B517-1E9991756C9A}" presName="accent_1" presStyleCnt="0"/>
      <dgm:spPr/>
    </dgm:pt>
    <dgm:pt modelId="{7513BC43-367F-4499-A0D1-AD0252813276}" type="pres">
      <dgm:prSet presAssocID="{BE31B1E5-2F2A-4090-B517-1E9991756C9A}" presName="accentRepeatNode" presStyleLbl="solidFgAcc1" presStyleIdx="0" presStyleCnt="4"/>
      <dgm:spPr/>
    </dgm:pt>
    <dgm:pt modelId="{AD87F8C8-0B28-4272-8F6C-DF1B03BBBA85}" type="pres">
      <dgm:prSet presAssocID="{2A9F537E-4DC8-4CB0-BDCD-20318FA9031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DC7F69-10DB-4AC6-BE03-1C003AEE5623}" type="pres">
      <dgm:prSet presAssocID="{2A9F537E-4DC8-4CB0-BDCD-20318FA90315}" presName="accent_2" presStyleCnt="0"/>
      <dgm:spPr/>
    </dgm:pt>
    <dgm:pt modelId="{BB4FA4A7-613C-49DD-8F99-06EC1D960B78}" type="pres">
      <dgm:prSet presAssocID="{2A9F537E-4DC8-4CB0-BDCD-20318FA90315}" presName="accentRepeatNode" presStyleLbl="solidFgAcc1" presStyleIdx="1" presStyleCnt="4"/>
      <dgm:spPr/>
    </dgm:pt>
    <dgm:pt modelId="{B1120E92-A79D-4645-96A2-4C7E9A969BC8}" type="pres">
      <dgm:prSet presAssocID="{868533EA-8F90-4C73-936E-85FE3D6A492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87E11E-4712-498B-B6E8-91F0D1D28D7C}" type="pres">
      <dgm:prSet presAssocID="{868533EA-8F90-4C73-936E-85FE3D6A4926}" presName="accent_3" presStyleCnt="0"/>
      <dgm:spPr/>
    </dgm:pt>
    <dgm:pt modelId="{516A5F08-BB7F-4154-8E15-013E7F082369}" type="pres">
      <dgm:prSet presAssocID="{868533EA-8F90-4C73-936E-85FE3D6A4926}" presName="accentRepeatNode" presStyleLbl="solidFgAcc1" presStyleIdx="2" presStyleCnt="4"/>
      <dgm:spPr/>
    </dgm:pt>
    <dgm:pt modelId="{F2B61A53-E65D-416B-ABA9-C74C7B8E2B0E}" type="pres">
      <dgm:prSet presAssocID="{A6518B27-C567-4F84-BDFE-2748CECBB6A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DDBB22-B8EB-42B5-9A70-E2207CFEC068}" type="pres">
      <dgm:prSet presAssocID="{A6518B27-C567-4F84-BDFE-2748CECBB6A9}" presName="accent_4" presStyleCnt="0"/>
      <dgm:spPr/>
    </dgm:pt>
    <dgm:pt modelId="{C74E80F2-0280-4DB5-ACEB-740BB7A3F21F}" type="pres">
      <dgm:prSet presAssocID="{A6518B27-C567-4F84-BDFE-2748CECBB6A9}" presName="accentRepeatNode" presStyleLbl="solidFgAcc1" presStyleIdx="3" presStyleCnt="4"/>
      <dgm:spPr/>
    </dgm:pt>
  </dgm:ptLst>
  <dgm:cxnLst>
    <dgm:cxn modelId="{5175DDC2-5D74-49CB-B4BC-CBA89716F54E}" type="presOf" srcId="{2A9F537E-4DC8-4CB0-BDCD-20318FA90315}" destId="{AD87F8C8-0B28-4272-8F6C-DF1B03BBBA85}" srcOrd="0" destOrd="0" presId="urn:microsoft.com/office/officeart/2008/layout/VerticalCurvedList"/>
    <dgm:cxn modelId="{C79147FF-7AD0-43CF-B087-53A0535EDC37}" srcId="{05616F3A-0462-4A33-BB23-BA36F8C8B56E}" destId="{A6518B27-C567-4F84-BDFE-2748CECBB6A9}" srcOrd="3" destOrd="0" parTransId="{6699585E-7961-4A8F-B099-04BA597B6EB2}" sibTransId="{9D73515E-7131-4A60-B74D-7BF1A5F1109B}"/>
    <dgm:cxn modelId="{E14DC459-C354-4DC8-B91F-114E4EB29D50}" type="presOf" srcId="{868533EA-8F90-4C73-936E-85FE3D6A4926}" destId="{B1120E92-A79D-4645-96A2-4C7E9A969BC8}" srcOrd="0" destOrd="0" presId="urn:microsoft.com/office/officeart/2008/layout/VerticalCurvedList"/>
    <dgm:cxn modelId="{FE6CD112-9D56-4DFC-93B9-75F9B6A51014}" srcId="{05616F3A-0462-4A33-BB23-BA36F8C8B56E}" destId="{BE31B1E5-2F2A-4090-B517-1E9991756C9A}" srcOrd="0" destOrd="0" parTransId="{C54C746D-3696-4A10-A28C-29FCE8CCCE2B}" sibTransId="{B6A8CBC7-C3A2-46AC-AD6B-7F1640EF3664}"/>
    <dgm:cxn modelId="{376B81A4-499A-4553-B90D-CCF0E3F33893}" type="presOf" srcId="{BE31B1E5-2F2A-4090-B517-1E9991756C9A}" destId="{CE7E998C-0112-4527-BEFE-728A3A0BD8FC}" srcOrd="0" destOrd="0" presId="urn:microsoft.com/office/officeart/2008/layout/VerticalCurvedList"/>
    <dgm:cxn modelId="{C17BCC6E-5BD3-4FD4-B606-DA02CA91742D}" type="presOf" srcId="{05616F3A-0462-4A33-BB23-BA36F8C8B56E}" destId="{21BDF237-B821-47E6-8822-0D997378672C}" srcOrd="0" destOrd="0" presId="urn:microsoft.com/office/officeart/2008/layout/VerticalCurvedList"/>
    <dgm:cxn modelId="{10C0F6B4-AA2D-4A8A-B674-85B4EEAA57D1}" srcId="{05616F3A-0462-4A33-BB23-BA36F8C8B56E}" destId="{2A9F537E-4DC8-4CB0-BDCD-20318FA90315}" srcOrd="1" destOrd="0" parTransId="{1ADFDE0A-36D5-4548-899E-2B84B50638E1}" sibTransId="{0EF0D930-BE27-4F6D-9241-949BC60DB79F}"/>
    <dgm:cxn modelId="{126C9ADD-5170-4143-BC5E-FD6F24649B23}" type="presOf" srcId="{A6518B27-C567-4F84-BDFE-2748CECBB6A9}" destId="{F2B61A53-E65D-416B-ABA9-C74C7B8E2B0E}" srcOrd="0" destOrd="0" presId="urn:microsoft.com/office/officeart/2008/layout/VerticalCurvedList"/>
    <dgm:cxn modelId="{475DF6A1-B0C1-4EDD-842D-21BFD5DEB054}" srcId="{05616F3A-0462-4A33-BB23-BA36F8C8B56E}" destId="{868533EA-8F90-4C73-936E-85FE3D6A4926}" srcOrd="2" destOrd="0" parTransId="{EDD3A55D-1035-49CE-A7D9-68D8D0EF888F}" sibTransId="{E542EAB1-D180-4A17-A4B2-4AB1566154A4}"/>
    <dgm:cxn modelId="{416B261D-B1BF-41C0-81D6-64B0733F933B}" type="presOf" srcId="{B6A8CBC7-C3A2-46AC-AD6B-7F1640EF3664}" destId="{C173AAE0-74F3-43B2-9B46-44009DB301E6}" srcOrd="0" destOrd="0" presId="urn:microsoft.com/office/officeart/2008/layout/VerticalCurvedList"/>
    <dgm:cxn modelId="{E0343BC6-31FC-4EA3-B632-30F91686C06F}" type="presParOf" srcId="{21BDF237-B821-47E6-8822-0D997378672C}" destId="{EA1B7A00-4CB8-4CEC-91B6-38E20EC1FA9C}" srcOrd="0" destOrd="0" presId="urn:microsoft.com/office/officeart/2008/layout/VerticalCurvedList"/>
    <dgm:cxn modelId="{E4FD02D8-1907-4A56-8E03-DECCBE86D165}" type="presParOf" srcId="{EA1B7A00-4CB8-4CEC-91B6-38E20EC1FA9C}" destId="{912573E0-6F43-4A10-8616-4E4D6B664A64}" srcOrd="0" destOrd="0" presId="urn:microsoft.com/office/officeart/2008/layout/VerticalCurvedList"/>
    <dgm:cxn modelId="{5D4BF60C-5EA4-48B5-BDCB-E66E1CF0A82F}" type="presParOf" srcId="{912573E0-6F43-4A10-8616-4E4D6B664A64}" destId="{485DD7D4-988A-4620-A310-46EFB69B0FE4}" srcOrd="0" destOrd="0" presId="urn:microsoft.com/office/officeart/2008/layout/VerticalCurvedList"/>
    <dgm:cxn modelId="{7B202740-5B95-4CB1-B62D-8F65D7707ABB}" type="presParOf" srcId="{912573E0-6F43-4A10-8616-4E4D6B664A64}" destId="{C173AAE0-74F3-43B2-9B46-44009DB301E6}" srcOrd="1" destOrd="0" presId="urn:microsoft.com/office/officeart/2008/layout/VerticalCurvedList"/>
    <dgm:cxn modelId="{ED7DADE5-C1A0-4325-A38F-A685119CD9D3}" type="presParOf" srcId="{912573E0-6F43-4A10-8616-4E4D6B664A64}" destId="{62C76ED7-BE93-45A7-998F-FAD12177E133}" srcOrd="2" destOrd="0" presId="urn:microsoft.com/office/officeart/2008/layout/VerticalCurvedList"/>
    <dgm:cxn modelId="{86830BE2-5BD5-4DC2-8636-ADD0D705AED9}" type="presParOf" srcId="{912573E0-6F43-4A10-8616-4E4D6B664A64}" destId="{0045A491-305F-4B2C-B80A-248ADB8F33D6}" srcOrd="3" destOrd="0" presId="urn:microsoft.com/office/officeart/2008/layout/VerticalCurvedList"/>
    <dgm:cxn modelId="{F81E37DF-5AD5-4410-AAD1-4AA512D5C7BE}" type="presParOf" srcId="{EA1B7A00-4CB8-4CEC-91B6-38E20EC1FA9C}" destId="{CE7E998C-0112-4527-BEFE-728A3A0BD8FC}" srcOrd="1" destOrd="0" presId="urn:microsoft.com/office/officeart/2008/layout/VerticalCurvedList"/>
    <dgm:cxn modelId="{1F88EE44-AC99-44F1-BB7F-C22ED21E6615}" type="presParOf" srcId="{EA1B7A00-4CB8-4CEC-91B6-38E20EC1FA9C}" destId="{CF052092-6E7D-44ED-ACC7-83649819B84D}" srcOrd="2" destOrd="0" presId="urn:microsoft.com/office/officeart/2008/layout/VerticalCurvedList"/>
    <dgm:cxn modelId="{2F8974A8-6ED8-474B-8913-B65E5CF91B55}" type="presParOf" srcId="{CF052092-6E7D-44ED-ACC7-83649819B84D}" destId="{7513BC43-367F-4499-A0D1-AD0252813276}" srcOrd="0" destOrd="0" presId="urn:microsoft.com/office/officeart/2008/layout/VerticalCurvedList"/>
    <dgm:cxn modelId="{187D2F58-1683-497D-A13F-8E5553035E4E}" type="presParOf" srcId="{EA1B7A00-4CB8-4CEC-91B6-38E20EC1FA9C}" destId="{AD87F8C8-0B28-4272-8F6C-DF1B03BBBA85}" srcOrd="3" destOrd="0" presId="urn:microsoft.com/office/officeart/2008/layout/VerticalCurvedList"/>
    <dgm:cxn modelId="{BF3364A6-2D14-4F69-87DC-DC542FD5ABCA}" type="presParOf" srcId="{EA1B7A00-4CB8-4CEC-91B6-38E20EC1FA9C}" destId="{D4DC7F69-10DB-4AC6-BE03-1C003AEE5623}" srcOrd="4" destOrd="0" presId="urn:microsoft.com/office/officeart/2008/layout/VerticalCurvedList"/>
    <dgm:cxn modelId="{BF317DC6-69D9-47AC-B59F-3241772391BD}" type="presParOf" srcId="{D4DC7F69-10DB-4AC6-BE03-1C003AEE5623}" destId="{BB4FA4A7-613C-49DD-8F99-06EC1D960B78}" srcOrd="0" destOrd="0" presId="urn:microsoft.com/office/officeart/2008/layout/VerticalCurvedList"/>
    <dgm:cxn modelId="{4E7ABF22-DCA5-4D91-8208-369DA8E38644}" type="presParOf" srcId="{EA1B7A00-4CB8-4CEC-91B6-38E20EC1FA9C}" destId="{B1120E92-A79D-4645-96A2-4C7E9A969BC8}" srcOrd="5" destOrd="0" presId="urn:microsoft.com/office/officeart/2008/layout/VerticalCurvedList"/>
    <dgm:cxn modelId="{A7C32DF1-6B77-4CA0-A470-EA23999F1A9F}" type="presParOf" srcId="{EA1B7A00-4CB8-4CEC-91B6-38E20EC1FA9C}" destId="{0587E11E-4712-498B-B6E8-91F0D1D28D7C}" srcOrd="6" destOrd="0" presId="urn:microsoft.com/office/officeart/2008/layout/VerticalCurvedList"/>
    <dgm:cxn modelId="{E543441C-CF64-4DE7-B72E-AFD0321C3490}" type="presParOf" srcId="{0587E11E-4712-498B-B6E8-91F0D1D28D7C}" destId="{516A5F08-BB7F-4154-8E15-013E7F082369}" srcOrd="0" destOrd="0" presId="urn:microsoft.com/office/officeart/2008/layout/VerticalCurvedList"/>
    <dgm:cxn modelId="{042A5A3A-9783-4570-A181-E75F14AABFAF}" type="presParOf" srcId="{EA1B7A00-4CB8-4CEC-91B6-38E20EC1FA9C}" destId="{F2B61A53-E65D-416B-ABA9-C74C7B8E2B0E}" srcOrd="7" destOrd="0" presId="urn:microsoft.com/office/officeart/2008/layout/VerticalCurvedList"/>
    <dgm:cxn modelId="{49C639CC-0CB6-44FD-88DD-0BC40CCAF1B2}" type="presParOf" srcId="{EA1B7A00-4CB8-4CEC-91B6-38E20EC1FA9C}" destId="{05DDBB22-B8EB-42B5-9A70-E2207CFEC068}" srcOrd="8" destOrd="0" presId="urn:microsoft.com/office/officeart/2008/layout/VerticalCurvedList"/>
    <dgm:cxn modelId="{50459BD9-7261-4F55-AC31-CB84242153C6}" type="presParOf" srcId="{05DDBB22-B8EB-42B5-9A70-E2207CFEC068}" destId="{C74E80F2-0280-4DB5-ACEB-740BB7A3F2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37BAB-E6A4-4F6F-9324-E17F06E00170}">
      <dsp:nvSpPr>
        <dsp:cNvPr id="0" name=""/>
        <dsp:cNvSpPr/>
      </dsp:nvSpPr>
      <dsp:spPr>
        <a:xfrm>
          <a:off x="-4978497" y="-763079"/>
          <a:ext cx="5931270" cy="5931270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21865-4239-461D-9285-BA9B35725C31}">
      <dsp:nvSpPr>
        <dsp:cNvPr id="0" name=""/>
        <dsp:cNvSpPr/>
      </dsp:nvSpPr>
      <dsp:spPr>
        <a:xfrm>
          <a:off x="309018" y="200256"/>
          <a:ext cx="4576400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/>
            <a:t>Правда</a:t>
          </a:r>
          <a:endParaRPr lang="ru-RU" sz="2100" i="1" kern="1200" dirty="0"/>
        </a:p>
      </dsp:txBody>
      <dsp:txXfrm>
        <a:off x="309018" y="200256"/>
        <a:ext cx="4576400" cy="400336"/>
      </dsp:txXfrm>
    </dsp:sp>
    <dsp:sp modelId="{9A5FA893-3A47-40DB-A5ED-E2D54FD47E26}">
      <dsp:nvSpPr>
        <dsp:cNvPr id="0" name=""/>
        <dsp:cNvSpPr/>
      </dsp:nvSpPr>
      <dsp:spPr>
        <a:xfrm>
          <a:off x="58808" y="150214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FAD83D-3FFE-4C44-8F9E-2C188C659341}">
      <dsp:nvSpPr>
        <dsp:cNvPr id="0" name=""/>
        <dsp:cNvSpPr/>
      </dsp:nvSpPr>
      <dsp:spPr>
        <a:xfrm>
          <a:off x="671559" y="801113"/>
          <a:ext cx="4213859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/>
            <a:t>Чесність</a:t>
          </a:r>
          <a:endParaRPr lang="ru-RU" sz="2100" i="1" kern="1200" dirty="0"/>
        </a:p>
      </dsp:txBody>
      <dsp:txXfrm>
        <a:off x="671559" y="801113"/>
        <a:ext cx="4213859" cy="400336"/>
      </dsp:txXfrm>
    </dsp:sp>
    <dsp:sp modelId="{55DC1D1A-B771-4734-9AE1-C2D6E2CA39AE}">
      <dsp:nvSpPr>
        <dsp:cNvPr id="0" name=""/>
        <dsp:cNvSpPr/>
      </dsp:nvSpPr>
      <dsp:spPr>
        <a:xfrm>
          <a:off x="421348" y="751071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D85386-6C2E-443B-886F-2561073BBD31}">
      <dsp:nvSpPr>
        <dsp:cNvPr id="0" name=""/>
        <dsp:cNvSpPr/>
      </dsp:nvSpPr>
      <dsp:spPr>
        <a:xfrm>
          <a:off x="870229" y="1401530"/>
          <a:ext cx="4015188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i="1" kern="1200" dirty="0" err="1"/>
            <a:t>Дов</a:t>
          </a:r>
          <a:r>
            <a:rPr lang="uk-UA" sz="2100" i="1" kern="1200" dirty="0" err="1"/>
            <a:t>ір</a:t>
          </a:r>
          <a:r>
            <a:rPr lang="en-US" sz="2100" i="1" kern="1200" dirty="0"/>
            <a:t>’</a:t>
          </a:r>
          <a:r>
            <a:rPr lang="uk-UA" sz="2100" i="1" kern="1200" dirty="0"/>
            <a:t>я</a:t>
          </a:r>
          <a:endParaRPr lang="ru-RU" sz="2100" i="1" kern="1200" dirty="0"/>
        </a:p>
      </dsp:txBody>
      <dsp:txXfrm>
        <a:off x="870229" y="1401530"/>
        <a:ext cx="4015188" cy="400336"/>
      </dsp:txXfrm>
    </dsp:sp>
    <dsp:sp modelId="{CE64821E-C793-4495-9F5E-3A601C6E4FEC}">
      <dsp:nvSpPr>
        <dsp:cNvPr id="0" name=""/>
        <dsp:cNvSpPr/>
      </dsp:nvSpPr>
      <dsp:spPr>
        <a:xfrm>
          <a:off x="620019" y="1351488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709B7C-9D37-4376-904D-8FBB9A578AE0}">
      <dsp:nvSpPr>
        <dsp:cNvPr id="0" name=""/>
        <dsp:cNvSpPr/>
      </dsp:nvSpPr>
      <dsp:spPr>
        <a:xfrm>
          <a:off x="933663" y="2002387"/>
          <a:ext cx="3951755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i="1" kern="1200"/>
            <a:t>Вірність у коханні</a:t>
          </a:r>
          <a:endParaRPr lang="ru-RU" sz="2100" i="1" kern="1200" dirty="0"/>
        </a:p>
      </dsp:txBody>
      <dsp:txXfrm>
        <a:off x="933663" y="2002387"/>
        <a:ext cx="3951755" cy="400336"/>
      </dsp:txXfrm>
    </dsp:sp>
    <dsp:sp modelId="{FAA92BF8-0BD9-4E1F-98F2-97A82B3B89B9}">
      <dsp:nvSpPr>
        <dsp:cNvPr id="0" name=""/>
        <dsp:cNvSpPr/>
      </dsp:nvSpPr>
      <dsp:spPr>
        <a:xfrm>
          <a:off x="683453" y="1952345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365002-C60D-45D0-A81B-9343936775AB}">
      <dsp:nvSpPr>
        <dsp:cNvPr id="0" name=""/>
        <dsp:cNvSpPr/>
      </dsp:nvSpPr>
      <dsp:spPr>
        <a:xfrm>
          <a:off x="870229" y="2603244"/>
          <a:ext cx="4015188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i="1" kern="1200"/>
            <a:t>Щирість до роботи</a:t>
          </a:r>
          <a:endParaRPr lang="ru-RU" sz="2100" i="1" kern="1200" dirty="0"/>
        </a:p>
      </dsp:txBody>
      <dsp:txXfrm>
        <a:off x="870229" y="2603244"/>
        <a:ext cx="4015188" cy="400336"/>
      </dsp:txXfrm>
    </dsp:sp>
    <dsp:sp modelId="{2535A8C2-CAE1-4906-A584-E8422CBDBDF0}">
      <dsp:nvSpPr>
        <dsp:cNvPr id="0" name=""/>
        <dsp:cNvSpPr/>
      </dsp:nvSpPr>
      <dsp:spPr>
        <a:xfrm>
          <a:off x="620019" y="2553202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5A360A-6236-4928-946B-606B08DED20F}">
      <dsp:nvSpPr>
        <dsp:cNvPr id="0" name=""/>
        <dsp:cNvSpPr/>
      </dsp:nvSpPr>
      <dsp:spPr>
        <a:xfrm>
          <a:off x="671559" y="3203661"/>
          <a:ext cx="4213859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i="1" kern="1200"/>
            <a:t>Щедрість на турботи</a:t>
          </a:r>
          <a:endParaRPr lang="ru-RU" sz="2100" i="1" kern="1200" dirty="0"/>
        </a:p>
      </dsp:txBody>
      <dsp:txXfrm>
        <a:off x="671559" y="3203661"/>
        <a:ext cx="4213859" cy="400336"/>
      </dsp:txXfrm>
    </dsp:sp>
    <dsp:sp modelId="{E1C06EE0-63D4-4798-9F6A-5F53CC85572C}">
      <dsp:nvSpPr>
        <dsp:cNvPr id="0" name=""/>
        <dsp:cNvSpPr/>
      </dsp:nvSpPr>
      <dsp:spPr>
        <a:xfrm>
          <a:off x="421348" y="3153619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71006D-D130-4140-A615-76313EE1D0DB}">
      <dsp:nvSpPr>
        <dsp:cNvPr id="0" name=""/>
        <dsp:cNvSpPr/>
      </dsp:nvSpPr>
      <dsp:spPr>
        <a:xfrm>
          <a:off x="309018" y="3804519"/>
          <a:ext cx="4576400" cy="400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767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i="1" kern="1200"/>
            <a:t>Пісні, надії, поезії, мрії</a:t>
          </a:r>
          <a:endParaRPr lang="ru-RU" sz="2100" i="1" kern="1200" dirty="0"/>
        </a:p>
      </dsp:txBody>
      <dsp:txXfrm>
        <a:off x="309018" y="3804519"/>
        <a:ext cx="4576400" cy="400336"/>
      </dsp:txXfrm>
    </dsp:sp>
    <dsp:sp modelId="{026E6AC5-2F1E-4F41-91E5-9B61FD91280A}">
      <dsp:nvSpPr>
        <dsp:cNvPr id="0" name=""/>
        <dsp:cNvSpPr/>
      </dsp:nvSpPr>
      <dsp:spPr>
        <a:xfrm>
          <a:off x="58808" y="3754476"/>
          <a:ext cx="500420" cy="5004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383E1-119E-4E3C-B733-CDA6F82C4491}">
      <dsp:nvSpPr>
        <dsp:cNvPr id="0" name=""/>
        <dsp:cNvSpPr/>
      </dsp:nvSpPr>
      <dsp:spPr>
        <a:xfrm>
          <a:off x="2540491" y="478989"/>
          <a:ext cx="4931809" cy="4931809"/>
        </a:xfrm>
        <a:prstGeom prst="blockArc">
          <a:avLst>
            <a:gd name="adj1" fmla="val 14441259"/>
            <a:gd name="adj2" fmla="val 18269230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280340"/>
                <a:satOff val="-6007"/>
                <a:lumOff val="3081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80340"/>
                <a:satOff val="-6007"/>
                <a:lumOff val="3081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80340"/>
                <a:satOff val="-6007"/>
                <a:lumOff val="3081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C69D1-F564-49B0-983E-A480C123528F}">
      <dsp:nvSpPr>
        <dsp:cNvPr id="0" name=""/>
        <dsp:cNvSpPr/>
      </dsp:nvSpPr>
      <dsp:spPr>
        <a:xfrm>
          <a:off x="1924176" y="721262"/>
          <a:ext cx="4931809" cy="4931809"/>
        </a:xfrm>
        <a:prstGeom prst="blockArc">
          <a:avLst>
            <a:gd name="adj1" fmla="val 11907833"/>
            <a:gd name="adj2" fmla="val 15383566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240291"/>
                <a:satOff val="-5149"/>
                <a:lumOff val="2641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40291"/>
                <a:satOff val="-5149"/>
                <a:lumOff val="2641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40291"/>
                <a:satOff val="-5149"/>
                <a:lumOff val="2641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9C6545-966D-43FB-94C1-6C87FCEC2B24}">
      <dsp:nvSpPr>
        <dsp:cNvPr id="0" name=""/>
        <dsp:cNvSpPr/>
      </dsp:nvSpPr>
      <dsp:spPr>
        <a:xfrm>
          <a:off x="1530364" y="652059"/>
          <a:ext cx="5729086" cy="5041000"/>
        </a:xfrm>
        <a:prstGeom prst="blockArc">
          <a:avLst>
            <a:gd name="adj1" fmla="val 9362385"/>
            <a:gd name="adj2" fmla="val 11886010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200243"/>
                <a:satOff val="-4291"/>
                <a:lumOff val="22009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200243"/>
                <a:satOff val="-4291"/>
                <a:lumOff val="22009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200243"/>
                <a:satOff val="-4291"/>
                <a:lumOff val="2200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40E750-26C8-4A71-AC8A-893EBD4B8763}">
      <dsp:nvSpPr>
        <dsp:cNvPr id="0" name=""/>
        <dsp:cNvSpPr/>
      </dsp:nvSpPr>
      <dsp:spPr>
        <a:xfrm>
          <a:off x="1870366" y="584087"/>
          <a:ext cx="4931809" cy="4931809"/>
        </a:xfrm>
        <a:prstGeom prst="blockArc">
          <a:avLst>
            <a:gd name="adj1" fmla="val 5956682"/>
            <a:gd name="adj2" fmla="val 9168554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160194"/>
                <a:satOff val="-3433"/>
                <a:lumOff val="17607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60194"/>
                <a:satOff val="-3433"/>
                <a:lumOff val="17607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60194"/>
                <a:satOff val="-3433"/>
                <a:lumOff val="1760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DB5663-E433-46E3-AA59-EB3B0B17DCF0}">
      <dsp:nvSpPr>
        <dsp:cNvPr id="0" name=""/>
        <dsp:cNvSpPr/>
      </dsp:nvSpPr>
      <dsp:spPr>
        <a:xfrm>
          <a:off x="2420465" y="742544"/>
          <a:ext cx="4931809" cy="4931809"/>
        </a:xfrm>
        <a:prstGeom prst="blockArc">
          <a:avLst>
            <a:gd name="adj1" fmla="val 2945251"/>
            <a:gd name="adj2" fmla="val 6771855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120146"/>
                <a:satOff val="-2574"/>
                <a:lumOff val="13205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120146"/>
                <a:satOff val="-2574"/>
                <a:lumOff val="13205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120146"/>
                <a:satOff val="-2574"/>
                <a:lumOff val="1320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1279C-C916-456E-863F-A1965AA5E87F}">
      <dsp:nvSpPr>
        <dsp:cNvPr id="0" name=""/>
        <dsp:cNvSpPr/>
      </dsp:nvSpPr>
      <dsp:spPr>
        <a:xfrm>
          <a:off x="2924162" y="406011"/>
          <a:ext cx="4931809" cy="4931809"/>
        </a:xfrm>
        <a:prstGeom prst="blockArc">
          <a:avLst>
            <a:gd name="adj1" fmla="val 1172001"/>
            <a:gd name="adj2" fmla="val 3805895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80097"/>
                <a:satOff val="-1716"/>
                <a:lumOff val="8803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80097"/>
                <a:satOff val="-1716"/>
                <a:lumOff val="8803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80097"/>
                <a:satOff val="-1716"/>
                <a:lumOff val="880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6F0F07-958E-4166-8FC1-EC092037E450}">
      <dsp:nvSpPr>
        <dsp:cNvPr id="0" name=""/>
        <dsp:cNvSpPr/>
      </dsp:nvSpPr>
      <dsp:spPr>
        <a:xfrm>
          <a:off x="2971524" y="283201"/>
          <a:ext cx="4931809" cy="4931809"/>
        </a:xfrm>
        <a:prstGeom prst="blockArc">
          <a:avLst>
            <a:gd name="adj1" fmla="val 20581140"/>
            <a:gd name="adj2" fmla="val 1358735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40049"/>
                <a:satOff val="-858"/>
                <a:lumOff val="4402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40049"/>
                <a:satOff val="-858"/>
                <a:lumOff val="4402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40049"/>
                <a:satOff val="-858"/>
                <a:lumOff val="440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990DFC-F948-4A51-BC0D-FCD45DFAF975}">
      <dsp:nvSpPr>
        <dsp:cNvPr id="0" name=""/>
        <dsp:cNvSpPr/>
      </dsp:nvSpPr>
      <dsp:spPr>
        <a:xfrm>
          <a:off x="3195970" y="796496"/>
          <a:ext cx="4931809" cy="4931809"/>
        </a:xfrm>
        <a:prstGeom prst="blockArc">
          <a:avLst>
            <a:gd name="adj1" fmla="val 17232172"/>
            <a:gd name="adj2" fmla="val 19784690"/>
            <a:gd name="adj3" fmla="val 3425"/>
          </a:avLst>
        </a:prstGeom>
        <a:gradFill rotWithShape="0">
          <a:gsLst>
            <a:gs pos="0">
              <a:srgbClr val="9BBB59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EB37AD-75A2-4352-A7E1-B3A7757A8896}">
      <dsp:nvSpPr>
        <dsp:cNvPr id="0" name=""/>
        <dsp:cNvSpPr/>
      </dsp:nvSpPr>
      <dsp:spPr>
        <a:xfrm>
          <a:off x="3718321" y="2174233"/>
          <a:ext cx="2345577" cy="1681972"/>
        </a:xfrm>
        <a:prstGeom prst="ellipse">
          <a:avLst/>
        </a:prstGeom>
        <a:solidFill>
          <a:srgbClr val="C0504D">
            <a:lumMod val="60000"/>
            <a:lumOff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Людські крила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061823" y="2420552"/>
        <a:ext cx="1658573" cy="1189334"/>
      </dsp:txXfrm>
    </dsp:sp>
    <dsp:sp modelId="{C45D1E64-92D3-49BF-B4A7-61E66576A84D}">
      <dsp:nvSpPr>
        <dsp:cNvPr id="0" name=""/>
        <dsp:cNvSpPr/>
      </dsp:nvSpPr>
      <dsp:spPr>
        <a:xfrm>
          <a:off x="5247677" y="358611"/>
          <a:ext cx="2261936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Правда</a:t>
          </a:r>
          <a:endParaRPr lang="ru-RU" sz="24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578930" y="531034"/>
        <a:ext cx="1599430" cy="832534"/>
      </dsp:txXfrm>
    </dsp:sp>
    <dsp:sp modelId="{B69419ED-724A-4450-ACF3-4254078BD52D}">
      <dsp:nvSpPr>
        <dsp:cNvPr id="0" name=""/>
        <dsp:cNvSpPr/>
      </dsp:nvSpPr>
      <dsp:spPr>
        <a:xfrm>
          <a:off x="6244419" y="1452616"/>
          <a:ext cx="3021735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Чесність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686942" y="1625039"/>
        <a:ext cx="2136689" cy="832534"/>
      </dsp:txXfrm>
    </dsp:sp>
    <dsp:sp modelId="{E757C0FD-F8A1-40C9-B266-A08EAB37E242}">
      <dsp:nvSpPr>
        <dsp:cNvPr id="0" name=""/>
        <dsp:cNvSpPr/>
      </dsp:nvSpPr>
      <dsp:spPr>
        <a:xfrm>
          <a:off x="6050833" y="3093542"/>
          <a:ext cx="3246544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Довір</a:t>
          </a:r>
          <a:r>
            <a:rPr lang="en-US" sz="24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24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я</a:t>
          </a:r>
          <a:endParaRPr lang="ru-RU" sz="24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526278" y="3265965"/>
        <a:ext cx="2295654" cy="832534"/>
      </dsp:txXfrm>
    </dsp:sp>
    <dsp:sp modelId="{EF24953D-E341-4B6D-B235-89DEEDFCFAFA}">
      <dsp:nvSpPr>
        <dsp:cNvPr id="0" name=""/>
        <dsp:cNvSpPr/>
      </dsp:nvSpPr>
      <dsp:spPr>
        <a:xfrm>
          <a:off x="4867530" y="4450824"/>
          <a:ext cx="3212989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Вірність у коханні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338061" y="4623247"/>
        <a:ext cx="2271927" cy="832534"/>
      </dsp:txXfrm>
    </dsp:sp>
    <dsp:sp modelId="{93FBBFE2-23AF-4C8E-94F6-12EF22A6E966}">
      <dsp:nvSpPr>
        <dsp:cNvPr id="0" name=""/>
        <dsp:cNvSpPr/>
      </dsp:nvSpPr>
      <dsp:spPr>
        <a:xfrm>
          <a:off x="2741868" y="4853059"/>
          <a:ext cx="2406648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Вічне поривання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094313" y="5025482"/>
        <a:ext cx="1701758" cy="832534"/>
      </dsp:txXfrm>
    </dsp:sp>
    <dsp:sp modelId="{A69349E5-DF7D-4152-B277-1C1AE907B83A}">
      <dsp:nvSpPr>
        <dsp:cNvPr id="0" name=""/>
        <dsp:cNvSpPr/>
      </dsp:nvSpPr>
      <dsp:spPr>
        <a:xfrm>
          <a:off x="802958" y="3568067"/>
          <a:ext cx="2754540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Щирість до роботи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206351" y="3740490"/>
        <a:ext cx="1947754" cy="832534"/>
      </dsp:txXfrm>
    </dsp:sp>
    <dsp:sp modelId="{1455B1C3-1FF6-4237-99B1-F065618A083A}">
      <dsp:nvSpPr>
        <dsp:cNvPr id="0" name=""/>
        <dsp:cNvSpPr/>
      </dsp:nvSpPr>
      <dsp:spPr>
        <a:xfrm>
          <a:off x="555965" y="1830932"/>
          <a:ext cx="3070702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Щедрість на турботи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005659" y="2003355"/>
        <a:ext cx="2171314" cy="832534"/>
      </dsp:txXfrm>
    </dsp:sp>
    <dsp:sp modelId="{25E9EF93-0CDC-4689-9B62-6FEC19AE5FDF}">
      <dsp:nvSpPr>
        <dsp:cNvPr id="0" name=""/>
        <dsp:cNvSpPr/>
      </dsp:nvSpPr>
      <dsp:spPr>
        <a:xfrm>
          <a:off x="2125773" y="242983"/>
          <a:ext cx="3388277" cy="1177380"/>
        </a:xfrm>
        <a:prstGeom prst="ellipse">
          <a:avLst/>
        </a:prstGeom>
        <a:solidFill>
          <a:srgbClr val="4F81BD">
            <a:lumMod val="40000"/>
            <a:lumOff val="6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Пісні,надії,поезії,мрії 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621975" y="415406"/>
        <a:ext cx="2395873" cy="832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AAE0-74F3-43B2-9B46-44009DB301E6}">
      <dsp:nvSpPr>
        <dsp:cNvPr id="0" name=""/>
        <dsp:cNvSpPr/>
      </dsp:nvSpPr>
      <dsp:spPr>
        <a:xfrm>
          <a:off x="-5686345" y="-870422"/>
          <a:ext cx="6770044" cy="6770044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E998C-0112-4527-BEFE-728A3A0BD8FC}">
      <dsp:nvSpPr>
        <dsp:cNvPr id="0" name=""/>
        <dsp:cNvSpPr/>
      </dsp:nvSpPr>
      <dsp:spPr>
        <a:xfrm>
          <a:off x="567271" y="386644"/>
          <a:ext cx="3725515" cy="7736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4118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uk-UA" sz="2900" b="0" i="1" kern="1200" dirty="0"/>
            <a:t>я дізнався...</a:t>
          </a:r>
          <a:endParaRPr lang="ru-RU" sz="2900" b="0" kern="1200" dirty="0"/>
        </a:p>
      </dsp:txBody>
      <dsp:txXfrm>
        <a:off x="567271" y="386644"/>
        <a:ext cx="3725515" cy="773692"/>
      </dsp:txXfrm>
    </dsp:sp>
    <dsp:sp modelId="{7513BC43-367F-4499-A0D1-AD0252813276}">
      <dsp:nvSpPr>
        <dsp:cNvPr id="0" name=""/>
        <dsp:cNvSpPr/>
      </dsp:nvSpPr>
      <dsp:spPr>
        <a:xfrm>
          <a:off x="83714" y="289933"/>
          <a:ext cx="967115" cy="967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7F8C8-0B28-4272-8F6C-DF1B03BBBA85}">
      <dsp:nvSpPr>
        <dsp:cNvPr id="0" name=""/>
        <dsp:cNvSpPr/>
      </dsp:nvSpPr>
      <dsp:spPr>
        <a:xfrm>
          <a:off x="1010847" y="1547384"/>
          <a:ext cx="3281940" cy="7736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4118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uk-UA" sz="2900" b="0" i="1" kern="1200" dirty="0"/>
            <a:t>я пригадав..</a:t>
          </a:r>
          <a:endParaRPr lang="ru-RU" sz="2900" b="0" kern="1200" dirty="0"/>
        </a:p>
      </dsp:txBody>
      <dsp:txXfrm>
        <a:off x="1010847" y="1547384"/>
        <a:ext cx="3281940" cy="773692"/>
      </dsp:txXfrm>
    </dsp:sp>
    <dsp:sp modelId="{BB4FA4A7-613C-49DD-8F99-06EC1D960B78}">
      <dsp:nvSpPr>
        <dsp:cNvPr id="0" name=""/>
        <dsp:cNvSpPr/>
      </dsp:nvSpPr>
      <dsp:spPr>
        <a:xfrm>
          <a:off x="527289" y="1450672"/>
          <a:ext cx="967115" cy="967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20E92-A79D-4645-96A2-4C7E9A969BC8}">
      <dsp:nvSpPr>
        <dsp:cNvPr id="0" name=""/>
        <dsp:cNvSpPr/>
      </dsp:nvSpPr>
      <dsp:spPr>
        <a:xfrm>
          <a:off x="1010847" y="2708123"/>
          <a:ext cx="3281940" cy="7736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4118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uk-UA" sz="2900" b="0" i="1" kern="1200" dirty="0"/>
            <a:t>я </a:t>
          </a:r>
          <a:r>
            <a:rPr lang="uk-UA" sz="2900" b="0" i="1" kern="1200" dirty="0" err="1"/>
            <a:t>запам</a:t>
          </a:r>
          <a:r>
            <a:rPr lang="en-US" sz="2900" b="0" i="1" kern="1200" dirty="0"/>
            <a:t>’</a:t>
          </a:r>
          <a:r>
            <a:rPr lang="ru-RU" sz="2900" b="0" i="1" kern="1200" dirty="0" err="1"/>
            <a:t>ятав</a:t>
          </a:r>
          <a:r>
            <a:rPr lang="ru-RU" sz="2900" b="0" i="1" kern="1200" dirty="0"/>
            <a:t>…</a:t>
          </a:r>
          <a:endParaRPr lang="ru-RU" sz="2900" b="0" kern="1200" dirty="0"/>
        </a:p>
      </dsp:txBody>
      <dsp:txXfrm>
        <a:off x="1010847" y="2708123"/>
        <a:ext cx="3281940" cy="773692"/>
      </dsp:txXfrm>
    </dsp:sp>
    <dsp:sp modelId="{516A5F08-BB7F-4154-8E15-013E7F082369}">
      <dsp:nvSpPr>
        <dsp:cNvPr id="0" name=""/>
        <dsp:cNvSpPr/>
      </dsp:nvSpPr>
      <dsp:spPr>
        <a:xfrm>
          <a:off x="527289" y="2611412"/>
          <a:ext cx="967115" cy="967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61A53-E65D-416B-ABA9-C74C7B8E2B0E}">
      <dsp:nvSpPr>
        <dsp:cNvPr id="0" name=""/>
        <dsp:cNvSpPr/>
      </dsp:nvSpPr>
      <dsp:spPr>
        <a:xfrm>
          <a:off x="567271" y="3868862"/>
          <a:ext cx="3725515" cy="7736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4118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Char char=""/>
          </a:pPr>
          <a:r>
            <a:rPr lang="ru-RU" sz="2900" b="0" i="1" kern="1200" dirty="0"/>
            <a:t>мене </a:t>
          </a:r>
          <a:r>
            <a:rPr lang="ru-RU" sz="2900" b="0" i="1" kern="1200" dirty="0" err="1"/>
            <a:t>вразило</a:t>
          </a:r>
          <a:r>
            <a:rPr lang="ru-RU" sz="2900" b="0" i="1" kern="1200" dirty="0"/>
            <a:t>…</a:t>
          </a:r>
        </a:p>
      </dsp:txBody>
      <dsp:txXfrm>
        <a:off x="567271" y="3868862"/>
        <a:ext cx="3725515" cy="773692"/>
      </dsp:txXfrm>
    </dsp:sp>
    <dsp:sp modelId="{C74E80F2-0280-4DB5-ACEB-740BB7A3F21F}">
      <dsp:nvSpPr>
        <dsp:cNvPr id="0" name=""/>
        <dsp:cNvSpPr/>
      </dsp:nvSpPr>
      <dsp:spPr>
        <a:xfrm>
          <a:off x="83714" y="3772151"/>
          <a:ext cx="967115" cy="967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7A15D-6C21-467B-9A7A-AC6378D0A4EC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52D35-B93C-4038-A80D-CA49185FD2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3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E6B0B5-C14F-44A0-A449-A7B96CD93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E135142-5102-4DB4-B717-F0169551E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8447669-11BA-4D2D-AD1E-DA1D69A9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EDAAC5-AAB6-4B50-9F48-75E4A5A0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B09CF0-55ED-47F5-BD86-E74310CB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0822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F78BBA-D973-42ED-A29A-C5597E4D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FF1ABF-83C0-432B-9586-8AA569951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0AEB56-012B-47E5-8D47-27103225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9E6DCA-1502-4AD8-87D5-10F601CA6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7C8F9A-D551-4C64-8CB8-B174DC7C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108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12EA68B-C0ED-4063-A204-C3D601C5F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53B27FC-1BA7-4E72-8724-9FCEA4AD7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FDC9BC5-A890-49F1-AECA-E3E4242C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D70C78-630A-41B3-9270-7B9BF44A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CC7377-831F-4656-A2EF-A6918A8F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91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B8A04C-ADC7-4C1B-B50F-86C2611D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BC7F88-439B-4C2D-9AB3-B377C83D0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83DCDA9-2FE9-44B7-B563-730760CB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E1F71F-0845-4EA2-9CE0-EC392226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BE8EA-416E-4BBA-BA38-5D88D0D3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411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0111DF-9190-4F08-AF72-E00758E5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1CB4CA-C259-4E43-84AA-0C3BED427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F11A-DE10-4C1D-BBF3-770849A8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A85AFD-3F9D-422C-A83F-14CCCE20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DB53FFE-04E5-44FA-9A04-7CD3134B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6143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2C514F-5F7D-4467-9959-9288C3543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BA5B7D-1FFF-44DD-9CB9-A9EC7448B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972DBC9-15FA-4AAB-B2F4-3690AD672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102AAD0-DADE-40FB-80A6-D486528B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2B68234-7EF9-4472-9684-ADE4DEB3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5ECB3A-E247-4445-AF8A-BA81C8CA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011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835E2F-31CE-4D48-9431-09906C58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5AAC-66CD-401B-850A-477D42B6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026EFF-1F3D-4F5E-BBBA-AC54970BC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2B596B6-B83C-465C-85E6-05A9BACB5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ED72A0B-5CDE-481D-9B26-3C74599619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83148F-8D3C-4C3C-BA52-840B3CDE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75A90BF-3535-4E29-B632-5F715F36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803F1EB-0485-4C1D-BCD9-CB493CC8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407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5ACB2E-3B30-4C2D-A062-287B396D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064669C-1B71-41F4-B5ED-F0AD1722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CE5142D-5698-4054-B593-4633FD5A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0F1C54C-0A48-4629-9358-9EE54249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5940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6C4AF83-95F2-4BB4-A605-A0385153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54004D1-655C-421C-8EDA-3CEA84BD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ADFBE39-3BD3-4A7B-812B-45BC2B59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7593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63AB20-132F-4BE8-B07F-6777196A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9089C2-9C50-489B-9AD5-7E8D7078F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FC5D04-D714-40C2-BE42-5BE893D81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B471A30-A530-4407-8ABF-9479DD0A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ACB9A97-06F4-40D0-BDD8-D36D2FCE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98FF1B-4D1D-42DF-B3A7-01B93954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1198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754AC4-7F07-4CFC-9D26-1132C687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6089EB3-0804-4BC1-9998-9440BBE9A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ABB3B72-5E56-4723-8E98-8B3731A26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B9E9BDB-8F20-473C-A2BA-387AC773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47FFA0-E439-4559-9F4A-F5D64167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FAE8162-E2EA-4F17-8499-B0335378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4223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D917C5-9672-46F4-AB3B-477DB1DC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92F5797-FC48-4209-84E8-B87F9D593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76F33D-F804-4C62-BA90-9C6E49F26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385B1-0E67-403E-A36B-442794947F40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E762AE-2817-4639-B93B-825428523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F359BDE-BA68-42CB-BBC7-5EFE080DE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AB5CE-EB3E-4AB5-A3DE-DE0F8ACCD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9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8470" y="926151"/>
            <a:ext cx="107031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Ліна</a:t>
            </a:r>
            <a:r>
              <a:rPr lang="uk-UA" sz="5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Костенко. </a:t>
            </a:r>
          </a:p>
          <a:p>
            <a:pPr algn="r"/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«Крила».                                                                                        І                 Ідея </a:t>
            </a:r>
            <a:r>
              <a:rPr lang="uk-UA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глибокого духовного наповнення людини – її «крилатості», що проявляється </a:t>
            </a:r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індивідуально.</a:t>
            </a:r>
            <a:r>
              <a:rPr lang="uk-UA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uk-UA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Любович</a:t>
            </a: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Оксана Григорівна, учителька                    української мови та літератури Іванівського ЗЗСО І – ІІІ ст.</a:t>
            </a:r>
            <a:endParaRPr lang="ru-RU" sz="5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Desktop\завантаженн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9549" cy="36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786659" y="0"/>
            <a:ext cx="2340752" cy="26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28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1388" y="1667435"/>
            <a:ext cx="1143000" cy="753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Ліна Костенко _Крила_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68" y="161365"/>
            <a:ext cx="11613779" cy="64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9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779928"/>
            <a:ext cx="1132242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над </a:t>
            </a:r>
            <a:r>
              <a:rPr lang="ru-RU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поезією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Л. Костенко «</a:t>
            </a:r>
            <a:r>
              <a:rPr lang="ru-RU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Крила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uk-UA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Бесіда </a:t>
            </a:r>
            <a:r>
              <a:rPr lang="uk-UA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питаннями: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Яке враження у вас склалося від вірша?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чого птахам потрібні крила?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чого людині потрібні крила? Хіба вона літає?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якому значенні вжито цей образ у творі?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яких випадках говорять, що в людини виросли крила за плечима?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Чим людські крила відрізняються від пташиних?</a:t>
            </a:r>
          </a:p>
          <a:p>
            <a:pPr marL="457200" indent="-457200">
              <a:buFontTx/>
              <a:buChar char="-"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Які люди мають крила, на думку поетеси?</a:t>
            </a:r>
          </a:p>
          <a:p>
            <a:pPr marL="571500" indent="-571500">
              <a:buFontTx/>
              <a:buChar char="-"/>
            </a:pP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987155" y="0"/>
            <a:ext cx="2340752" cy="26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179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DIAKUIU_ZS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122"/>
            <a:ext cx="12048565" cy="690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50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9177"/>
            <a:ext cx="10488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Крила </a:t>
            </a:r>
            <a:r>
              <a:rPr lang="uk-UA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7627D"/>
                </a:solidFill>
              </a:rPr>
              <a:t>– </a:t>
            </a:r>
            <a:r>
              <a:rPr lang="uk-UA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4189E"/>
                </a:solidFill>
              </a:rPr>
              <a:t>символ духовності, багатства думки, емоційного піднесення,</a:t>
            </a:r>
            <a:br>
              <a:rPr lang="uk-UA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4189E"/>
                </a:solidFill>
              </a:rPr>
            </a:br>
            <a:r>
              <a:rPr lang="uk-UA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4189E"/>
                </a:solidFill>
              </a:rPr>
              <a:t>  могутності, незалежності</a:t>
            </a:r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4189E"/>
                </a:solidFill>
              </a:rPr>
              <a:t> </a:t>
            </a:r>
            <a:r>
              <a:rPr lang="uk-UA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4189E"/>
                </a:solidFill>
              </a:rPr>
              <a:t> й впевненості</a:t>
            </a:r>
            <a:endParaRPr lang="ru-RU" sz="4800" b="1" dirty="0">
              <a:solidFill>
                <a:srgbClr val="04189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89659" y="578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692529" y="161365"/>
            <a:ext cx="2340752" cy="26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574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71375F-6C9B-4C64-A455-8FDD616A5C47}"/>
              </a:ext>
            </a:extLst>
          </p:cNvPr>
          <p:cNvSpPr txBox="1"/>
          <p:nvPr/>
        </p:nvSpPr>
        <p:spPr>
          <a:xfrm>
            <a:off x="2700997" y="30480"/>
            <a:ext cx="779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Фразеологізми зі словом «крила»</a:t>
            </a:r>
            <a:endParaRPr lang="ru-RU" sz="40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A54651-0FC4-4522-BF25-2B0FE4AEEACE}"/>
              </a:ext>
            </a:extLst>
          </p:cNvPr>
          <p:cNvSpPr txBox="1"/>
          <p:nvPr/>
        </p:nvSpPr>
        <p:spPr>
          <a:xfrm>
            <a:off x="320040" y="844950"/>
            <a:ext cx="1158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/>
              <a:t>З такою символікою слова «крила» пов’язана значна кількість фразеологічних утворень української мови, ось деякі з них: </a:t>
            </a:r>
          </a:p>
          <a:p>
            <a:endParaRPr lang="ru-RU" sz="20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5A5C54-D73C-4869-BEA9-72632DD95D63}"/>
              </a:ext>
            </a:extLst>
          </p:cNvPr>
          <p:cNvSpPr/>
          <p:nvPr/>
        </p:nvSpPr>
        <p:spPr>
          <a:xfrm>
            <a:off x="182880" y="1442025"/>
            <a:ext cx="88403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відчувати крила за плечима </a:t>
            </a:r>
            <a:endParaRPr lang="uk-UA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ростуть (виростають) </a:t>
            </a:r>
            <a:r>
              <a:rPr lang="uk-UA" sz="3200" b="1" i="1" dirty="0" smtClean="0">
                <a:solidFill>
                  <a:srgbClr val="47627D"/>
                </a:solidFill>
              </a:rPr>
              <a:t>крила</a:t>
            </a:r>
            <a:endParaRPr lang="uk-UA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як на </a:t>
            </a:r>
            <a:r>
              <a:rPr lang="uk-UA" sz="3200" b="1" i="1" dirty="0" smtClean="0">
                <a:solidFill>
                  <a:srgbClr val="47627D"/>
                </a:solidFill>
              </a:rPr>
              <a:t>крилах</a:t>
            </a:r>
            <a:endParaRPr lang="uk-UA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давати крила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uk-UA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обламувати крила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uk-UA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опустити крила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ru-RU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обпалювати собі крила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ru-RU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складати крильця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ru-RU" sz="3200" i="1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uk-UA" sz="3200" b="1" i="1" dirty="0">
                <a:solidFill>
                  <a:srgbClr val="47627D"/>
                </a:solidFill>
              </a:rPr>
              <a:t>підрізати крила</a:t>
            </a:r>
            <a:r>
              <a:rPr lang="uk-UA" sz="3200" i="1" dirty="0">
                <a:solidFill>
                  <a:srgbClr val="47627D"/>
                </a:solidFill>
              </a:rPr>
              <a:t> </a:t>
            </a:r>
            <a:endParaRPr lang="ru-RU" sz="32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6C9AC1-F253-4AB7-AFED-FE49D9E0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11" y="1320476"/>
            <a:ext cx="3016389" cy="547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5425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E71375F-6C9B-4C64-A455-8FDD616A5C47}"/>
              </a:ext>
            </a:extLst>
          </p:cNvPr>
          <p:cNvSpPr txBox="1"/>
          <p:nvPr/>
        </p:nvSpPr>
        <p:spPr>
          <a:xfrm>
            <a:off x="2562549" y="0"/>
            <a:ext cx="779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Працюємо над змістом твору</a:t>
            </a:r>
            <a:endParaRPr lang="ru-RU" sz="40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F876801-CAC7-467F-849D-2BBC47913DC9}"/>
              </a:ext>
            </a:extLst>
          </p:cNvPr>
          <p:cNvSpPr/>
          <p:nvPr/>
        </p:nvSpPr>
        <p:spPr>
          <a:xfrm>
            <a:off x="244361" y="967710"/>
            <a:ext cx="115209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47627D"/>
                </a:solidFill>
              </a:rPr>
              <a:t>Чи можемо  ми зараз відчути себе крилатими?</a:t>
            </a:r>
            <a:endParaRPr lang="ru-RU" sz="2400" b="1" dirty="0">
              <a:solidFill>
                <a:srgbClr val="47627D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47627D"/>
                </a:solidFill>
              </a:rPr>
              <a:t>Чим людські крила відрізняються від пташиних? Як про це говориться в поезії?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47627D"/>
                </a:solidFill>
              </a:rPr>
              <a:t>З чого складається «крилатість» людини, на думку письменниці?</a:t>
            </a:r>
            <a:endParaRPr lang="ru-RU" sz="2400" b="1" dirty="0">
              <a:solidFill>
                <a:srgbClr val="47627D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uk-UA" sz="2000" b="1" i="1" dirty="0">
              <a:solidFill>
                <a:srgbClr val="47627D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47627D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C5380DAB-7ED5-429F-B5D8-1F9F9CFACECD}"/>
              </a:ext>
            </a:extLst>
          </p:cNvPr>
          <p:cNvGrpSpPr/>
          <p:nvPr/>
        </p:nvGrpSpPr>
        <p:grpSpPr>
          <a:xfrm>
            <a:off x="1958067" y="2097226"/>
            <a:ext cx="9004611" cy="4762500"/>
            <a:chOff x="2577789" y="2076473"/>
            <a:chExt cx="9004611" cy="4762500"/>
          </a:xfrm>
        </p:grpSpPr>
        <p:graphicFrame>
          <p:nvGraphicFramePr>
            <p:cNvPr id="3" name="Схема 2">
              <a:extLst>
                <a:ext uri="{FF2B5EF4-FFF2-40B4-BE49-F238E27FC236}">
                  <a16:creationId xmlns="" xmlns:a16="http://schemas.microsoft.com/office/drawing/2014/main" id="{E3AEFEED-A23F-4D42-8290-4CA018C7BD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64358437"/>
                </p:ext>
              </p:extLst>
            </p:nvPr>
          </p:nvGraphicFramePr>
          <p:xfrm>
            <a:off x="6638173" y="2255167"/>
            <a:ext cx="4944227" cy="44051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3316" name="Picture 4" descr="nature angels | 2306-angelic">
              <a:extLst>
                <a:ext uri="{FF2B5EF4-FFF2-40B4-BE49-F238E27FC236}">
                  <a16:creationId xmlns="" xmlns:a16="http://schemas.microsoft.com/office/drawing/2014/main" id="{850D1FBC-0773-4A73-8A91-034F643DD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789" y="2076473"/>
              <a:ext cx="4762500" cy="4762500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2210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628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 descr="http://lenagold.ru/fon/clipart/ch/chajk/seagull005.png">
            <a:extLst>
              <a:ext uri="{FF2B5EF4-FFF2-40B4-BE49-F238E27FC236}">
                <a16:creationId xmlns="" xmlns:a16="http://schemas.microsoft.com/office/drawing/2014/main" id="{5AD5EFB1-A944-4D2E-8F44-8C7723A2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5759" y="343466"/>
            <a:ext cx="4148545" cy="17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0541" y="258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79405295"/>
              </p:ext>
            </p:extLst>
          </p:nvPr>
        </p:nvGraphicFramePr>
        <p:xfrm>
          <a:off x="847165" y="343466"/>
          <a:ext cx="9870141" cy="603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189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9412" y="2326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D:\Desktop\306891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6" y="147918"/>
            <a:ext cx="9708776" cy="67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32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8495" y="565665"/>
            <a:ext cx="8256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Проблемне питання: 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Найбільший скарб у житті – це…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:\Desktop\ukrainian-wing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05" y="225083"/>
            <a:ext cx="12384505" cy="64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21423" y="377439"/>
            <a:ext cx="83640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Проблемне                                        питання</a:t>
            </a:r>
            <a:r>
              <a:rPr lang="uk-UA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uk-UA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Найбільший </a:t>
            </a:r>
            <a:r>
              <a:rPr lang="uk-UA" sz="7200" b="1" dirty="0">
                <a:latin typeface="Times New Roman" pitchFamily="18" charset="0"/>
                <a:cs typeface="Times New Roman" pitchFamily="18" charset="0"/>
              </a:rPr>
              <a:t>скарб у житті – це…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2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37"/>
          <p:cNvSpPr/>
          <p:nvPr/>
        </p:nvSpPr>
        <p:spPr>
          <a:xfrm>
            <a:off x="249543" y="1163914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Автор:</a:t>
            </a:r>
            <a:endParaRPr lang="ru-RU" sz="2400" i="1" dirty="0"/>
          </a:p>
        </p:txBody>
      </p:sp>
      <p:sp>
        <p:nvSpPr>
          <p:cNvPr id="5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59102" y="1244609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Прямоугольник: скругленные углы 45"/>
          <p:cNvSpPr/>
          <p:nvPr/>
        </p:nvSpPr>
        <p:spPr>
          <a:xfrm>
            <a:off x="6716422" y="943065"/>
            <a:ext cx="4162249" cy="993311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Ліна Костенко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8425" y="0"/>
            <a:ext cx="7201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u="sng" dirty="0">
                <a:solidFill>
                  <a:schemeClr val="tx2"/>
                </a:solidFill>
              </a:rPr>
              <a:t>Аналіз поезії за алгоритмом</a:t>
            </a:r>
            <a:endParaRPr lang="ru-RU" sz="4400" dirty="0">
              <a:solidFill>
                <a:schemeClr val="tx2"/>
              </a:solidFill>
            </a:endParaRPr>
          </a:p>
          <a:p>
            <a:endParaRPr lang="ru-RU" sz="4000" dirty="0"/>
          </a:p>
        </p:txBody>
      </p:sp>
      <p:sp>
        <p:nvSpPr>
          <p:cNvPr id="11" name="Прямоугольник: скругленные углы 38"/>
          <p:cNvSpPr/>
          <p:nvPr/>
        </p:nvSpPr>
        <p:spPr>
          <a:xfrm>
            <a:off x="249544" y="2336651"/>
            <a:ext cx="4678827" cy="46162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Рід літератури:</a:t>
            </a:r>
            <a:endParaRPr lang="ru-RU" sz="2400" b="1" i="1" dirty="0"/>
          </a:p>
        </p:txBody>
      </p:sp>
      <p:sp>
        <p:nvSpPr>
          <p:cNvPr id="13" name="Стрелка: вправо 25">
            <a:extLst>
              <a:ext uri="{FF2B5EF4-FFF2-40B4-BE49-F238E27FC236}">
                <a16:creationId xmlns="" xmlns:a16="http://schemas.microsoft.com/office/drawing/2014/main" id="{6485014E-79FA-444E-8975-51AD621AA7A9}"/>
              </a:ext>
            </a:extLst>
          </p:cNvPr>
          <p:cNvSpPr/>
          <p:nvPr/>
        </p:nvSpPr>
        <p:spPr>
          <a:xfrm>
            <a:off x="5757230" y="2418713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0" y="2567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: скругленные углы 46"/>
          <p:cNvSpPr/>
          <p:nvPr/>
        </p:nvSpPr>
        <p:spPr>
          <a:xfrm>
            <a:off x="6733038" y="2050608"/>
            <a:ext cx="4496701" cy="886188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лірика.</a:t>
            </a:r>
          </a:p>
        </p:txBody>
      </p:sp>
      <p:sp>
        <p:nvSpPr>
          <p:cNvPr id="17" name="Прямоугольник: скругленные углы 39"/>
          <p:cNvSpPr/>
          <p:nvPr/>
        </p:nvSpPr>
        <p:spPr>
          <a:xfrm>
            <a:off x="249542" y="3406170"/>
            <a:ext cx="4678829" cy="54453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>
                <a:cs typeface="Times New Roman" pitchFamily="18" charset="0"/>
              </a:rPr>
              <a:t>Вид літератури:</a:t>
            </a:r>
            <a:endParaRPr lang="ru-RU" sz="2400" b="1" i="1" dirty="0">
              <a:cs typeface="Times New Roman" pitchFamily="18" charset="0"/>
            </a:endParaRPr>
          </a:p>
        </p:txBody>
      </p:sp>
      <p:sp>
        <p:nvSpPr>
          <p:cNvPr id="19" name="Стрелка: вправо 26">
            <a:extLst>
              <a:ext uri="{FF2B5EF4-FFF2-40B4-BE49-F238E27FC236}">
                <a16:creationId xmlns="" xmlns:a16="http://schemas.microsoft.com/office/drawing/2014/main" id="{1DB53812-2B31-44C8-96C1-65A7EACC982D}"/>
              </a:ext>
            </a:extLst>
          </p:cNvPr>
          <p:cNvSpPr/>
          <p:nvPr/>
        </p:nvSpPr>
        <p:spPr>
          <a:xfrm>
            <a:off x="5659697" y="3453664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Прямоугольник: скругленные углы 47"/>
          <p:cNvSpPr/>
          <p:nvPr/>
        </p:nvSpPr>
        <p:spPr>
          <a:xfrm>
            <a:off x="6676864" y="3167783"/>
            <a:ext cx="4552876" cy="1021309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ілософська лірика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i="1" dirty="0"/>
          </a:p>
        </p:txBody>
      </p:sp>
      <p:sp>
        <p:nvSpPr>
          <p:cNvPr id="23" name="Прямоугольник: скругленные углы 18">
            <a:extLst>
              <a:ext uri="{FF2B5EF4-FFF2-40B4-BE49-F238E27FC236}">
                <a16:creationId xmlns="" xmlns:a16="http://schemas.microsoft.com/office/drawing/2014/main" id="{C427676F-761C-4C2E-BF80-CFDA82C9C690}"/>
              </a:ext>
            </a:extLst>
          </p:cNvPr>
          <p:cNvSpPr/>
          <p:nvPr/>
        </p:nvSpPr>
        <p:spPr>
          <a:xfrm>
            <a:off x="249541" y="4450584"/>
            <a:ext cx="4678829" cy="54453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/>
              <a:t>Жанр: </a:t>
            </a:r>
            <a:endParaRPr lang="ru-RU" sz="2400" b="1" i="1" dirty="0"/>
          </a:p>
        </p:txBody>
      </p:sp>
      <p:sp>
        <p:nvSpPr>
          <p:cNvPr id="25" name="Стрелка: вправо 20">
            <a:extLst>
              <a:ext uri="{FF2B5EF4-FFF2-40B4-BE49-F238E27FC236}">
                <a16:creationId xmlns="" xmlns:a16="http://schemas.microsoft.com/office/drawing/2014/main" id="{84B9D279-0EBF-410D-AE65-E6B86948B3BF}"/>
              </a:ext>
            </a:extLst>
          </p:cNvPr>
          <p:cNvSpPr/>
          <p:nvPr/>
        </p:nvSpPr>
        <p:spPr>
          <a:xfrm>
            <a:off x="5655358" y="4520554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7" name="Прямоугольник: скругленные углы 19">
            <a:extLst>
              <a:ext uri="{FF2B5EF4-FFF2-40B4-BE49-F238E27FC236}">
                <a16:creationId xmlns="" xmlns:a16="http://schemas.microsoft.com/office/drawing/2014/main" id="{BD08B95F-A1BB-40F3-8654-7E0E9B5A1D63}"/>
              </a:ext>
            </a:extLst>
          </p:cNvPr>
          <p:cNvSpPr/>
          <p:nvPr/>
        </p:nvSpPr>
        <p:spPr>
          <a:xfrm>
            <a:off x="6716421" y="4431667"/>
            <a:ext cx="5130437" cy="82613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іричний вірш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96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59032" y="309489"/>
            <a:ext cx="97886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4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Зібратися </a:t>
            </a:r>
            <a:r>
              <a:rPr lang="uk-UA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разом-це початок!</a:t>
            </a:r>
            <a:endParaRPr lang="ru-RU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Триматися разом - це прогрес, </a:t>
            </a:r>
            <a:endParaRPr lang="ru-RU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а працювати разом </a:t>
            </a:r>
            <a:r>
              <a:rPr lang="uk-UA" sz="4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4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вже успіх!</a:t>
            </a:r>
            <a:endParaRPr lang="ru-RU" sz="4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453" y="3429626"/>
            <a:ext cx="4501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усміхненими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сміливими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прогресивними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ED167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ініціативними</a:t>
            </a:r>
            <a:r>
              <a:rPr lang="ru-RU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 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ED167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b="1" dirty="0">
                <a:solidFill>
                  <a:srgbClr val="ED167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хоробрими</a:t>
            </a:r>
            <a:r>
              <a:rPr lang="uk-UA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685427" y="0"/>
            <a:ext cx="2340752" cy="26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5450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0165" y="309282"/>
            <a:ext cx="711181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u="sng" dirty="0">
                <a:solidFill>
                  <a:schemeClr val="tx2"/>
                </a:solidFill>
              </a:rPr>
              <a:t>Аналіз поезії за алгоритмом</a:t>
            </a:r>
            <a:endParaRPr lang="ru-RU" sz="44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: скругленные углы 37"/>
          <p:cNvSpPr/>
          <p:nvPr/>
        </p:nvSpPr>
        <p:spPr>
          <a:xfrm>
            <a:off x="249543" y="1163914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Тема:</a:t>
            </a:r>
            <a:endParaRPr lang="ru-RU" sz="2400" i="1" dirty="0"/>
          </a:p>
        </p:txBody>
      </p:sp>
      <p:sp>
        <p:nvSpPr>
          <p:cNvPr id="7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59102" y="1244609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: скругленные углы 45"/>
          <p:cNvSpPr/>
          <p:nvPr/>
        </p:nvSpPr>
        <p:spPr>
          <a:xfrm>
            <a:off x="6716422" y="943065"/>
            <a:ext cx="4552213" cy="1692559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роздуми ліричної героїні про сенс життя та місце в ньому людини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: скругленные углы 38"/>
          <p:cNvSpPr/>
          <p:nvPr/>
        </p:nvSpPr>
        <p:spPr>
          <a:xfrm>
            <a:off x="249544" y="2856205"/>
            <a:ext cx="4678827" cy="46162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Образи - символи:</a:t>
            </a:r>
            <a:endParaRPr lang="ru-RU" sz="2400" b="1" i="1" dirty="0"/>
          </a:p>
        </p:txBody>
      </p:sp>
      <p:sp>
        <p:nvSpPr>
          <p:cNvPr id="15" name="Стрелка: вправо 25">
            <a:extLst>
              <a:ext uri="{FF2B5EF4-FFF2-40B4-BE49-F238E27FC236}">
                <a16:creationId xmlns="" xmlns:a16="http://schemas.microsoft.com/office/drawing/2014/main" id="{6485014E-79FA-444E-8975-51AD621AA7A9}"/>
              </a:ext>
            </a:extLst>
          </p:cNvPr>
          <p:cNvSpPr/>
          <p:nvPr/>
        </p:nvSpPr>
        <p:spPr>
          <a:xfrm>
            <a:off x="5683891" y="2882174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Прямоугольник: скругленные углы 46"/>
          <p:cNvSpPr/>
          <p:nvPr/>
        </p:nvSpPr>
        <p:spPr>
          <a:xfrm>
            <a:off x="6602506" y="2772496"/>
            <a:ext cx="4496701" cy="886188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крила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: скругленные углы 39"/>
          <p:cNvSpPr/>
          <p:nvPr/>
        </p:nvSpPr>
        <p:spPr>
          <a:xfrm>
            <a:off x="249544" y="3875954"/>
            <a:ext cx="4678829" cy="54453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>
                <a:cs typeface="Times New Roman" pitchFamily="18" charset="0"/>
              </a:rPr>
              <a:t>Римування:</a:t>
            </a:r>
            <a:endParaRPr lang="ru-RU" sz="2400" b="1" i="1" dirty="0">
              <a:cs typeface="Times New Roman" pitchFamily="18" charset="0"/>
            </a:endParaRPr>
          </a:p>
        </p:txBody>
      </p:sp>
      <p:sp>
        <p:nvSpPr>
          <p:cNvPr id="21" name="Стрелка: вправо 25">
            <a:extLst>
              <a:ext uri="{FF2B5EF4-FFF2-40B4-BE49-F238E27FC236}">
                <a16:creationId xmlns="" xmlns:a16="http://schemas.microsoft.com/office/drawing/2014/main" id="{6485014E-79FA-444E-8975-51AD621AA7A9}"/>
              </a:ext>
            </a:extLst>
          </p:cNvPr>
          <p:cNvSpPr/>
          <p:nvPr/>
        </p:nvSpPr>
        <p:spPr>
          <a:xfrm>
            <a:off x="5749636" y="4035387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" name="Прямоугольник: скругленные углы 46"/>
          <p:cNvSpPr/>
          <p:nvPr/>
        </p:nvSpPr>
        <p:spPr>
          <a:xfrm>
            <a:off x="6502235" y="3794044"/>
            <a:ext cx="4496701" cy="886188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паралельне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1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25" y="5288339"/>
            <a:ext cx="1155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92672" y="173625"/>
            <a:ext cx="4002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tx2"/>
                </a:solidFill>
              </a:rPr>
              <a:t>Художні засоби</a:t>
            </a:r>
            <a:endParaRPr lang="ru-RU" sz="4400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: скругленные углы 37"/>
          <p:cNvSpPr/>
          <p:nvPr/>
        </p:nvSpPr>
        <p:spPr>
          <a:xfrm>
            <a:off x="249543" y="1163914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Антитеза:</a:t>
            </a:r>
            <a:endParaRPr lang="ru-RU" sz="2400" i="1" dirty="0"/>
          </a:p>
        </p:txBody>
      </p:sp>
      <p:sp>
        <p:nvSpPr>
          <p:cNvPr id="7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59102" y="1244609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7920111" y="1542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: скругленные углы 45"/>
          <p:cNvSpPr/>
          <p:nvPr/>
        </p:nvSpPr>
        <p:spPr>
          <a:xfrm>
            <a:off x="6651672" y="943066"/>
            <a:ext cx="5540327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«землі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немає, то буде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небо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114" y="31511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59102" y="3335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Прямоугольник: скругленные углы 37"/>
          <p:cNvSpPr/>
          <p:nvPr/>
        </p:nvSpPr>
        <p:spPr>
          <a:xfrm>
            <a:off x="401943" y="2281839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Алітерація:</a:t>
            </a:r>
            <a:endParaRPr lang="ru-RU" sz="2400" i="1" dirty="0"/>
          </a:p>
        </p:txBody>
      </p:sp>
      <p:sp>
        <p:nvSpPr>
          <p:cNvPr id="21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61786" y="2343121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Прямоугольник: скругленные углы 45"/>
          <p:cNvSpPr/>
          <p:nvPr/>
        </p:nvSpPr>
        <p:spPr>
          <a:xfrm>
            <a:off x="6651673" y="2082549"/>
            <a:ext cx="5284763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«Немає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поля, то буде воля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Немає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пари, то будуть хмари»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: скругленные углы 37"/>
          <p:cNvSpPr/>
          <p:nvPr/>
        </p:nvSpPr>
        <p:spPr>
          <a:xfrm>
            <a:off x="401943" y="3336896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Риторичні питання:</a:t>
            </a:r>
            <a:endParaRPr lang="ru-RU" sz="2400" i="1" dirty="0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787226" y="3422794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7" name="Прямоугольник: скругленные углы 45"/>
          <p:cNvSpPr/>
          <p:nvPr/>
        </p:nvSpPr>
        <p:spPr>
          <a:xfrm>
            <a:off x="6651672" y="3303563"/>
            <a:ext cx="5284763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«А як же людина?</a:t>
            </a:r>
          </a:p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А що ж людина?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: скругленные углы 37"/>
          <p:cNvSpPr/>
          <p:nvPr/>
        </p:nvSpPr>
        <p:spPr>
          <a:xfrm>
            <a:off x="537736" y="5291984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Паралелізм:</a:t>
            </a:r>
            <a:endParaRPr lang="ru-RU" sz="2400" i="1" dirty="0"/>
          </a:p>
        </p:txBody>
      </p:sp>
      <p:sp>
        <p:nvSpPr>
          <p:cNvPr id="31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757229" y="4487800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Прямоугольник: скругленные углы 45"/>
          <p:cNvSpPr/>
          <p:nvPr/>
        </p:nvSpPr>
        <p:spPr>
          <a:xfrm>
            <a:off x="6651674" y="4487801"/>
            <a:ext cx="5080782" cy="595188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«А крила має!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: скругленные углы 37"/>
          <p:cNvSpPr/>
          <p:nvPr/>
        </p:nvSpPr>
        <p:spPr>
          <a:xfrm>
            <a:off x="507676" y="4517638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Риторичні оклик:</a:t>
            </a:r>
            <a:endParaRPr lang="ru-RU" sz="2400" i="1" dirty="0"/>
          </a:p>
        </p:txBody>
      </p:sp>
      <p:sp>
        <p:nvSpPr>
          <p:cNvPr id="37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59102" y="5381368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TextBox 37"/>
          <p:cNvSpPr txBox="1"/>
          <p:nvPr/>
        </p:nvSpPr>
        <p:spPr>
          <a:xfrm>
            <a:off x="8646459" y="5712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9" name="Прямоугольник: скругленные углы 45"/>
          <p:cNvSpPr/>
          <p:nvPr/>
        </p:nvSpPr>
        <p:spPr>
          <a:xfrm>
            <a:off x="6753662" y="5232524"/>
            <a:ext cx="5080782" cy="116827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у пташки крила з пуху-пір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я, а у людини – з правди, чесноти і довір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 animBg="1"/>
      <p:bldP spid="33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4259" y="242047"/>
            <a:ext cx="5620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tx2"/>
                </a:solidFill>
              </a:rPr>
              <a:t>Художні </a:t>
            </a:r>
            <a:r>
              <a:rPr lang="uk-UA" sz="4400" b="1" dirty="0" smtClean="0">
                <a:solidFill>
                  <a:schemeClr val="tx2"/>
                </a:solidFill>
              </a:rPr>
              <a:t>засоби</a:t>
            </a:r>
            <a:endParaRPr lang="ru-RU" sz="4400" dirty="0"/>
          </a:p>
        </p:txBody>
      </p:sp>
      <p:sp>
        <p:nvSpPr>
          <p:cNvPr id="5" name="Прямоугольник: скругленные углы 37"/>
          <p:cNvSpPr/>
          <p:nvPr/>
        </p:nvSpPr>
        <p:spPr>
          <a:xfrm>
            <a:off x="249543" y="1163914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Метафора:</a:t>
            </a:r>
            <a:endParaRPr lang="ru-RU" sz="2400" i="1" dirty="0"/>
          </a:p>
        </p:txBody>
      </p:sp>
      <p:sp>
        <p:nvSpPr>
          <p:cNvPr id="7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380719" y="1294788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: скругленные углы 45"/>
          <p:cNvSpPr/>
          <p:nvPr/>
        </p:nvSpPr>
        <p:spPr>
          <a:xfrm>
            <a:off x="6535130" y="943066"/>
            <a:ext cx="5656869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«правда пташина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: скругленные углы 37"/>
          <p:cNvSpPr/>
          <p:nvPr/>
        </p:nvSpPr>
        <p:spPr>
          <a:xfrm>
            <a:off x="314935" y="2336582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Епітет:</a:t>
            </a:r>
            <a:endParaRPr lang="ru-RU" sz="2400" i="1" dirty="0"/>
          </a:p>
        </p:txBody>
      </p:sp>
      <p:sp>
        <p:nvSpPr>
          <p:cNvPr id="13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463578" y="2390366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Прямоугольник: скругленные углы 45"/>
          <p:cNvSpPr/>
          <p:nvPr/>
        </p:nvSpPr>
        <p:spPr>
          <a:xfrm>
            <a:off x="6535130" y="2121431"/>
            <a:ext cx="5540327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«вічного 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поривання»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: скругленные углы 37"/>
          <p:cNvSpPr/>
          <p:nvPr/>
        </p:nvSpPr>
        <p:spPr>
          <a:xfrm>
            <a:off x="314935" y="3519923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smtClean="0"/>
              <a:t>Повтор:</a:t>
            </a:r>
            <a:endParaRPr lang="ru-RU" sz="2400" i="1" dirty="0"/>
          </a:p>
        </p:txBody>
      </p:sp>
      <p:sp>
        <p:nvSpPr>
          <p:cNvPr id="19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410740" y="3576084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Прямоугольник: скругленные углы 45"/>
          <p:cNvSpPr/>
          <p:nvPr/>
        </p:nvSpPr>
        <p:spPr>
          <a:xfrm>
            <a:off x="6535130" y="3503265"/>
            <a:ext cx="5369998" cy="1068614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«А крила має. А крила має!</a:t>
            </a: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esktop\Сонеч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3" y="3939986"/>
            <a:ext cx="2876928" cy="28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7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B4A84A73-18FD-4BAE-AA89-9D606AC7C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74" y="957262"/>
            <a:ext cx="9040427" cy="6283097"/>
          </a:xfrm>
          <a:prstGeom prst="rect">
            <a:avLst/>
          </a:prstGeom>
        </p:spPr>
      </p:pic>
      <p:graphicFrame>
        <p:nvGraphicFramePr>
          <p:cNvPr id="38" name="Схема 37">
            <a:extLst>
              <a:ext uri="{FF2B5EF4-FFF2-40B4-BE49-F238E27FC236}">
                <a16:creationId xmlns="" xmlns:a16="http://schemas.microsoft.com/office/drawing/2014/main" id="{397512E4-1C16-496F-AF19-8E79675E5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605398"/>
              </p:ext>
            </p:extLst>
          </p:nvPr>
        </p:nvGraphicFramePr>
        <p:xfrm>
          <a:off x="7658101" y="0"/>
          <a:ext cx="4363218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9A44A0-EE9A-4C26-B14E-C2191D15385C}"/>
              </a:ext>
            </a:extLst>
          </p:cNvPr>
          <p:cNvSpPr txBox="1"/>
          <p:nvPr/>
        </p:nvSpPr>
        <p:spPr>
          <a:xfrm>
            <a:off x="1089834" y="0"/>
            <a:ext cx="9383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Сьогодні на уроці</a:t>
            </a:r>
            <a:endParaRPr lang="ru-RU" sz="44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3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EEEDB1-B964-41FD-9B25-0254FAE711CB}"/>
              </a:ext>
            </a:extLst>
          </p:cNvPr>
          <p:cNvSpPr txBox="1"/>
          <p:nvPr/>
        </p:nvSpPr>
        <p:spPr>
          <a:xfrm>
            <a:off x="620903" y="0"/>
            <a:ext cx="9383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Домашнє завдання</a:t>
            </a:r>
            <a:endParaRPr lang="ru-RU" sz="44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CDAB16-BED6-441D-B121-1CCF183964CC}"/>
              </a:ext>
            </a:extLst>
          </p:cNvPr>
          <p:cNvSpPr txBox="1"/>
          <p:nvPr/>
        </p:nvSpPr>
        <p:spPr>
          <a:xfrm>
            <a:off x="2177059" y="1347499"/>
            <a:ext cx="100149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4400" i="1" dirty="0"/>
              <a:t>Вивчити </a:t>
            </a:r>
            <a:r>
              <a:rPr lang="uk-UA" sz="4400" i="1" dirty="0" err="1"/>
              <a:t>напам</a:t>
            </a:r>
            <a:r>
              <a:rPr lang="en-US" sz="4400" i="1" dirty="0"/>
              <a:t>’</a:t>
            </a:r>
            <a:r>
              <a:rPr lang="uk-UA" sz="4400" i="1" dirty="0"/>
              <a:t>ять поезію </a:t>
            </a:r>
          </a:p>
          <a:p>
            <a:pPr lvl="0" algn="ctr"/>
            <a:r>
              <a:rPr lang="uk-UA" sz="4400" i="1" dirty="0"/>
              <a:t>Ліни Костенко (на </a:t>
            </a:r>
            <a:r>
              <a:rPr lang="uk-UA" sz="4400" i="1" dirty="0" smtClean="0"/>
              <a:t>вибір)</a:t>
            </a:r>
            <a:r>
              <a:rPr lang="uk-UA" sz="4400" dirty="0"/>
              <a:t>;</a:t>
            </a:r>
            <a:r>
              <a:rPr lang="uk-UA" sz="4400" dirty="0" smtClean="0"/>
              <a:t>з’ясувати</a:t>
            </a:r>
            <a:r>
              <a:rPr lang="uk-UA" sz="4400" dirty="0"/>
              <a:t>, на яких духовних цінностях вона робить акцент; написати есе «Людина має крила».</a:t>
            </a:r>
            <a:endParaRPr lang="ru-RU" sz="4400" dirty="0"/>
          </a:p>
          <a:p>
            <a:r>
              <a:rPr lang="uk-UA" sz="3600" dirty="0"/>
              <a:t> </a:t>
            </a:r>
            <a:endParaRPr lang="ru-RU" sz="3600" dirty="0"/>
          </a:p>
          <a:p>
            <a:pPr lvl="0" algn="ctr"/>
            <a:endParaRPr lang="uk-UA" sz="3600" i="1" dirty="0"/>
          </a:p>
        </p:txBody>
      </p:sp>
      <p:pic>
        <p:nvPicPr>
          <p:cNvPr id="15362" name="Picture 2" descr="Ð ÐµÐ·ÑÐ»ÑÑÐ°Ñ Ð¿Ð¾ÑÑÐºÑ Ð·Ð¾Ð±ÑÐ°Ð¶ÐµÐ½Ñ Ð·Ð° Ð·Ð°Ð¿Ð¸ÑÐ¾Ð¼ &quot;ÑÐ°Ð¹ÐºÐ° png&quot;">
            <a:extLst>
              <a:ext uri="{FF2B5EF4-FFF2-40B4-BE49-F238E27FC236}">
                <a16:creationId xmlns="" xmlns:a16="http://schemas.microsoft.com/office/drawing/2014/main" id="{056A5A1E-AE86-40BF-8BB5-C94B6D6E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265" y="384720"/>
            <a:ext cx="945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07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12" y="685800"/>
            <a:ext cx="78919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6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Самоналаштування</a:t>
            </a:r>
            <a:r>
              <a:rPr lang="uk-UA" sz="6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95166" y="1978462"/>
            <a:ext cx="8696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tx2"/>
                </a:solidFill>
              </a:rPr>
              <a:t>- Я </a:t>
            </a:r>
            <a:r>
              <a:rPr lang="uk-UA" sz="4000" b="1" dirty="0">
                <a:solidFill>
                  <a:schemeClr val="tx2"/>
                </a:solidFill>
              </a:rPr>
              <a:t>зможу сьогодні гарно працювати.</a:t>
            </a:r>
            <a:endParaRPr lang="ru-RU" sz="4000" b="1" dirty="0">
              <a:solidFill>
                <a:schemeClr val="tx2"/>
              </a:solidFill>
            </a:endParaRPr>
          </a:p>
          <a:p>
            <a:r>
              <a:rPr lang="uk-UA" sz="4000" b="1" dirty="0" smtClean="0">
                <a:solidFill>
                  <a:schemeClr val="tx2"/>
                </a:solidFill>
              </a:rPr>
              <a:t>- Я </a:t>
            </a:r>
            <a:r>
              <a:rPr lang="uk-UA" sz="4000" b="1" dirty="0">
                <a:solidFill>
                  <a:schemeClr val="tx2"/>
                </a:solidFill>
              </a:rPr>
              <a:t>творча особистість.</a:t>
            </a:r>
            <a:endParaRPr lang="ru-RU" sz="4000" b="1" dirty="0">
              <a:solidFill>
                <a:schemeClr val="tx2"/>
              </a:solidFill>
            </a:endParaRPr>
          </a:p>
          <a:p>
            <a:r>
              <a:rPr lang="uk-UA" sz="4000" b="1" dirty="0" smtClean="0">
                <a:solidFill>
                  <a:schemeClr val="tx2"/>
                </a:solidFill>
              </a:rPr>
              <a:t>- Я </a:t>
            </a:r>
            <a:r>
              <a:rPr lang="uk-UA" sz="4000" b="1" dirty="0">
                <a:solidFill>
                  <a:schemeClr val="tx2"/>
                </a:solidFill>
              </a:rPr>
              <a:t>бажаю всім однокласникам успіхів на уроці.</a:t>
            </a:r>
            <a:endParaRPr lang="ru-RU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786659" y="0"/>
            <a:ext cx="2340752" cy="2601202"/>
          </a:xfrm>
          <a:prstGeom prst="rect">
            <a:avLst/>
          </a:prstGeom>
          <a:noFill/>
        </p:spPr>
      </p:pic>
      <p:pic>
        <p:nvPicPr>
          <p:cNvPr id="1028" name="Picture 4" descr="D:\Desktop\Сонеч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1" y="3520611"/>
            <a:ext cx="2816266" cy="333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2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3658" y="2169052"/>
            <a:ext cx="1120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Ліна</a:t>
            </a:r>
            <a:r>
              <a:rPr lang="uk-UA" sz="5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Костенко. </a:t>
            </a:r>
          </a:p>
          <a:p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«Крила». </a:t>
            </a:r>
            <a:r>
              <a:rPr lang="uk-UA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Ідея глибокого духовного наповнення людини – її «крилатості», що проявляється індивідуально</a:t>
            </a:r>
            <a:r>
              <a:rPr lang="uk-UA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Desktop\завантаженн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9549" cy="36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786659" y="0"/>
            <a:ext cx="2340752" cy="26012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30053" y="926150"/>
            <a:ext cx="3948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rgbClr val="931012"/>
                </a:solidFill>
                <a:latin typeface="Times New Roman" pitchFamily="18" charset="0"/>
                <a:cs typeface="Times New Roman" pitchFamily="18" charset="0"/>
              </a:rPr>
              <a:t>Тема уроку:</a:t>
            </a:r>
            <a:endParaRPr lang="ru-RU" sz="5400" b="1" dirty="0">
              <a:solidFill>
                <a:srgbClr val="93101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53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DE8A19-5113-4BA9-B693-5A8C34BE86C4}"/>
              </a:ext>
            </a:extLst>
          </p:cNvPr>
          <p:cNvSpPr txBox="1"/>
          <p:nvPr/>
        </p:nvSpPr>
        <p:spPr>
          <a:xfrm>
            <a:off x="1278995" y="421185"/>
            <a:ext cx="7670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Дорогі семикласники</a:t>
            </a:r>
            <a:r>
              <a:rPr lang="uk-UA" sz="44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!</a:t>
            </a:r>
            <a:endParaRPr lang="ru-RU" sz="44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D61552-5656-4418-8B28-319261A9A438}"/>
              </a:ext>
            </a:extLst>
          </p:cNvPr>
          <p:cNvSpPr txBox="1"/>
          <p:nvPr/>
        </p:nvSpPr>
        <p:spPr>
          <a:xfrm>
            <a:off x="455352" y="1440001"/>
            <a:ext cx="115537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Сьогодні на уроці ви:</a:t>
            </a:r>
          </a:p>
          <a:p>
            <a:pPr algn="just"/>
            <a:endParaRPr lang="uk-UA" sz="2400" b="1" i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/>
              <a:t>поглибите свої знання про життя та творчість Ліни Костенко</a:t>
            </a:r>
            <a:r>
              <a:rPr lang="uk-UA" sz="2400" i="1" dirty="0" smtClean="0"/>
              <a:t>;</a:t>
            </a:r>
            <a:endParaRPr lang="uk-UA" sz="2400" i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/>
              <a:t>п</a:t>
            </a:r>
            <a:r>
              <a:rPr lang="uk-UA" sz="2400" i="1" dirty="0" smtClean="0"/>
              <a:t>ригадаєте</a:t>
            </a:r>
            <a:r>
              <a:rPr lang="uk-UA" sz="2400" i="1" dirty="0"/>
              <a:t>, які твори називають </a:t>
            </a:r>
            <a:r>
              <a:rPr lang="uk-UA" sz="2400" i="1" dirty="0" smtClean="0"/>
              <a:t> ліричними , ліро – епічними, що </a:t>
            </a:r>
            <a:r>
              <a:rPr lang="uk-UA" sz="2400" i="1" dirty="0"/>
              <a:t>таке поема та які її </a:t>
            </a:r>
            <a:r>
              <a:rPr lang="uk-UA" sz="2400" i="1" dirty="0" smtClean="0"/>
              <a:t>ознаки;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 smtClean="0"/>
              <a:t>удосконалите </a:t>
            </a:r>
            <a:r>
              <a:rPr lang="uk-UA" sz="2400" i="1" dirty="0"/>
              <a:t>навички виразного </a:t>
            </a:r>
            <a:r>
              <a:rPr lang="uk-UA" sz="2400" i="1" dirty="0" smtClean="0"/>
              <a:t>читання поезії «Крила»;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 smtClean="0"/>
              <a:t>аналізуватимете поезію </a:t>
            </a:r>
            <a:r>
              <a:rPr lang="uk-UA" sz="2400" i="1" dirty="0"/>
              <a:t>за </a:t>
            </a:r>
            <a:r>
              <a:rPr lang="uk-UA" sz="2400" i="1" dirty="0" smtClean="0"/>
              <a:t>алгоритмом,працюватимете </a:t>
            </a:r>
            <a:r>
              <a:rPr lang="uk-UA" sz="2400" i="1" dirty="0"/>
              <a:t>із текстом поезії (пошук композиційних елементів, трактування образів-символів, аналіз художнього обрамлення тощо); </a:t>
            </a:r>
            <a:endParaRPr lang="uk-UA" sz="2400" i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 smtClean="0"/>
              <a:t>зацікавитеся </a:t>
            </a:r>
            <a:r>
              <a:rPr lang="uk-UA" sz="2400" i="1" dirty="0"/>
              <a:t>декламаторським та акторським мистецтвом, творчістю  українських </a:t>
            </a:r>
            <a:r>
              <a:rPr lang="uk-UA" sz="2400" i="1" dirty="0" smtClean="0"/>
              <a:t>митців</a:t>
            </a:r>
            <a:r>
              <a:rPr lang="uk-UA" sz="2400" i="1" dirty="0"/>
              <a:t>;</a:t>
            </a:r>
            <a:endParaRPr lang="uk-UA" sz="2400" i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i="1" dirty="0" smtClean="0"/>
              <a:t>поважатимете  творчість </a:t>
            </a:r>
            <a:r>
              <a:rPr lang="uk-UA" sz="2400" i="1" dirty="0"/>
              <a:t>Ліни Костенко</a:t>
            </a:r>
            <a:r>
              <a:rPr lang="uk-UA" sz="2400" i="1" dirty="0" smtClean="0"/>
              <a:t>, відчуєте красу поетичного слова, проявите почуття патріотизму.</a:t>
            </a:r>
            <a:endParaRPr lang="ru-RU" sz="2400" i="1" dirty="0"/>
          </a:p>
          <a:p>
            <a:pPr algn="just"/>
            <a:endParaRPr lang="uk-UA" sz="2400" i="1" dirty="0"/>
          </a:p>
        </p:txBody>
      </p:sp>
      <p:pic>
        <p:nvPicPr>
          <p:cNvPr id="6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786659" y="0"/>
            <a:ext cx="2340752" cy="26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9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8495" y="565665"/>
            <a:ext cx="8256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Проблемне питання: 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Найбільший скарб у житті – це…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:\Desktop\ukrainian-wing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595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21423" y="377439"/>
            <a:ext cx="83640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Проблемне                                        питання</a:t>
            </a:r>
            <a:r>
              <a:rPr lang="uk-UA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uk-UA" sz="7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Найбільший </a:t>
            </a:r>
            <a:r>
              <a:rPr lang="uk-UA" sz="7200" b="1" dirty="0">
                <a:latin typeface="Times New Roman" pitchFamily="18" charset="0"/>
                <a:cs typeface="Times New Roman" pitchFamily="18" charset="0"/>
              </a:rPr>
              <a:t>скарб у житті – це…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929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: скругленные углы 37"/>
          <p:cNvSpPr/>
          <p:nvPr/>
        </p:nvSpPr>
        <p:spPr>
          <a:xfrm>
            <a:off x="873076" y="1183329"/>
            <a:ext cx="4678828" cy="420063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/>
              <a:t>Лірика – </a:t>
            </a:r>
            <a:r>
              <a:rPr lang="uk-UA" sz="2400" i="1" dirty="0"/>
              <a:t>це…</a:t>
            </a:r>
            <a:endParaRPr lang="ru-RU" sz="2400" i="1" dirty="0"/>
          </a:p>
        </p:txBody>
      </p:sp>
      <p:sp>
        <p:nvSpPr>
          <p:cNvPr id="39" name="Прямоугольник: скругленные углы 38"/>
          <p:cNvSpPr/>
          <p:nvPr/>
        </p:nvSpPr>
        <p:spPr>
          <a:xfrm>
            <a:off x="868293" y="3465208"/>
            <a:ext cx="4678827" cy="46162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i="1" dirty="0"/>
              <a:t>До </a:t>
            </a:r>
            <a:r>
              <a:rPr lang="uk-UA" sz="2400" b="1" i="1" dirty="0"/>
              <a:t>видів</a:t>
            </a:r>
            <a:r>
              <a:rPr lang="uk-UA" sz="2400" i="1" dirty="0"/>
              <a:t> лірики належать</a:t>
            </a:r>
            <a:endParaRPr lang="ru-RU" sz="2400" i="1" dirty="0"/>
          </a:p>
        </p:txBody>
      </p:sp>
      <p:sp>
        <p:nvSpPr>
          <p:cNvPr id="40" name="Прямоугольник: скругленные углы 39"/>
          <p:cNvSpPr/>
          <p:nvPr/>
        </p:nvSpPr>
        <p:spPr>
          <a:xfrm>
            <a:off x="873076" y="4923789"/>
            <a:ext cx="4678829" cy="54453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/>
              <a:t>Ліро-епічний твір – </a:t>
            </a:r>
            <a:r>
              <a:rPr lang="uk-UA" sz="2400" i="1" dirty="0"/>
              <a:t>це…</a:t>
            </a:r>
            <a:endParaRPr lang="ru-RU" sz="2400" i="1" dirty="0"/>
          </a:p>
        </p:txBody>
      </p:sp>
      <p:sp>
        <p:nvSpPr>
          <p:cNvPr id="46" name="Прямоугольник: скругленные углы 45"/>
          <p:cNvSpPr/>
          <p:nvPr/>
        </p:nvSpPr>
        <p:spPr>
          <a:xfrm>
            <a:off x="6716422" y="943065"/>
            <a:ext cx="4965038" cy="1746825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000" i="1" dirty="0"/>
              <a:t>один із </a:t>
            </a:r>
            <a:r>
              <a:rPr lang="ru-RU" sz="2000" i="1" dirty="0" err="1"/>
              <a:t>родів</a:t>
            </a:r>
            <a:r>
              <a:rPr lang="ru-RU" sz="2000" i="1" dirty="0"/>
              <a:t> </a:t>
            </a:r>
            <a:r>
              <a:rPr lang="ru-RU" sz="2000" i="1" dirty="0" err="1"/>
              <a:t>художньої</a:t>
            </a:r>
            <a:r>
              <a:rPr lang="ru-RU" sz="2000" i="1" dirty="0"/>
              <a:t> </a:t>
            </a:r>
            <a:r>
              <a:rPr lang="ru-RU" sz="2000" i="1" dirty="0" err="1"/>
              <a:t>літератури</a:t>
            </a:r>
            <a:r>
              <a:rPr lang="ru-RU" sz="2000" i="1" dirty="0"/>
              <a:t>, в </a:t>
            </a:r>
            <a:r>
              <a:rPr lang="ru-RU" sz="2000" i="1" dirty="0" err="1"/>
              <a:t>якому</a:t>
            </a:r>
            <a:r>
              <a:rPr lang="ru-RU" sz="2000" i="1" dirty="0"/>
              <a:t> у </a:t>
            </a:r>
            <a:r>
              <a:rPr lang="ru-RU" sz="2000" i="1" dirty="0" err="1"/>
              <a:t>формі</a:t>
            </a:r>
            <a:r>
              <a:rPr lang="ru-RU" sz="2000" i="1" dirty="0"/>
              <a:t> </a:t>
            </a:r>
            <a:r>
              <a:rPr lang="ru-RU" sz="2000" i="1" dirty="0" err="1"/>
              <a:t>естетизованих</a:t>
            </a:r>
            <a:r>
              <a:rPr lang="ru-RU" sz="2000" i="1" dirty="0"/>
              <a:t> </a:t>
            </a:r>
            <a:r>
              <a:rPr lang="ru-RU" sz="2000" i="1" dirty="0" err="1"/>
              <a:t>переживань</a:t>
            </a:r>
            <a:r>
              <a:rPr lang="ru-RU" sz="2000" i="1" dirty="0"/>
              <a:t> </a:t>
            </a:r>
            <a:r>
              <a:rPr lang="ru-RU" sz="2000" i="1" dirty="0" err="1"/>
              <a:t>осмислюється</a:t>
            </a:r>
            <a:r>
              <a:rPr lang="ru-RU" sz="2000" i="1" dirty="0"/>
              <a:t> </a:t>
            </a:r>
            <a:r>
              <a:rPr lang="ru-RU" sz="2000" i="1" dirty="0" err="1"/>
              <a:t>сутність</a:t>
            </a:r>
            <a:r>
              <a:rPr lang="ru-RU" sz="2000" i="1" dirty="0"/>
              <a:t> </a:t>
            </a:r>
            <a:r>
              <a:rPr lang="ru-RU" sz="2000" i="1" dirty="0" err="1"/>
              <a:t>людського</a:t>
            </a:r>
            <a:r>
              <a:rPr lang="ru-RU" sz="2000" i="1" dirty="0"/>
              <a:t> </a:t>
            </a:r>
            <a:r>
              <a:rPr lang="ru-RU" sz="2000" i="1" dirty="0" err="1"/>
              <a:t>буття</a:t>
            </a:r>
            <a:r>
              <a:rPr lang="ru-RU" sz="2000" i="1" dirty="0"/>
              <a:t>, </a:t>
            </a:r>
            <a:r>
              <a:rPr lang="ru-RU" sz="2000" i="1" dirty="0" err="1"/>
              <a:t>витворюється</a:t>
            </a:r>
            <a:r>
              <a:rPr lang="ru-RU" sz="2000" i="1" dirty="0"/>
              <a:t> нова духовна </a:t>
            </a:r>
            <a:r>
              <a:rPr lang="ru-RU" sz="2000" i="1" dirty="0" err="1"/>
              <a:t>дійсність</a:t>
            </a:r>
            <a:r>
              <a:rPr lang="ru-RU" sz="2000" i="1" dirty="0"/>
              <a:t>, </a:t>
            </a:r>
            <a:r>
              <a:rPr lang="ru-RU" sz="2000" i="1" dirty="0" err="1"/>
              <a:t>розбудована</a:t>
            </a:r>
            <a:r>
              <a:rPr lang="ru-RU" sz="2000" i="1" dirty="0"/>
              <a:t> за законами </a:t>
            </a:r>
            <a:r>
              <a:rPr lang="ru-RU" sz="2000" i="1" dirty="0" err="1"/>
              <a:t>краси</a:t>
            </a:r>
            <a:r>
              <a:rPr lang="ru-RU" sz="2000" i="1" dirty="0"/>
              <a:t>.</a:t>
            </a:r>
          </a:p>
        </p:txBody>
      </p:sp>
      <p:sp>
        <p:nvSpPr>
          <p:cNvPr id="47" name="Прямоугольник: скругленные углы 46"/>
          <p:cNvSpPr/>
          <p:nvPr/>
        </p:nvSpPr>
        <p:spPr>
          <a:xfrm>
            <a:off x="6716420" y="2944951"/>
            <a:ext cx="4965040" cy="1581752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пейзажна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інтимна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громадянська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філософська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релігійна</a:t>
            </a:r>
            <a:endParaRPr lang="ru-RU" sz="2000" i="1" dirty="0"/>
          </a:p>
        </p:txBody>
      </p:sp>
      <p:sp>
        <p:nvSpPr>
          <p:cNvPr id="48" name="Прямоугольник: скругленные углы 47"/>
          <p:cNvSpPr/>
          <p:nvPr/>
        </p:nvSpPr>
        <p:spPr>
          <a:xfrm>
            <a:off x="6739502" y="4927966"/>
            <a:ext cx="4941958" cy="645080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i="1" dirty="0"/>
              <a:t>віршований твір, що має сюжет, героїв, у якому розгортаються події.</a:t>
            </a:r>
            <a:endParaRPr lang="ru-RU" sz="2000" i="1" dirty="0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="" xmlns:a16="http://schemas.microsoft.com/office/drawing/2014/main" id="{751C54E7-EC53-4FCA-9A3F-642CE1352128}"/>
              </a:ext>
            </a:extLst>
          </p:cNvPr>
          <p:cNvSpPr/>
          <p:nvPr/>
        </p:nvSpPr>
        <p:spPr>
          <a:xfrm>
            <a:off x="5859102" y="1244609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="" xmlns:a16="http://schemas.microsoft.com/office/drawing/2014/main" id="{6485014E-79FA-444E-8975-51AD621AA7A9}"/>
              </a:ext>
            </a:extLst>
          </p:cNvPr>
          <p:cNvSpPr/>
          <p:nvPr/>
        </p:nvSpPr>
        <p:spPr>
          <a:xfrm>
            <a:off x="5859102" y="3493370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="" xmlns:a16="http://schemas.microsoft.com/office/drawing/2014/main" id="{1DB53812-2B31-44C8-96C1-65A7EACC982D}"/>
              </a:ext>
            </a:extLst>
          </p:cNvPr>
          <p:cNvSpPr/>
          <p:nvPr/>
        </p:nvSpPr>
        <p:spPr>
          <a:xfrm>
            <a:off x="5859102" y="5047306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C427676F-761C-4C2E-BF80-CFDA82C9C690}"/>
              </a:ext>
            </a:extLst>
          </p:cNvPr>
          <p:cNvSpPr/>
          <p:nvPr/>
        </p:nvSpPr>
        <p:spPr>
          <a:xfrm>
            <a:off x="873077" y="5972002"/>
            <a:ext cx="4678829" cy="544536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/>
              <a:t>Поема – </a:t>
            </a:r>
            <a:r>
              <a:rPr lang="uk-UA" sz="2400" i="1" dirty="0"/>
              <a:t>це…</a:t>
            </a:r>
            <a:endParaRPr lang="ru-RU" sz="2400" i="1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BD08B95F-A1BB-40F3-8654-7E0E9B5A1D63}"/>
              </a:ext>
            </a:extLst>
          </p:cNvPr>
          <p:cNvSpPr/>
          <p:nvPr/>
        </p:nvSpPr>
        <p:spPr>
          <a:xfrm>
            <a:off x="6739502" y="5935757"/>
            <a:ext cx="4941958" cy="601771"/>
          </a:xfrm>
          <a:prstGeom prst="roundRect">
            <a:avLst/>
          </a:prstGeom>
          <a:ln>
            <a:solidFill>
              <a:srgbClr val="6A31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i="1" dirty="0"/>
              <a:t>ліро-епічний твір, у якому зображено значні події та яскраві герої. </a:t>
            </a:r>
            <a:endParaRPr lang="ru-RU" sz="2000" i="1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="" xmlns:a16="http://schemas.microsoft.com/office/drawing/2014/main" id="{84B9D279-0EBF-410D-AE65-E6B86948B3BF}"/>
              </a:ext>
            </a:extLst>
          </p:cNvPr>
          <p:cNvSpPr/>
          <p:nvPr/>
        </p:nvSpPr>
        <p:spPr>
          <a:xfrm>
            <a:off x="5859101" y="6039632"/>
            <a:ext cx="573206" cy="297501"/>
          </a:xfrm>
          <a:prstGeom prst="rightArrow">
            <a:avLst/>
          </a:prstGeom>
          <a:solidFill>
            <a:srgbClr val="47627D"/>
          </a:solidFill>
          <a:ln>
            <a:solidFill>
              <a:srgbClr val="476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C862ADD-B8B7-4AB8-9791-F1FAA9A1D67D}"/>
              </a:ext>
            </a:extLst>
          </p:cNvPr>
          <p:cNvSpPr txBox="1"/>
          <p:nvPr/>
        </p:nvSpPr>
        <p:spPr>
          <a:xfrm>
            <a:off x="2260631" y="36465"/>
            <a:ext cx="7670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>
                <a:solidFill>
                  <a:srgbClr val="4762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</a:rPr>
              <a:t>Пригадайте</a:t>
            </a:r>
            <a:endParaRPr lang="ru-RU" sz="4400" dirty="0">
              <a:solidFill>
                <a:srgbClr val="4762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75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Desktop\завантаженн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9549" cy="36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692529" y="161365"/>
            <a:ext cx="2340752" cy="26012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77118" y="874059"/>
            <a:ext cx="64143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</a:rPr>
              <a:t>Є ВІРШІ  ЯК  КВІТИ.</a:t>
            </a:r>
          </a:p>
          <a:p>
            <a:r>
              <a:rPr lang="uk-UA" sz="4800" b="1" dirty="0" smtClean="0">
                <a:solidFill>
                  <a:srgbClr val="C00000"/>
                </a:solidFill>
              </a:rPr>
              <a:t>Є ВІРШІ – ДУБИ.</a:t>
            </a:r>
          </a:p>
          <a:p>
            <a:r>
              <a:rPr lang="uk-UA" sz="4800" b="1" dirty="0" smtClean="0">
                <a:solidFill>
                  <a:srgbClr val="C00000"/>
                </a:solidFill>
              </a:rPr>
              <a:t>Є ІГРАШКИ – ВІРШІ.</a:t>
            </a:r>
          </a:p>
          <a:p>
            <a:r>
              <a:rPr lang="uk-UA" sz="4800" b="1" dirty="0" smtClean="0">
                <a:solidFill>
                  <a:srgbClr val="C00000"/>
                </a:solidFill>
              </a:rPr>
              <a:t>Є РАНИ.</a:t>
            </a:r>
          </a:p>
          <a:p>
            <a:r>
              <a:rPr lang="uk-UA" sz="4800" b="1" dirty="0" smtClean="0">
                <a:solidFill>
                  <a:srgbClr val="C00000"/>
                </a:solidFill>
              </a:rPr>
              <a:t>Є ПОВЕЛИТЕЛІ  І РАБИ.</a:t>
            </a:r>
          </a:p>
          <a:p>
            <a:r>
              <a:rPr lang="uk-UA" sz="4800" b="1" dirty="0" smtClean="0">
                <a:solidFill>
                  <a:srgbClr val="C00000"/>
                </a:solidFill>
              </a:rPr>
              <a:t>І ВІРШІ Є - КАТОРЖАНИ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57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811" y="240794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 </a:t>
            </a:r>
            <a:endParaRPr lang="ru-RU" dirty="0">
              <a:solidFill>
                <a:srgbClr val="931012"/>
              </a:solidFill>
            </a:endParaRPr>
          </a:p>
        </p:txBody>
      </p:sp>
      <p:pic>
        <p:nvPicPr>
          <p:cNvPr id="4" name="Picture 3" descr="D:\Desktop\завантаженн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9549" cy="366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d7/ab/ea/d7abea5e38dfaa8c8707220b65677e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00"/>
          <a:stretch>
            <a:fillRect/>
          </a:stretch>
        </p:blipFill>
        <p:spPr bwMode="auto">
          <a:xfrm>
            <a:off x="9692529" y="161365"/>
            <a:ext cx="2340752" cy="26012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65594" y="688791"/>
            <a:ext cx="59973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C00000"/>
                </a:solidFill>
              </a:rPr>
              <a:t>Для мене лиш той край є найкращим,</a:t>
            </a:r>
          </a:p>
          <a:p>
            <a:r>
              <a:rPr lang="uk-UA" sz="4800" dirty="0" smtClean="0">
                <a:solidFill>
                  <a:srgbClr val="C00000"/>
                </a:solidFill>
              </a:rPr>
              <a:t>Де виросли крила мої</a:t>
            </a:r>
          </a:p>
          <a:p>
            <a:r>
              <a:rPr lang="uk-UA" sz="4800" dirty="0">
                <a:solidFill>
                  <a:srgbClr val="C00000"/>
                </a:solidFill>
              </a:rPr>
              <a:t> </a:t>
            </a:r>
            <a:r>
              <a:rPr lang="uk-UA" sz="4800" dirty="0" smtClean="0">
                <a:solidFill>
                  <a:srgbClr val="C00000"/>
                </a:solidFill>
              </a:rPr>
              <a:t>                 </a:t>
            </a:r>
            <a:r>
              <a:rPr lang="uk-UA" sz="4000" dirty="0" smtClean="0">
                <a:solidFill>
                  <a:srgbClr val="C00000"/>
                </a:solidFill>
              </a:rPr>
              <a:t>Ліна Костенко</a:t>
            </a:r>
            <a:endParaRPr lang="uk-UA" sz="48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D:\Desktop\large_20220513144038969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488708"/>
            <a:ext cx="3334870" cy="30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35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4953</TotalTime>
  <Words>787</Words>
  <Application>Microsoft Office PowerPoint</Application>
  <PresentationFormat>Произвольный</PresentationFormat>
  <Paragraphs>143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Binka</dc:creator>
  <cp:lastModifiedBy>Admin</cp:lastModifiedBy>
  <cp:revision>486</cp:revision>
  <dcterms:created xsi:type="dcterms:W3CDTF">2017-07-15T09:35:32Z</dcterms:created>
  <dcterms:modified xsi:type="dcterms:W3CDTF">2024-03-05T17:04:49Z</dcterms:modified>
</cp:coreProperties>
</file>