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441" r:id="rId3"/>
    <p:sldId id="418" r:id="rId4"/>
    <p:sldId id="493" r:id="rId5"/>
    <p:sldId id="381" r:id="rId6"/>
    <p:sldId id="423" r:id="rId7"/>
    <p:sldId id="256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0F97F"/>
    <a:srgbClr val="EEDDEF"/>
    <a:srgbClr val="C5EAFA"/>
    <a:srgbClr val="5BD4FF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F2274-AC2C-4E4A-8A28-5582C4ECABD3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D2146B3-6FC1-4BB0-B756-5ACE544852AD}">
      <dgm:prSet phldrT="[Текст]"/>
      <dgm:spPr/>
      <dgm:t>
        <a:bodyPr/>
        <a:lstStyle/>
        <a:p>
          <a:r>
            <a:rPr lang="uk-UA" b="1" dirty="0"/>
            <a:t>Вибрати кнопку </a:t>
          </a:r>
          <a:r>
            <a:rPr lang="uk-UA" b="1" dirty="0">
              <a:solidFill>
                <a:srgbClr val="FFFF00"/>
              </a:solidFill>
            </a:rPr>
            <a:t>Створити змінну</a:t>
          </a:r>
          <a:r>
            <a:rPr lang="uk-UA" b="1" dirty="0"/>
            <a:t>.</a:t>
          </a:r>
        </a:p>
      </dgm:t>
    </dgm:pt>
    <dgm:pt modelId="{6ABDACC0-56B7-4194-9E73-5DCC32EF612B}" type="parTrans" cxnId="{539B683D-6DBB-4FC6-9856-FA0F9490D059}">
      <dgm:prSet/>
      <dgm:spPr/>
      <dgm:t>
        <a:bodyPr/>
        <a:lstStyle/>
        <a:p>
          <a:endParaRPr lang="uk-UA"/>
        </a:p>
      </dgm:t>
    </dgm:pt>
    <dgm:pt modelId="{5C177F82-CEA6-4360-B94C-D4CF6C2C31F1}" type="sibTrans" cxnId="{539B683D-6DBB-4FC6-9856-FA0F9490D059}">
      <dgm:prSet/>
      <dgm:spPr/>
      <dgm:t>
        <a:bodyPr/>
        <a:lstStyle/>
        <a:p>
          <a:endParaRPr lang="uk-UA"/>
        </a:p>
      </dgm:t>
    </dgm:pt>
    <dgm:pt modelId="{110F1540-ABA1-4A73-A770-A93FE2DDB5C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b="1" dirty="0"/>
            <a:t>Увести в поле </a:t>
          </a:r>
          <a:r>
            <a:rPr lang="ru-RU" b="1" dirty="0" err="1">
              <a:solidFill>
                <a:srgbClr val="FFFF00"/>
              </a:solidFill>
            </a:rPr>
            <a:t>Нове</a:t>
          </a:r>
          <a:r>
            <a:rPr lang="ru-RU" b="1" dirty="0">
              <a:solidFill>
                <a:srgbClr val="FFFF00"/>
              </a:solidFill>
            </a:rPr>
            <a:t> </a:t>
          </a:r>
          <a:r>
            <a:rPr lang="ru-RU" b="1" dirty="0" err="1">
              <a:solidFill>
                <a:srgbClr val="FFFF00"/>
              </a:solidFill>
            </a:rPr>
            <a:t>ім’я</a:t>
          </a:r>
          <a:r>
            <a:rPr lang="ru-RU" b="1" dirty="0">
              <a:solidFill>
                <a:srgbClr val="FFFF00"/>
              </a:solidFill>
            </a:rPr>
            <a:t> </a:t>
          </a:r>
          <a:r>
            <a:rPr lang="ru-RU" b="1" dirty="0" err="1">
              <a:solidFill>
                <a:srgbClr val="FFFF00"/>
              </a:solidFill>
            </a:rPr>
            <a:t>змін</a:t>
          </a:r>
          <a:r>
            <a:rPr lang="uk-UA" b="1" dirty="0" err="1">
              <a:solidFill>
                <a:srgbClr val="FFFF00"/>
              </a:solidFill>
            </a:rPr>
            <a:t>ної</a:t>
          </a:r>
          <a:r>
            <a:rPr lang="uk-UA" b="1" dirty="0"/>
            <a:t> ім’я нової змінної</a:t>
          </a:r>
        </a:p>
      </dgm:t>
    </dgm:pt>
    <dgm:pt modelId="{B799F452-218F-4CE7-9E52-3B337EA4879F}" type="parTrans" cxnId="{3B3268FB-9C08-4982-80FF-7A45448FC910}">
      <dgm:prSet/>
      <dgm:spPr/>
      <dgm:t>
        <a:bodyPr/>
        <a:lstStyle/>
        <a:p>
          <a:endParaRPr lang="uk-UA"/>
        </a:p>
      </dgm:t>
    </dgm:pt>
    <dgm:pt modelId="{DE56D7DB-0B20-436B-ACBD-E85CCA85EDDE}" type="sibTrans" cxnId="{3B3268FB-9C08-4982-80FF-7A45448FC910}">
      <dgm:prSet/>
      <dgm:spPr/>
      <dgm:t>
        <a:bodyPr/>
        <a:lstStyle/>
        <a:p>
          <a:endParaRPr lang="uk-UA"/>
        </a:p>
      </dgm:t>
    </dgm:pt>
    <dgm:pt modelId="{F28D0FA1-C292-4275-8B1C-226CAC69705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dirty="0"/>
            <a:t>Вибрати один з перемикачів (перемикач </a:t>
          </a:r>
          <a:r>
            <a:rPr lang="uk-UA" sz="2000" b="1" dirty="0">
              <a:solidFill>
                <a:srgbClr val="FFFF00"/>
              </a:solidFill>
            </a:rPr>
            <a:t>Для усіх </a:t>
          </a:r>
          <a:r>
            <a:rPr lang="uk-UA" sz="2000" b="1" dirty="0" err="1">
              <a:solidFill>
                <a:srgbClr val="FFFF00"/>
              </a:solidFill>
            </a:rPr>
            <a:t>спрайтів</a:t>
          </a:r>
          <a:r>
            <a:rPr lang="uk-UA" sz="2000" b="1" dirty="0"/>
            <a:t> є вибраним за замовчуванням).</a:t>
          </a:r>
        </a:p>
      </dgm:t>
    </dgm:pt>
    <dgm:pt modelId="{FE07834F-6657-4863-A288-5F4EA913136C}" type="parTrans" cxnId="{22E47315-3058-4766-AA1C-F8BD8D8EC507}">
      <dgm:prSet/>
      <dgm:spPr/>
      <dgm:t>
        <a:bodyPr/>
        <a:lstStyle/>
        <a:p>
          <a:endParaRPr lang="uk-UA"/>
        </a:p>
      </dgm:t>
    </dgm:pt>
    <dgm:pt modelId="{7EA18D44-A8A1-435D-9C18-E09C7EF168E9}" type="sibTrans" cxnId="{22E47315-3058-4766-AA1C-F8BD8D8EC507}">
      <dgm:prSet/>
      <dgm:spPr/>
      <dgm:t>
        <a:bodyPr/>
        <a:lstStyle/>
        <a:p>
          <a:endParaRPr lang="uk-UA"/>
        </a:p>
      </dgm:t>
    </dgm:pt>
    <dgm:pt modelId="{047572C9-9C60-4E3F-ACE1-C278FC921E3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dirty="0"/>
            <a:t>Вибрати кнопку </a:t>
          </a:r>
          <a:r>
            <a:rPr lang="uk-UA" b="1" dirty="0">
              <a:solidFill>
                <a:srgbClr val="FFFF00"/>
              </a:solidFill>
            </a:rPr>
            <a:t>Гаразд</a:t>
          </a:r>
          <a:r>
            <a:rPr lang="uk-UA" b="1" dirty="0"/>
            <a:t>.</a:t>
          </a:r>
        </a:p>
      </dgm:t>
    </dgm:pt>
    <dgm:pt modelId="{F241F581-C21D-4E84-B749-8F9B12592F49}" type="parTrans" cxnId="{390596A9-62D8-4DC7-8E05-7130EB7367F1}">
      <dgm:prSet/>
      <dgm:spPr/>
      <dgm:t>
        <a:bodyPr/>
        <a:lstStyle/>
        <a:p>
          <a:endParaRPr lang="uk-UA"/>
        </a:p>
      </dgm:t>
    </dgm:pt>
    <dgm:pt modelId="{CDF895A1-49EE-4DBF-9475-EA4A36449B0B}" type="sibTrans" cxnId="{390596A9-62D8-4DC7-8E05-7130EB7367F1}">
      <dgm:prSet/>
      <dgm:spPr/>
      <dgm:t>
        <a:bodyPr/>
        <a:lstStyle/>
        <a:p>
          <a:endParaRPr lang="uk-UA"/>
        </a:p>
      </dgm:t>
    </dgm:pt>
    <dgm:pt modelId="{1FF9E9EE-E59D-44CD-B04F-857FA13377D4}" type="pres">
      <dgm:prSet presAssocID="{58FF2274-AC2C-4E4A-8A28-5582C4ECABD3}" presName="Name0" presStyleCnt="0">
        <dgm:presLayoutVars>
          <dgm:chMax val="7"/>
          <dgm:chPref val="7"/>
          <dgm:dir/>
        </dgm:presLayoutVars>
      </dgm:prSet>
      <dgm:spPr/>
    </dgm:pt>
    <dgm:pt modelId="{6960D21C-864F-4AC0-B2B0-4189FEA767D7}" type="pres">
      <dgm:prSet presAssocID="{58FF2274-AC2C-4E4A-8A28-5582C4ECABD3}" presName="Name1" presStyleCnt="0"/>
      <dgm:spPr/>
    </dgm:pt>
    <dgm:pt modelId="{E29B6ABE-5B0E-4727-BD9C-E5AE318DBC4A}" type="pres">
      <dgm:prSet presAssocID="{58FF2274-AC2C-4E4A-8A28-5582C4ECABD3}" presName="cycle" presStyleCnt="0"/>
      <dgm:spPr/>
    </dgm:pt>
    <dgm:pt modelId="{EA2F259F-5688-4D70-B589-57DDD2C25122}" type="pres">
      <dgm:prSet presAssocID="{58FF2274-AC2C-4E4A-8A28-5582C4ECABD3}" presName="srcNode" presStyleLbl="node1" presStyleIdx="0" presStyleCnt="4"/>
      <dgm:spPr/>
    </dgm:pt>
    <dgm:pt modelId="{43F5726D-6178-48C2-9804-9C3D11B87774}" type="pres">
      <dgm:prSet presAssocID="{58FF2274-AC2C-4E4A-8A28-5582C4ECABD3}" presName="conn" presStyleLbl="parChTrans1D2" presStyleIdx="0" presStyleCnt="1"/>
      <dgm:spPr/>
    </dgm:pt>
    <dgm:pt modelId="{ECBF59E4-1973-4620-9856-5D96045B1C6C}" type="pres">
      <dgm:prSet presAssocID="{58FF2274-AC2C-4E4A-8A28-5582C4ECABD3}" presName="extraNode" presStyleLbl="node1" presStyleIdx="0" presStyleCnt="4"/>
      <dgm:spPr/>
    </dgm:pt>
    <dgm:pt modelId="{C75CEB3C-4D76-4D04-8D2D-6F1DD93C90F7}" type="pres">
      <dgm:prSet presAssocID="{58FF2274-AC2C-4E4A-8A28-5582C4ECABD3}" presName="dstNode" presStyleLbl="node1" presStyleIdx="0" presStyleCnt="4"/>
      <dgm:spPr/>
    </dgm:pt>
    <dgm:pt modelId="{F2FCF6C0-C342-4920-BB6E-1056A7D63A6A}" type="pres">
      <dgm:prSet presAssocID="{CD2146B3-6FC1-4BB0-B756-5ACE544852AD}" presName="text_1" presStyleLbl="node1" presStyleIdx="0" presStyleCnt="4">
        <dgm:presLayoutVars>
          <dgm:bulletEnabled val="1"/>
        </dgm:presLayoutVars>
      </dgm:prSet>
      <dgm:spPr/>
    </dgm:pt>
    <dgm:pt modelId="{96EEF403-DCF3-4D35-875C-D8B0DDE4768C}" type="pres">
      <dgm:prSet presAssocID="{CD2146B3-6FC1-4BB0-B756-5ACE544852AD}" presName="accent_1" presStyleCnt="0"/>
      <dgm:spPr/>
    </dgm:pt>
    <dgm:pt modelId="{B16C988D-277C-4891-BE85-8DE256465735}" type="pres">
      <dgm:prSet presAssocID="{CD2146B3-6FC1-4BB0-B756-5ACE544852AD}" presName="accentRepeatNode" presStyleLbl="solidFgAcc1" presStyleIdx="0" presStyleCnt="4"/>
      <dgm:spPr>
        <a:solidFill>
          <a:schemeClr val="accent6">
            <a:lumMod val="40000"/>
            <a:lumOff val="60000"/>
          </a:schemeClr>
        </a:solidFill>
      </dgm:spPr>
    </dgm:pt>
    <dgm:pt modelId="{B455285A-0684-49CB-BD20-A434F8C992E9}" type="pres">
      <dgm:prSet presAssocID="{110F1540-ABA1-4A73-A770-A93FE2DDB5C1}" presName="text_2" presStyleLbl="node1" presStyleIdx="1" presStyleCnt="4">
        <dgm:presLayoutVars>
          <dgm:bulletEnabled val="1"/>
        </dgm:presLayoutVars>
      </dgm:prSet>
      <dgm:spPr/>
    </dgm:pt>
    <dgm:pt modelId="{11A0E20A-2B5C-44C0-A930-D227200535B0}" type="pres">
      <dgm:prSet presAssocID="{110F1540-ABA1-4A73-A770-A93FE2DDB5C1}" presName="accent_2" presStyleCnt="0"/>
      <dgm:spPr/>
    </dgm:pt>
    <dgm:pt modelId="{ABF1D55E-9870-4478-B7FE-2CAC4926695A}" type="pres">
      <dgm:prSet presAssocID="{110F1540-ABA1-4A73-A770-A93FE2DDB5C1}" presName="accentRepeatNode" presStyleLbl="solidFgAcc1" presStyleIdx="1" presStyleCnt="4"/>
      <dgm:spPr>
        <a:solidFill>
          <a:srgbClr val="FFC000"/>
        </a:solidFill>
      </dgm:spPr>
    </dgm:pt>
    <dgm:pt modelId="{F5092999-EA2C-4F1F-A698-C26464EF0E6D}" type="pres">
      <dgm:prSet presAssocID="{F28D0FA1-C292-4275-8B1C-226CAC697056}" presName="text_3" presStyleLbl="node1" presStyleIdx="2" presStyleCnt="4" custLinFactNeighborY="0">
        <dgm:presLayoutVars>
          <dgm:bulletEnabled val="1"/>
        </dgm:presLayoutVars>
      </dgm:prSet>
      <dgm:spPr/>
    </dgm:pt>
    <dgm:pt modelId="{0464F1F9-A967-4AFA-A5E6-D18413894DCC}" type="pres">
      <dgm:prSet presAssocID="{F28D0FA1-C292-4275-8B1C-226CAC697056}" presName="accent_3" presStyleCnt="0"/>
      <dgm:spPr/>
    </dgm:pt>
    <dgm:pt modelId="{463B6491-B5A1-4877-B1D5-33564FD978F2}" type="pres">
      <dgm:prSet presAssocID="{F28D0FA1-C292-4275-8B1C-226CAC697056}" presName="accentRepeatNode" presStyleLbl="solidFgAcc1" presStyleIdx="2" presStyleCnt="4"/>
      <dgm:spPr>
        <a:solidFill>
          <a:srgbClr val="FF00FF"/>
        </a:solidFill>
      </dgm:spPr>
    </dgm:pt>
    <dgm:pt modelId="{09A400EB-3BDD-4238-98C4-9566E8D71C7C}" type="pres">
      <dgm:prSet presAssocID="{047572C9-9C60-4E3F-ACE1-C278FC921E39}" presName="text_4" presStyleLbl="node1" presStyleIdx="3" presStyleCnt="4">
        <dgm:presLayoutVars>
          <dgm:bulletEnabled val="1"/>
        </dgm:presLayoutVars>
      </dgm:prSet>
      <dgm:spPr/>
    </dgm:pt>
    <dgm:pt modelId="{C7F2FFBE-7780-47F7-900C-DC1AFF0731FA}" type="pres">
      <dgm:prSet presAssocID="{047572C9-9C60-4E3F-ACE1-C278FC921E39}" presName="accent_4" presStyleCnt="0"/>
      <dgm:spPr/>
    </dgm:pt>
    <dgm:pt modelId="{CA3F291B-2968-48D6-8C4C-AF4FECFCF2A1}" type="pres">
      <dgm:prSet presAssocID="{047572C9-9C60-4E3F-ACE1-C278FC921E39}" presName="accentRepeatNode" presStyleLbl="solidFgAcc1" presStyleIdx="3" presStyleCnt="4"/>
      <dgm:spPr>
        <a:solidFill>
          <a:srgbClr val="00B0F0"/>
        </a:solidFill>
      </dgm:spPr>
    </dgm:pt>
  </dgm:ptLst>
  <dgm:cxnLst>
    <dgm:cxn modelId="{22E47315-3058-4766-AA1C-F8BD8D8EC507}" srcId="{58FF2274-AC2C-4E4A-8A28-5582C4ECABD3}" destId="{F28D0FA1-C292-4275-8B1C-226CAC697056}" srcOrd="2" destOrd="0" parTransId="{FE07834F-6657-4863-A288-5F4EA913136C}" sibTransId="{7EA18D44-A8A1-435D-9C18-E09C7EF168E9}"/>
    <dgm:cxn modelId="{539B683D-6DBB-4FC6-9856-FA0F9490D059}" srcId="{58FF2274-AC2C-4E4A-8A28-5582C4ECABD3}" destId="{CD2146B3-6FC1-4BB0-B756-5ACE544852AD}" srcOrd="0" destOrd="0" parTransId="{6ABDACC0-56B7-4194-9E73-5DCC32EF612B}" sibTransId="{5C177F82-CEA6-4360-B94C-D4CF6C2C31F1}"/>
    <dgm:cxn modelId="{A79E9A5E-5B0C-4D84-9800-883C7E0E7E5C}" type="presOf" srcId="{5C177F82-CEA6-4360-B94C-D4CF6C2C31F1}" destId="{43F5726D-6178-48C2-9804-9C3D11B87774}" srcOrd="0" destOrd="0" presId="urn:microsoft.com/office/officeart/2008/layout/VerticalCurvedList"/>
    <dgm:cxn modelId="{E4847E4C-ABAE-4407-B616-DD758578B8D6}" type="presOf" srcId="{58FF2274-AC2C-4E4A-8A28-5582C4ECABD3}" destId="{1FF9E9EE-E59D-44CD-B04F-857FA13377D4}" srcOrd="0" destOrd="0" presId="urn:microsoft.com/office/officeart/2008/layout/VerticalCurvedList"/>
    <dgm:cxn modelId="{3ADCAE94-96DA-4D53-82F4-9D50BF3AE310}" type="presOf" srcId="{F28D0FA1-C292-4275-8B1C-226CAC697056}" destId="{F5092999-EA2C-4F1F-A698-C26464EF0E6D}" srcOrd="0" destOrd="0" presId="urn:microsoft.com/office/officeart/2008/layout/VerticalCurvedList"/>
    <dgm:cxn modelId="{76EEADA7-8276-46EB-9951-242B9D8B5DF4}" type="presOf" srcId="{CD2146B3-6FC1-4BB0-B756-5ACE544852AD}" destId="{F2FCF6C0-C342-4920-BB6E-1056A7D63A6A}" srcOrd="0" destOrd="0" presId="urn:microsoft.com/office/officeart/2008/layout/VerticalCurvedList"/>
    <dgm:cxn modelId="{434D89A8-C96C-45CE-B6CE-9FBE7E2F53AE}" type="presOf" srcId="{110F1540-ABA1-4A73-A770-A93FE2DDB5C1}" destId="{B455285A-0684-49CB-BD20-A434F8C992E9}" srcOrd="0" destOrd="0" presId="urn:microsoft.com/office/officeart/2008/layout/VerticalCurvedList"/>
    <dgm:cxn modelId="{390596A9-62D8-4DC7-8E05-7130EB7367F1}" srcId="{58FF2274-AC2C-4E4A-8A28-5582C4ECABD3}" destId="{047572C9-9C60-4E3F-ACE1-C278FC921E39}" srcOrd="3" destOrd="0" parTransId="{F241F581-C21D-4E84-B749-8F9B12592F49}" sibTransId="{CDF895A1-49EE-4DBF-9475-EA4A36449B0B}"/>
    <dgm:cxn modelId="{8B37A9F3-3D42-46CC-A4BE-F9F3108C0E34}" type="presOf" srcId="{047572C9-9C60-4E3F-ACE1-C278FC921E39}" destId="{09A400EB-3BDD-4238-98C4-9566E8D71C7C}" srcOrd="0" destOrd="0" presId="urn:microsoft.com/office/officeart/2008/layout/VerticalCurvedList"/>
    <dgm:cxn modelId="{3B3268FB-9C08-4982-80FF-7A45448FC910}" srcId="{58FF2274-AC2C-4E4A-8A28-5582C4ECABD3}" destId="{110F1540-ABA1-4A73-A770-A93FE2DDB5C1}" srcOrd="1" destOrd="0" parTransId="{B799F452-218F-4CE7-9E52-3B337EA4879F}" sibTransId="{DE56D7DB-0B20-436B-ACBD-E85CCA85EDDE}"/>
    <dgm:cxn modelId="{7CABB8B0-7C9C-4E43-BB15-B7B5F2E96B4C}" type="presParOf" srcId="{1FF9E9EE-E59D-44CD-B04F-857FA13377D4}" destId="{6960D21C-864F-4AC0-B2B0-4189FEA767D7}" srcOrd="0" destOrd="0" presId="urn:microsoft.com/office/officeart/2008/layout/VerticalCurvedList"/>
    <dgm:cxn modelId="{74589208-5A55-4720-AAEC-CFF7072093C9}" type="presParOf" srcId="{6960D21C-864F-4AC0-B2B0-4189FEA767D7}" destId="{E29B6ABE-5B0E-4727-BD9C-E5AE318DBC4A}" srcOrd="0" destOrd="0" presId="urn:microsoft.com/office/officeart/2008/layout/VerticalCurvedList"/>
    <dgm:cxn modelId="{98C6E16F-7BEE-4614-BE18-8E3E870178AD}" type="presParOf" srcId="{E29B6ABE-5B0E-4727-BD9C-E5AE318DBC4A}" destId="{EA2F259F-5688-4D70-B589-57DDD2C25122}" srcOrd="0" destOrd="0" presId="urn:microsoft.com/office/officeart/2008/layout/VerticalCurvedList"/>
    <dgm:cxn modelId="{C5A840F7-3095-4AC6-8BFF-5A080021B8C5}" type="presParOf" srcId="{E29B6ABE-5B0E-4727-BD9C-E5AE318DBC4A}" destId="{43F5726D-6178-48C2-9804-9C3D11B87774}" srcOrd="1" destOrd="0" presId="urn:microsoft.com/office/officeart/2008/layout/VerticalCurvedList"/>
    <dgm:cxn modelId="{2284B9C4-0CC6-4C0F-8F88-268010D6F841}" type="presParOf" srcId="{E29B6ABE-5B0E-4727-BD9C-E5AE318DBC4A}" destId="{ECBF59E4-1973-4620-9856-5D96045B1C6C}" srcOrd="2" destOrd="0" presId="urn:microsoft.com/office/officeart/2008/layout/VerticalCurvedList"/>
    <dgm:cxn modelId="{95CAAF7E-CBAD-416F-9C37-2B30798BF17A}" type="presParOf" srcId="{E29B6ABE-5B0E-4727-BD9C-E5AE318DBC4A}" destId="{C75CEB3C-4D76-4D04-8D2D-6F1DD93C90F7}" srcOrd="3" destOrd="0" presId="urn:microsoft.com/office/officeart/2008/layout/VerticalCurvedList"/>
    <dgm:cxn modelId="{8667BE96-3C1C-4A39-8F5F-F94919C964A8}" type="presParOf" srcId="{6960D21C-864F-4AC0-B2B0-4189FEA767D7}" destId="{F2FCF6C0-C342-4920-BB6E-1056A7D63A6A}" srcOrd="1" destOrd="0" presId="urn:microsoft.com/office/officeart/2008/layout/VerticalCurvedList"/>
    <dgm:cxn modelId="{4313AB1C-A9C5-4E9C-A981-22CF31082CC3}" type="presParOf" srcId="{6960D21C-864F-4AC0-B2B0-4189FEA767D7}" destId="{96EEF403-DCF3-4D35-875C-D8B0DDE4768C}" srcOrd="2" destOrd="0" presId="urn:microsoft.com/office/officeart/2008/layout/VerticalCurvedList"/>
    <dgm:cxn modelId="{37CC3E42-8DB8-4284-B0ED-B106DE47CA14}" type="presParOf" srcId="{96EEF403-DCF3-4D35-875C-D8B0DDE4768C}" destId="{B16C988D-277C-4891-BE85-8DE256465735}" srcOrd="0" destOrd="0" presId="urn:microsoft.com/office/officeart/2008/layout/VerticalCurvedList"/>
    <dgm:cxn modelId="{FA7BBADB-CFE7-4956-9895-7698BCB194B9}" type="presParOf" srcId="{6960D21C-864F-4AC0-B2B0-4189FEA767D7}" destId="{B455285A-0684-49CB-BD20-A434F8C992E9}" srcOrd="3" destOrd="0" presId="urn:microsoft.com/office/officeart/2008/layout/VerticalCurvedList"/>
    <dgm:cxn modelId="{9D1E9677-3398-4AA1-B34A-E442953E7E18}" type="presParOf" srcId="{6960D21C-864F-4AC0-B2B0-4189FEA767D7}" destId="{11A0E20A-2B5C-44C0-A930-D227200535B0}" srcOrd="4" destOrd="0" presId="urn:microsoft.com/office/officeart/2008/layout/VerticalCurvedList"/>
    <dgm:cxn modelId="{C4347B98-24A3-4F54-9073-5DB1017ACE0C}" type="presParOf" srcId="{11A0E20A-2B5C-44C0-A930-D227200535B0}" destId="{ABF1D55E-9870-4478-B7FE-2CAC4926695A}" srcOrd="0" destOrd="0" presId="urn:microsoft.com/office/officeart/2008/layout/VerticalCurvedList"/>
    <dgm:cxn modelId="{4A357F25-FB2A-4293-8A36-9D70DA3567A3}" type="presParOf" srcId="{6960D21C-864F-4AC0-B2B0-4189FEA767D7}" destId="{F5092999-EA2C-4F1F-A698-C26464EF0E6D}" srcOrd="5" destOrd="0" presId="urn:microsoft.com/office/officeart/2008/layout/VerticalCurvedList"/>
    <dgm:cxn modelId="{04956786-C0A3-4C7E-B79C-859213F30954}" type="presParOf" srcId="{6960D21C-864F-4AC0-B2B0-4189FEA767D7}" destId="{0464F1F9-A967-4AFA-A5E6-D18413894DCC}" srcOrd="6" destOrd="0" presId="urn:microsoft.com/office/officeart/2008/layout/VerticalCurvedList"/>
    <dgm:cxn modelId="{37BED0D2-1E8C-4EBF-A298-AAD2406B872C}" type="presParOf" srcId="{0464F1F9-A967-4AFA-A5E6-D18413894DCC}" destId="{463B6491-B5A1-4877-B1D5-33564FD978F2}" srcOrd="0" destOrd="0" presId="urn:microsoft.com/office/officeart/2008/layout/VerticalCurvedList"/>
    <dgm:cxn modelId="{9FCC2EA7-D5D6-4B13-BCF8-A284960FD065}" type="presParOf" srcId="{6960D21C-864F-4AC0-B2B0-4189FEA767D7}" destId="{09A400EB-3BDD-4238-98C4-9566E8D71C7C}" srcOrd="7" destOrd="0" presId="urn:microsoft.com/office/officeart/2008/layout/VerticalCurvedList"/>
    <dgm:cxn modelId="{241DFCE5-6046-4632-AEB0-87DBADD70EBF}" type="presParOf" srcId="{6960D21C-864F-4AC0-B2B0-4189FEA767D7}" destId="{C7F2FFBE-7780-47F7-900C-DC1AFF0731FA}" srcOrd="8" destOrd="0" presId="urn:microsoft.com/office/officeart/2008/layout/VerticalCurvedList"/>
    <dgm:cxn modelId="{4C37E950-4071-46DA-9653-36E2D77CA179}" type="presParOf" srcId="{C7F2FFBE-7780-47F7-900C-DC1AFF0731FA}" destId="{CA3F291B-2968-48D6-8C4C-AF4FECFCF2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5726D-6178-48C2-9804-9C3D11B87774}">
      <dsp:nvSpPr>
        <dsp:cNvPr id="0" name=""/>
        <dsp:cNvSpPr/>
      </dsp:nvSpPr>
      <dsp:spPr>
        <a:xfrm>
          <a:off x="-4938872" y="-756786"/>
          <a:ext cx="5882100" cy="5882100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CF6C0-C342-4920-BB6E-1056A7D63A6A}">
      <dsp:nvSpPr>
        <dsp:cNvPr id="0" name=""/>
        <dsp:cNvSpPr/>
      </dsp:nvSpPr>
      <dsp:spPr>
        <a:xfrm>
          <a:off x="493932" y="335852"/>
          <a:ext cx="6084641" cy="672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Вибрати кнопку </a:t>
          </a:r>
          <a:r>
            <a:rPr lang="uk-UA" sz="2000" b="1" kern="1200" dirty="0">
              <a:solidFill>
                <a:srgbClr val="FFFF00"/>
              </a:solidFill>
            </a:rPr>
            <a:t>Створити змінну</a:t>
          </a:r>
          <a:r>
            <a:rPr lang="uk-UA" sz="2000" b="1" kern="1200" dirty="0"/>
            <a:t>.</a:t>
          </a:r>
        </a:p>
      </dsp:txBody>
      <dsp:txXfrm>
        <a:off x="493932" y="335852"/>
        <a:ext cx="6084641" cy="672054"/>
      </dsp:txXfrm>
    </dsp:sp>
    <dsp:sp modelId="{B16C988D-277C-4891-BE85-8DE256465735}">
      <dsp:nvSpPr>
        <dsp:cNvPr id="0" name=""/>
        <dsp:cNvSpPr/>
      </dsp:nvSpPr>
      <dsp:spPr>
        <a:xfrm>
          <a:off x="73899" y="251845"/>
          <a:ext cx="840067" cy="84006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55285A-0684-49CB-BD20-A434F8C992E9}">
      <dsp:nvSpPr>
        <dsp:cNvPr id="0" name=""/>
        <dsp:cNvSpPr/>
      </dsp:nvSpPr>
      <dsp:spPr>
        <a:xfrm>
          <a:off x="879237" y="1344108"/>
          <a:ext cx="5699337" cy="67205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Увести в поле </a:t>
          </a:r>
          <a:r>
            <a:rPr lang="ru-RU" sz="2000" b="1" kern="1200" dirty="0" err="1">
              <a:solidFill>
                <a:srgbClr val="FFFF00"/>
              </a:solidFill>
            </a:rPr>
            <a:t>Нове</a:t>
          </a:r>
          <a:r>
            <a:rPr lang="ru-RU" sz="2000" b="1" kern="1200" dirty="0">
              <a:solidFill>
                <a:srgbClr val="FFFF00"/>
              </a:solidFill>
            </a:rPr>
            <a:t> </a:t>
          </a:r>
          <a:r>
            <a:rPr lang="ru-RU" sz="2000" b="1" kern="1200" dirty="0" err="1">
              <a:solidFill>
                <a:srgbClr val="FFFF00"/>
              </a:solidFill>
            </a:rPr>
            <a:t>ім’я</a:t>
          </a:r>
          <a:r>
            <a:rPr lang="ru-RU" sz="2000" b="1" kern="1200" dirty="0">
              <a:solidFill>
                <a:srgbClr val="FFFF00"/>
              </a:solidFill>
            </a:rPr>
            <a:t> </a:t>
          </a:r>
          <a:r>
            <a:rPr lang="ru-RU" sz="2000" b="1" kern="1200" dirty="0" err="1">
              <a:solidFill>
                <a:srgbClr val="FFFF00"/>
              </a:solidFill>
            </a:rPr>
            <a:t>змін</a:t>
          </a:r>
          <a:r>
            <a:rPr lang="uk-UA" sz="2000" b="1" kern="1200" dirty="0" err="1">
              <a:solidFill>
                <a:srgbClr val="FFFF00"/>
              </a:solidFill>
            </a:rPr>
            <a:t>ної</a:t>
          </a:r>
          <a:r>
            <a:rPr lang="uk-UA" sz="2000" b="1" kern="1200" dirty="0"/>
            <a:t> ім’я нової змінної</a:t>
          </a:r>
        </a:p>
      </dsp:txBody>
      <dsp:txXfrm>
        <a:off x="879237" y="1344108"/>
        <a:ext cx="5699337" cy="672054"/>
      </dsp:txXfrm>
    </dsp:sp>
    <dsp:sp modelId="{ABF1D55E-9870-4478-B7FE-2CAC4926695A}">
      <dsp:nvSpPr>
        <dsp:cNvPr id="0" name=""/>
        <dsp:cNvSpPr/>
      </dsp:nvSpPr>
      <dsp:spPr>
        <a:xfrm>
          <a:off x="459203" y="1260101"/>
          <a:ext cx="840067" cy="840067"/>
        </a:xfrm>
        <a:prstGeom prst="ellipse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092999-EA2C-4F1F-A698-C26464EF0E6D}">
      <dsp:nvSpPr>
        <dsp:cNvPr id="0" name=""/>
        <dsp:cNvSpPr/>
      </dsp:nvSpPr>
      <dsp:spPr>
        <a:xfrm>
          <a:off x="879237" y="2352364"/>
          <a:ext cx="5699337" cy="67205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Вибрати один з перемикачів (перемикач </a:t>
          </a:r>
          <a:r>
            <a:rPr lang="uk-UA" sz="2000" b="1" kern="1200" dirty="0">
              <a:solidFill>
                <a:srgbClr val="FFFF00"/>
              </a:solidFill>
            </a:rPr>
            <a:t>Для усіх </a:t>
          </a:r>
          <a:r>
            <a:rPr lang="uk-UA" sz="2000" b="1" kern="1200" dirty="0" err="1">
              <a:solidFill>
                <a:srgbClr val="FFFF00"/>
              </a:solidFill>
            </a:rPr>
            <a:t>спрайтів</a:t>
          </a:r>
          <a:r>
            <a:rPr lang="uk-UA" sz="2000" b="1" kern="1200" dirty="0"/>
            <a:t> є вибраним за замовчуванням).</a:t>
          </a:r>
        </a:p>
      </dsp:txBody>
      <dsp:txXfrm>
        <a:off x="879237" y="2352364"/>
        <a:ext cx="5699337" cy="672054"/>
      </dsp:txXfrm>
    </dsp:sp>
    <dsp:sp modelId="{463B6491-B5A1-4877-B1D5-33564FD978F2}">
      <dsp:nvSpPr>
        <dsp:cNvPr id="0" name=""/>
        <dsp:cNvSpPr/>
      </dsp:nvSpPr>
      <dsp:spPr>
        <a:xfrm>
          <a:off x="459203" y="2268357"/>
          <a:ext cx="840067" cy="840067"/>
        </a:xfrm>
        <a:prstGeom prst="ellipse">
          <a:avLst/>
        </a:prstGeom>
        <a:solidFill>
          <a:srgbClr val="FF00FF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A400EB-3BDD-4238-98C4-9566E8D71C7C}">
      <dsp:nvSpPr>
        <dsp:cNvPr id="0" name=""/>
        <dsp:cNvSpPr/>
      </dsp:nvSpPr>
      <dsp:spPr>
        <a:xfrm>
          <a:off x="493932" y="3360620"/>
          <a:ext cx="6084641" cy="6720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4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Вибрати кнопку </a:t>
          </a:r>
          <a:r>
            <a:rPr lang="uk-UA" sz="2000" b="1" kern="1200" dirty="0">
              <a:solidFill>
                <a:srgbClr val="FFFF00"/>
              </a:solidFill>
            </a:rPr>
            <a:t>Гаразд</a:t>
          </a:r>
          <a:r>
            <a:rPr lang="uk-UA" sz="2000" b="1" kern="1200" dirty="0"/>
            <a:t>.</a:t>
          </a:r>
        </a:p>
      </dsp:txBody>
      <dsp:txXfrm>
        <a:off x="493932" y="3360620"/>
        <a:ext cx="6084641" cy="672054"/>
      </dsp:txXfrm>
    </dsp:sp>
    <dsp:sp modelId="{CA3F291B-2968-48D6-8C4C-AF4FECFCF2A1}">
      <dsp:nvSpPr>
        <dsp:cNvPr id="0" name=""/>
        <dsp:cNvSpPr/>
      </dsp:nvSpPr>
      <dsp:spPr>
        <a:xfrm>
          <a:off x="73899" y="3276613"/>
          <a:ext cx="840067" cy="840067"/>
        </a:xfrm>
        <a:prstGeom prst="ellipse">
          <a:avLst/>
        </a:prstGeom>
        <a:solidFill>
          <a:srgbClr val="00B0F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13.03.2024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hyperlink" Target="https://youtu.be/rKGwusyput0" TargetMode="External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channel/UCYtu9EnlIk3Nph-Yj_nHd6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hyperlink" Target="https://youtu.be/rKGwusyput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s://youtu.be/rKGwusyput0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4.wdp"/><Relationship Id="rId4" Type="http://schemas.openxmlformats.org/officeDocument/2006/relationships/image" Target="../media/image10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hyperlink" Target="https://youtu.be/rKGwusyput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diagramData" Target="../diagrams/data1.xml"/><Relationship Id="rId5" Type="http://schemas.openxmlformats.org/officeDocument/2006/relationships/hyperlink" Target="https://www.youtube.com/channel/UCYtu9EnlIk3Nph-Yj_nHd6A" TargetMode="External"/><Relationship Id="rId15" Type="http://schemas.microsoft.com/office/2007/relationships/diagramDrawing" Target="../diagrams/drawing1.xml"/><Relationship Id="rId10" Type="http://schemas.microsoft.com/office/2007/relationships/hdphoto" Target="../media/hdphoto6.wdp"/><Relationship Id="rId4" Type="http://schemas.openxmlformats.org/officeDocument/2006/relationships/image" Target="../media/image10.gif"/><Relationship Id="rId9" Type="http://schemas.openxmlformats.org/officeDocument/2006/relationships/image" Target="../media/image14.png"/><Relationship Id="rId14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hyperlink" Target="https://youtu.be/rKGwusyput0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0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s://youtu.be/rKGwusyput0" TargetMode="External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4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10.wdp"/><Relationship Id="rId4" Type="http://schemas.openxmlformats.org/officeDocument/2006/relationships/image" Target="../media/image10.gif"/><Relationship Id="rId9" Type="http://schemas.openxmlformats.org/officeDocument/2006/relationships/image" Target="../media/image18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KGwusyput0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32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6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032985" y="2263591"/>
            <a:ext cx="8159015" cy="1446550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ЛІНІЙНІ АЛГОРИТМИ ЗІ ЗМІННИМИ В 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SCRATCH 3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A141E-879B-B1EB-F4F8-8952509B98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007" t="23238" r="24857" b="61302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9" name="Рисунок 18">
            <a:hlinkClick r:id="rId10"/>
            <a:extLst>
              <a:ext uri="{FF2B5EF4-FFF2-40B4-BE49-F238E27FC236}">
                <a16:creationId xmlns:a16="http://schemas.microsoft.com/office/drawing/2014/main" id="{B1BFD71F-AA4C-F2FF-6F5C-21CCFC116D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72" y="4555231"/>
            <a:ext cx="3672854" cy="14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992996"/>
            <a:chOff x="241538" y="1910285"/>
            <a:chExt cx="11671787" cy="10549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0549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</a:t>
              </a:r>
              <a:r>
                <a:rPr lang="uk-UA" sz="2800" dirty="0"/>
                <a:t>Для чого використовують змінні у різних </a:t>
              </a:r>
              <a:r>
                <a:rPr lang="uk-UA" sz="2800" dirty="0" err="1"/>
                <a:t>проєктах</a:t>
              </a:r>
              <a:r>
                <a:rPr lang="uk-UA" sz="2800" dirty="0"/>
                <a:t> та при обчисленні</a:t>
              </a:r>
              <a:r>
                <a:rPr lang="ru-RU" sz="2800" dirty="0"/>
                <a:t>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625F2D6-4135-2994-4E15-08F95B2C1EAC}"/>
              </a:ext>
            </a:extLst>
          </p:cNvPr>
          <p:cNvSpPr txBox="1"/>
          <p:nvPr/>
        </p:nvSpPr>
        <p:spPr>
          <a:xfrm rot="21294023">
            <a:off x="334016" y="3134800"/>
            <a:ext cx="7436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P = 2 · (a + b)</a:t>
            </a:r>
            <a:endParaRPr lang="uk-UA" sz="7200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32BD49-FC01-8D12-FB46-AD6130A42F89}"/>
              </a:ext>
            </a:extLst>
          </p:cNvPr>
          <p:cNvSpPr txBox="1"/>
          <p:nvPr/>
        </p:nvSpPr>
        <p:spPr>
          <a:xfrm rot="240727">
            <a:off x="2186376" y="5606655"/>
            <a:ext cx="5136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 = 2 · π · r</a:t>
            </a:r>
            <a:endParaRPr lang="uk-UA" sz="54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40EC88-8E23-4F55-103A-ABB23F847C07}"/>
              </a:ext>
            </a:extLst>
          </p:cNvPr>
          <p:cNvSpPr txBox="1"/>
          <p:nvPr/>
        </p:nvSpPr>
        <p:spPr>
          <a:xfrm>
            <a:off x="5534072" y="4388538"/>
            <a:ext cx="3378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=А1*В4</a:t>
            </a:r>
            <a:endParaRPr lang="uk-UA" sz="60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hlinkClick r:id="rId9"/>
            <a:extLst>
              <a:ext uri="{FF2B5EF4-FFF2-40B4-BE49-F238E27FC236}">
                <a16:creationId xmlns:a16="http://schemas.microsoft.com/office/drawing/2014/main" id="{5CA5234A-85D3-9627-12DB-58A372D76F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03" y="5890711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en-US" sz="2400" b="1" dirty="0"/>
              <a:t>Scratch 3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створювати</a:t>
            </a:r>
            <a:r>
              <a:rPr lang="ru-RU" sz="2400" b="1" dirty="0"/>
              <a:t> </a:t>
            </a:r>
            <a:r>
              <a:rPr lang="ru-RU" sz="2400" b="1" dirty="0" err="1"/>
              <a:t>змінні</a:t>
            </a:r>
            <a:r>
              <a:rPr lang="ru-RU" sz="2400" b="1" dirty="0"/>
              <a:t>, </a:t>
            </a:r>
            <a:r>
              <a:rPr lang="ru-RU" sz="2400" b="1" dirty="0" err="1"/>
              <a:t>надавати</a:t>
            </a:r>
            <a:r>
              <a:rPr lang="ru-RU" sz="2400" b="1" dirty="0"/>
              <a:t>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певні</a:t>
            </a:r>
            <a:r>
              <a:rPr lang="en-US" sz="2400" b="1" dirty="0"/>
              <a:t> </a:t>
            </a:r>
            <a:r>
              <a:rPr lang="ru-RU" sz="2400" b="1" dirty="0" err="1"/>
              <a:t>імена</a:t>
            </a:r>
            <a:r>
              <a:rPr lang="ru-RU" sz="2400" b="1" dirty="0"/>
              <a:t> та </a:t>
            </a:r>
            <a:r>
              <a:rPr lang="ru-RU" sz="2400" b="1" dirty="0" err="1"/>
              <a:t>значення</a:t>
            </a:r>
            <a:r>
              <a:rPr lang="ru-RU" sz="2400" b="1" dirty="0"/>
              <a:t>, </a:t>
            </a:r>
            <a:r>
              <a:rPr lang="ru-RU" sz="2400" b="1" dirty="0" err="1"/>
              <a:t>змінювати</a:t>
            </a:r>
            <a:r>
              <a:rPr lang="ru-RU" sz="2400" b="1" dirty="0"/>
              <a:t>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і </a:t>
            </a:r>
            <a:r>
              <a:rPr lang="ru-RU" sz="2400" b="1" dirty="0" err="1"/>
              <a:t>використовува­ти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</a:t>
            </a:r>
            <a:r>
              <a:rPr lang="ru-RU" sz="2400" b="1" dirty="0" err="1"/>
              <a:t>змінних</a:t>
            </a:r>
            <a:r>
              <a:rPr lang="ru-RU" sz="2400" b="1" dirty="0"/>
              <a:t> в </a:t>
            </a:r>
            <a:r>
              <a:rPr lang="ru-RU" sz="2400" b="1" dirty="0" err="1"/>
              <a:t>інших</a:t>
            </a:r>
            <a:r>
              <a:rPr lang="ru-RU" sz="2400" b="1" dirty="0"/>
              <a:t> командах.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26" name="Picture 2" descr="Программирование для детей на Scratch 3 - YouTube">
            <a:extLst>
              <a:ext uri="{FF2B5EF4-FFF2-40B4-BE49-F238E27FC236}">
                <a16:creationId xmlns:a16="http://schemas.microsoft.com/office/drawing/2014/main" id="{46DE11E8-80B1-8CE9-660A-520C93C18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42" b="3746"/>
          <a:stretch/>
        </p:blipFill>
        <p:spPr bwMode="auto">
          <a:xfrm rot="21432462">
            <a:off x="5565067" y="1364696"/>
            <a:ext cx="6416107" cy="3523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учаем Raspberry Pi. Часть 4. Программирование на Scratch 3 - Интернет  магазин микрокомпьютеров и аксессуаров">
            <a:extLst>
              <a:ext uri="{FF2B5EF4-FFF2-40B4-BE49-F238E27FC236}">
                <a16:creationId xmlns:a16="http://schemas.microsoft.com/office/drawing/2014/main" id="{B433789D-5C1A-543E-4C05-D851A94D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46" y="1977255"/>
            <a:ext cx="62579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hlinkClick r:id="rId11"/>
            <a:extLst>
              <a:ext uri="{FF2B5EF4-FFF2-40B4-BE49-F238E27FC236}">
                <a16:creationId xmlns:a16="http://schemas.microsoft.com/office/drawing/2014/main" id="{CA99E6C0-69A0-256C-FCC6-92480E6078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03" y="5890711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ви</a:t>
            </a:r>
            <a:r>
              <a:rPr lang="ru-RU" sz="2400" b="1" dirty="0"/>
              <a:t> </a:t>
            </a:r>
            <a:r>
              <a:rPr lang="ru-RU" sz="2400" b="1" dirty="0" err="1"/>
              <a:t>відкриєте</a:t>
            </a:r>
            <a:r>
              <a:rPr lang="ru-RU" sz="2400" b="1" dirty="0"/>
              <a:t> </a:t>
            </a:r>
            <a:r>
              <a:rPr lang="ru-RU" sz="2400" b="1" dirty="0" err="1"/>
              <a:t>групу</a:t>
            </a:r>
            <a:r>
              <a:rPr lang="ru-RU" sz="2400" b="1" dirty="0"/>
              <a:t> </a:t>
            </a:r>
            <a:r>
              <a:rPr lang="ru-RU" sz="2400" b="1" dirty="0" err="1"/>
              <a:t>блоків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Змінні</a:t>
            </a:r>
            <a:r>
              <a:rPr lang="ru-RU" sz="2400" b="1" dirty="0"/>
              <a:t>, то </a:t>
            </a:r>
            <a:r>
              <a:rPr lang="ru-RU" sz="2400" b="1" dirty="0" err="1"/>
              <a:t>побачите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в </a:t>
            </a:r>
            <a:r>
              <a:rPr lang="ru-RU" sz="2400" b="1" dirty="0" err="1"/>
              <a:t>середовищі</a:t>
            </a:r>
            <a:r>
              <a:rPr lang="ru-RU" sz="2400" b="1" dirty="0"/>
              <a:t> за </a:t>
            </a:r>
            <a:r>
              <a:rPr lang="ru-RU" sz="2400" b="1" dirty="0" err="1"/>
              <a:t>замовчуванням</a:t>
            </a:r>
            <a:r>
              <a:rPr lang="ru-RU" sz="2400" b="1" dirty="0"/>
              <a:t> </a:t>
            </a:r>
            <a:r>
              <a:rPr lang="ru-RU" sz="2400" b="1" dirty="0" err="1"/>
              <a:t>вже</a:t>
            </a:r>
            <a:r>
              <a:rPr lang="ru-RU" sz="2400" b="1" dirty="0"/>
              <a:t> створено одну </a:t>
            </a:r>
            <a:r>
              <a:rPr lang="ru-RU" sz="2400" b="1" dirty="0" err="1"/>
              <a:t>змінну</a:t>
            </a:r>
            <a:r>
              <a:rPr lang="ru-RU" sz="2400" b="1" dirty="0"/>
              <a:t> з </a:t>
            </a:r>
            <a:r>
              <a:rPr lang="ru-RU" sz="2400" b="1" dirty="0" err="1"/>
              <a:t>іменем</a:t>
            </a:r>
            <a:r>
              <a:rPr lang="ru-RU" sz="2400" b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моя </a:t>
            </a:r>
            <a:r>
              <a:rPr lang="ru-RU" sz="2400" b="1" i="1" dirty="0" err="1">
                <a:solidFill>
                  <a:srgbClr val="FF0000"/>
                </a:solidFill>
              </a:rPr>
              <a:t>змінна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6F2E1-6CD9-2288-9DFB-73D05319C2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7286" b="4381"/>
          <a:stretch/>
        </p:blipFill>
        <p:spPr>
          <a:xfrm>
            <a:off x="1836173" y="1174281"/>
            <a:ext cx="3371553" cy="554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0A94C47-ADF4-0621-713E-EF9CE1A9418E}"/>
              </a:ext>
            </a:extLst>
          </p:cNvPr>
          <p:cNvSpPr/>
          <p:nvPr/>
        </p:nvSpPr>
        <p:spPr>
          <a:xfrm>
            <a:off x="2400159" y="2324276"/>
            <a:ext cx="1619794" cy="12026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55AACD6-47EE-D67B-67F2-D8D0CD9F2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3335661" y="3429000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42A90E-49AB-F50F-FC49-3BBC2054F1E4}"/>
              </a:ext>
            </a:extLst>
          </p:cNvPr>
          <p:cNvSpPr txBox="1"/>
          <p:nvPr/>
        </p:nvSpPr>
        <p:spPr>
          <a:xfrm>
            <a:off x="6214113" y="1174281"/>
            <a:ext cx="55562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створити</a:t>
            </a:r>
            <a:r>
              <a:rPr lang="ru-RU" sz="2400" b="1" dirty="0"/>
              <a:t> </a:t>
            </a:r>
            <a:r>
              <a:rPr lang="ru-RU" sz="2400" b="1" dirty="0" err="1"/>
              <a:t>нову</a:t>
            </a:r>
            <a:r>
              <a:rPr lang="ru-RU" sz="2400" b="1" dirty="0"/>
              <a:t> </a:t>
            </a:r>
            <a:r>
              <a:rPr lang="ru-RU" sz="2400" b="1" dirty="0" err="1"/>
              <a:t>змінну</a:t>
            </a:r>
            <a:r>
              <a:rPr lang="ru-RU" sz="2400" b="1" dirty="0"/>
              <a:t>, </a:t>
            </a:r>
            <a:r>
              <a:rPr lang="ru-RU" sz="2400" b="1" dirty="0" err="1"/>
              <a:t>потрібно</a:t>
            </a:r>
            <a:r>
              <a:rPr lang="ru-RU" sz="2400" b="1" dirty="0"/>
              <a:t>: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9A9949FB-C6DF-3354-C5E7-E3E77B5FC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478354"/>
              </p:ext>
            </p:extLst>
          </p:nvPr>
        </p:nvGraphicFramePr>
        <p:xfrm>
          <a:off x="5361840" y="1667369"/>
          <a:ext cx="6638571" cy="436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6" name="Рисунок 15">
            <a:hlinkClick r:id="rId16"/>
            <a:extLst>
              <a:ext uri="{FF2B5EF4-FFF2-40B4-BE49-F238E27FC236}">
                <a16:creationId xmlns:a16="http://schemas.microsoft.com/office/drawing/2014/main" id="{FDFF228B-B78D-4A47-09B8-82C5F8B58F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03" y="5890711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3F5726D-6178-48C2-9804-9C3D11B87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graphicEl>
                                              <a:dgm id="{43F5726D-6178-48C2-9804-9C3D11B87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graphicEl>
                                              <a:dgm id="{43F5726D-6178-48C2-9804-9C3D11B87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43F5726D-6178-48C2-9804-9C3D11B87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16C988D-277C-4891-BE85-8DE25646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graphicEl>
                                              <a:dgm id="{B16C988D-277C-4891-BE85-8DE25646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graphicEl>
                                              <a:dgm id="{B16C988D-277C-4891-BE85-8DE256465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B16C988D-277C-4891-BE85-8DE256465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2FCF6C0-C342-4920-BB6E-1056A7D6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>
                                            <p:graphicEl>
                                              <a:dgm id="{F2FCF6C0-C342-4920-BB6E-1056A7D6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graphicEl>
                                              <a:dgm id="{F2FCF6C0-C342-4920-BB6E-1056A7D6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graphicEl>
                                              <a:dgm id="{F2FCF6C0-C342-4920-BB6E-1056A7D63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BF1D55E-9870-4478-B7FE-2CAC49266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>
                                            <p:graphicEl>
                                              <a:dgm id="{ABF1D55E-9870-4478-B7FE-2CAC49266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>
                                            <p:graphicEl>
                                              <a:dgm id="{ABF1D55E-9870-4478-B7FE-2CAC49266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graphicEl>
                                              <a:dgm id="{ABF1D55E-9870-4478-B7FE-2CAC49266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455285A-0684-49CB-BD20-A434F8C99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>
                                            <p:graphicEl>
                                              <a:dgm id="{B455285A-0684-49CB-BD20-A434F8C99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>
                                            <p:graphicEl>
                                              <a:dgm id="{B455285A-0684-49CB-BD20-A434F8C99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>
                                            <p:graphicEl>
                                              <a:dgm id="{B455285A-0684-49CB-BD20-A434F8C99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63B6491-B5A1-4877-B1D5-33564FD9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>
                                            <p:graphicEl>
                                              <a:dgm id="{463B6491-B5A1-4877-B1D5-33564FD9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>
                                            <p:graphicEl>
                                              <a:dgm id="{463B6491-B5A1-4877-B1D5-33564FD97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>
                                            <p:graphicEl>
                                              <a:dgm id="{463B6491-B5A1-4877-B1D5-33564FD97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5092999-EA2C-4F1F-A698-C26464EF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graphicEl>
                                              <a:dgm id="{F5092999-EA2C-4F1F-A698-C26464EF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graphicEl>
                                              <a:dgm id="{F5092999-EA2C-4F1F-A698-C26464EF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>
                                            <p:graphicEl>
                                              <a:dgm id="{F5092999-EA2C-4F1F-A698-C26464EF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A3F291B-2968-48D6-8C4C-AF4FECFCF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graphicEl>
                                              <a:dgm id="{CA3F291B-2968-48D6-8C4C-AF4FECFCF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graphicEl>
                                              <a:dgm id="{CA3F291B-2968-48D6-8C4C-AF4FECFCF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graphicEl>
                                              <a:dgm id="{CA3F291B-2968-48D6-8C4C-AF4FECFCF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9A400EB-3BDD-4238-98C4-9566E8D71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graphicEl>
                                              <a:dgm id="{09A400EB-3BDD-4238-98C4-9566E8D71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graphicEl>
                                              <a:dgm id="{09A400EB-3BDD-4238-98C4-9566E8D71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>
                                            <p:graphicEl>
                                              <a:dgm id="{09A400EB-3BDD-4238-98C4-9566E8D71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21" grpId="0" animBg="1"/>
      <p:bldGraphic spid="2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Крім</a:t>
            </a:r>
            <a:r>
              <a:rPr lang="ru-RU" sz="2400" b="1" dirty="0"/>
              <a:t> </a:t>
            </a:r>
            <a:r>
              <a:rPr lang="ru-RU" sz="2400" b="1" dirty="0" err="1"/>
              <a:t>блоків</a:t>
            </a:r>
            <a:r>
              <a:rPr lang="ru-RU" sz="2400" b="1" dirty="0"/>
              <a:t> з </a:t>
            </a:r>
            <a:r>
              <a:rPr lang="ru-RU" sz="2400" b="1" dirty="0" err="1"/>
              <a:t>іменами</a:t>
            </a:r>
            <a:r>
              <a:rPr lang="ru-RU" sz="2400" b="1" dirty="0"/>
              <a:t> </a:t>
            </a:r>
            <a:r>
              <a:rPr lang="ru-RU" sz="2400" b="1" dirty="0" err="1"/>
              <a:t>змінних</a:t>
            </a:r>
            <a:r>
              <a:rPr lang="ru-RU" sz="2400" b="1" dirty="0"/>
              <a:t>, </a:t>
            </a:r>
            <a:r>
              <a:rPr lang="ru-RU" sz="2400" b="1" dirty="0" err="1"/>
              <a:t>група</a:t>
            </a:r>
            <a:r>
              <a:rPr lang="ru-RU" sz="2400" b="1" dirty="0"/>
              <a:t> </a:t>
            </a:r>
            <a:r>
              <a:rPr lang="ru-RU" sz="2400" b="1" dirty="0" err="1"/>
              <a:t>блоків</a:t>
            </a:r>
            <a:r>
              <a:rPr lang="ru-RU" sz="2400" b="1" dirty="0"/>
              <a:t> </a:t>
            </a:r>
            <a:r>
              <a:rPr lang="ru-RU" sz="2400" b="1" dirty="0" err="1"/>
              <a:t>Змінні</a:t>
            </a:r>
            <a:r>
              <a:rPr lang="ru-RU" sz="2400" b="1" dirty="0"/>
              <a:t> </a:t>
            </a:r>
            <a:r>
              <a:rPr lang="ru-RU" sz="2400" b="1" dirty="0" err="1"/>
              <a:t>містить</a:t>
            </a:r>
            <a:r>
              <a:rPr lang="ru-RU" sz="2400" b="1" dirty="0"/>
              <a:t> 4 блоки з </a:t>
            </a:r>
            <a:r>
              <a:rPr lang="ru-RU" sz="2400" b="1" dirty="0" err="1"/>
              <a:t>коман-дами</a:t>
            </a:r>
            <a:r>
              <a:rPr lang="ru-RU" sz="2400" b="1" dirty="0"/>
              <a:t>: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3414D-0F62-C964-97D2-9805C0CA9B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429" t="32000" r="61655" b="57395"/>
          <a:stretch/>
        </p:blipFill>
        <p:spPr>
          <a:xfrm>
            <a:off x="201816" y="1369893"/>
            <a:ext cx="3915875" cy="11177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6A306471-7CBD-B159-1598-C4E1E209958F}"/>
              </a:ext>
            </a:extLst>
          </p:cNvPr>
          <p:cNvGrpSpPr/>
          <p:nvPr/>
        </p:nvGrpSpPr>
        <p:grpSpPr>
          <a:xfrm>
            <a:off x="1861229" y="3801916"/>
            <a:ext cx="3577045" cy="3342208"/>
            <a:chOff x="121166" y="3345454"/>
            <a:chExt cx="4026342" cy="3762008"/>
          </a:xfrm>
        </p:grpSpPr>
        <p:pic>
          <p:nvPicPr>
            <p:cNvPr id="25" name="Picture 2" descr="Коробка Изображения – скачать бесплатно на Freepik">
              <a:extLst>
                <a:ext uri="{FF2B5EF4-FFF2-40B4-BE49-F238E27FC236}">
                  <a16:creationId xmlns:a16="http://schemas.microsoft.com/office/drawing/2014/main" id="{34C21B6D-377B-AC3B-0626-A8B83AD23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66" y="3345454"/>
              <a:ext cx="4026342" cy="3762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EDEFED3C-4B40-CE0F-A1BB-DDC562A630C5}"/>
                </a:ext>
              </a:extLst>
            </p:cNvPr>
            <p:cNvSpPr/>
            <p:nvPr/>
          </p:nvSpPr>
          <p:spPr>
            <a:xfrm rot="21127909">
              <a:off x="1883267" y="5308937"/>
              <a:ext cx="986907" cy="71817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rgbClr val="FFFF00"/>
                  </a:solidFill>
                </a:rPr>
                <a:t>а</a:t>
              </a:r>
              <a:endParaRPr lang="uk-UA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AEF5AB53-A90E-5328-7484-FAF718E23EE1}"/>
              </a:ext>
            </a:extLst>
          </p:cNvPr>
          <p:cNvSpPr/>
          <p:nvPr/>
        </p:nvSpPr>
        <p:spPr>
          <a:xfrm>
            <a:off x="6162056" y="3877940"/>
            <a:ext cx="935430" cy="9354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20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3B311F-7392-CA9B-6AA5-5BDFA88679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429" t="58093" r="50333" b="31302"/>
          <a:stretch/>
        </p:blipFill>
        <p:spPr>
          <a:xfrm>
            <a:off x="558335" y="3101057"/>
            <a:ext cx="4296279" cy="727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Прямокутник: загнутий кут 21">
            <a:extLst>
              <a:ext uri="{FF2B5EF4-FFF2-40B4-BE49-F238E27FC236}">
                <a16:creationId xmlns:a16="http://schemas.microsoft.com/office/drawing/2014/main" id="{80D56D4F-7D20-5404-EE46-C1334343913F}"/>
              </a:ext>
            </a:extLst>
          </p:cNvPr>
          <p:cNvSpPr/>
          <p:nvPr/>
        </p:nvSpPr>
        <p:spPr>
          <a:xfrm>
            <a:off x="4267630" y="1128545"/>
            <a:ext cx="7722554" cy="1846606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FF0000"/>
                </a:solidFill>
              </a:rPr>
              <a:t>Команда надання (присвоювання) змінній значення.</a:t>
            </a:r>
            <a:r>
              <a:rPr lang="uk-UA" sz="2400" b="1" dirty="0">
                <a:solidFill>
                  <a:schemeClr val="tx1"/>
                </a:solidFill>
              </a:rPr>
              <a:t> Під час створення змінної їй за за­мовчуванням </a:t>
            </a:r>
            <a:r>
              <a:rPr lang="uk-UA" sz="2400" b="1" dirty="0" err="1">
                <a:solidFill>
                  <a:schemeClr val="tx1"/>
                </a:solidFill>
              </a:rPr>
              <a:t>присво-юється</a:t>
            </a:r>
            <a:r>
              <a:rPr lang="uk-UA" sz="2400" b="1" dirty="0">
                <a:solidFill>
                  <a:schemeClr val="tx1"/>
                </a:solidFill>
              </a:rPr>
              <a:t> значення 0 (а = 0). Інше значення слід увести в текстове поле блока.</a:t>
            </a:r>
          </a:p>
        </p:txBody>
      </p:sp>
      <p:pic>
        <p:nvPicPr>
          <p:cNvPr id="16" name="Рисунок 15">
            <a:hlinkClick r:id="rId11"/>
            <a:extLst>
              <a:ext uri="{FF2B5EF4-FFF2-40B4-BE49-F238E27FC236}">
                <a16:creationId xmlns:a16="http://schemas.microsoft.com/office/drawing/2014/main" id="{F16E7C3F-8142-EFC8-547D-3F16951B5F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03" y="5890711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93 L 1.11022E-16 0.00116 L -0.01706 -0.00046 C -0.01901 -0.00092 -0.02109 -0.00092 -0.02305 -0.00092 C -0.04622 -0.00324 -0.01784 -0.00115 -0.04414 -0.00254 C -0.05286 -0.00254 -0.06185 -0.00254 -0.07057 -0.00208 C -0.07461 -0.00185 -0.07852 -0.00092 -0.08255 -0.00023 C -0.08698 0.0007 -0.09141 0.00139 -0.0957 0.00232 C -0.0987 0.00278 -0.10156 0.00371 -0.10443 0.0044 C -0.10703 0.00463 -0.10964 0.00487 -0.1125 0.0051 L -0.13437 0.01112 C -0.13698 0.01158 -0.13971 0.01227 -0.14232 0.01297 C -0.14453 0.01366 -0.14674 0.01459 -0.14922 0.01528 C -0.15872 0.01806 -0.15833 0.01737 -0.16771 0.02107 C -0.17513 0.02408 -0.17812 0.02616 -0.18516 0.02963 C -0.19076 0.03241 -0.19766 0.03496 -0.20273 0.03797 L -0.21497 0.04584 C -0.21576 0.04653 -0.22604 0.05301 -0.22721 0.05417 C -0.23125 0.05811 -0.2293 0.05625 -0.23255 0.05903 C -0.23281 0.0595 -0.23281 0.06019 -0.23333 0.06065 C -0.23424 0.06158 -0.23542 0.0625 -0.23594 0.06343 C -0.23659 0.06482 -0.23659 0.06621 -0.23659 0.0676 L -0.23503 0.06899 L -0.23594 0.06621 " pathEditMode="relative" rAng="0" ptsTypes="AAAAAAAAAAAAAAAAAAAAAA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7" grpId="1" animBg="1"/>
      <p:bldP spid="27" grpId="2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C14778-BB2C-C93E-30D1-49611BBCE2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001" t="41778" r="64785" b="46286"/>
          <a:stretch/>
        </p:blipFill>
        <p:spPr>
          <a:xfrm>
            <a:off x="179907" y="293570"/>
            <a:ext cx="3747659" cy="1186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Прямокутник: загнутий кут 19">
            <a:extLst>
              <a:ext uri="{FF2B5EF4-FFF2-40B4-BE49-F238E27FC236}">
                <a16:creationId xmlns:a16="http://schemas.microsoft.com/office/drawing/2014/main" id="{8A57DD8E-88E2-C367-29E0-465B45072A7A}"/>
              </a:ext>
            </a:extLst>
          </p:cNvPr>
          <p:cNvSpPr/>
          <p:nvPr/>
        </p:nvSpPr>
        <p:spPr>
          <a:xfrm>
            <a:off x="4162696" y="246204"/>
            <a:ext cx="6601098" cy="350719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Команда </a:t>
            </a:r>
            <a:r>
              <a:rPr lang="ru-RU" sz="2400" b="1" dirty="0" err="1">
                <a:solidFill>
                  <a:srgbClr val="FF0000"/>
                </a:solidFill>
              </a:rPr>
              <a:t>змінення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значення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змінної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вказане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значення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(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може</a:t>
            </a:r>
            <a:r>
              <a:rPr lang="ru-RU" sz="2400" b="1" dirty="0">
                <a:solidFill>
                  <a:schemeClr val="tx1"/>
                </a:solidFill>
              </a:rPr>
              <a:t> бути як </a:t>
            </a:r>
            <a:r>
              <a:rPr lang="ru-RU" sz="2400" b="1" dirty="0" err="1">
                <a:solidFill>
                  <a:schemeClr val="tx1"/>
                </a:solidFill>
              </a:rPr>
              <a:t>додат­ним</a:t>
            </a:r>
            <a:r>
              <a:rPr lang="ru-RU" sz="2400" b="1" dirty="0">
                <a:solidFill>
                  <a:schemeClr val="tx1"/>
                </a:solidFill>
              </a:rPr>
              <a:t>, так і </a:t>
            </a:r>
            <a:r>
              <a:rPr lang="ru-RU" sz="2400" b="1" dirty="0" err="1">
                <a:solidFill>
                  <a:schemeClr val="tx1"/>
                </a:solidFill>
              </a:rPr>
              <a:t>від’ємним</a:t>
            </a:r>
            <a:r>
              <a:rPr lang="ru-RU" sz="2400" b="1" dirty="0">
                <a:solidFill>
                  <a:schemeClr val="tx1"/>
                </a:solidFill>
              </a:rPr>
              <a:t>). За </a:t>
            </a:r>
            <a:r>
              <a:rPr lang="ru-RU" sz="2400" b="1" dirty="0" err="1">
                <a:solidFill>
                  <a:schemeClr val="tx1"/>
                </a:solidFill>
              </a:rPr>
              <a:t>замовчуванням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дорівнює</a:t>
            </a:r>
            <a:r>
              <a:rPr lang="ru-RU" sz="2400" b="1" dirty="0">
                <a:solidFill>
                  <a:schemeClr val="tx1"/>
                </a:solidFill>
              </a:rPr>
              <a:t> 1, </a:t>
            </a:r>
            <a:r>
              <a:rPr lang="ru-RU" sz="2400" b="1" dirty="0" err="1">
                <a:solidFill>
                  <a:schemeClr val="tx1"/>
                </a:solidFill>
              </a:rPr>
              <a:t>тобто</a:t>
            </a:r>
            <a:r>
              <a:rPr lang="ru-RU" sz="2400" b="1" dirty="0">
                <a:solidFill>
                  <a:schemeClr val="tx1"/>
                </a:solidFill>
              </a:rPr>
              <a:t> а = а + 1. </a:t>
            </a:r>
            <a:r>
              <a:rPr lang="ru-RU" sz="2400" b="1" dirty="0" err="1">
                <a:solidFill>
                  <a:schemeClr val="tx1"/>
                </a:solidFill>
              </a:rPr>
              <a:t>Інше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слід</a:t>
            </a:r>
            <a:r>
              <a:rPr lang="ru-RU" sz="2400" b="1" dirty="0">
                <a:solidFill>
                  <a:schemeClr val="tx1"/>
                </a:solidFill>
              </a:rPr>
              <a:t> увести в </a:t>
            </a:r>
            <a:r>
              <a:rPr lang="ru-RU" sz="2400" b="1" dirty="0" err="1">
                <a:solidFill>
                  <a:schemeClr val="tx1"/>
                </a:solidFill>
              </a:rPr>
              <a:t>текстове</a:t>
            </a:r>
            <a:r>
              <a:rPr lang="ru-RU" sz="2400" b="1" dirty="0">
                <a:solidFill>
                  <a:schemeClr val="tx1"/>
                </a:solidFill>
              </a:rPr>
              <a:t> поле блока.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введене</a:t>
            </a:r>
            <a:r>
              <a:rPr lang="ru-RU" sz="2400" b="1" dirty="0">
                <a:solidFill>
                  <a:schemeClr val="tx1"/>
                </a:solidFill>
              </a:rPr>
              <a:t> в поле </a:t>
            </a:r>
            <a:r>
              <a:rPr lang="ru-RU" sz="2400" b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додатне</a:t>
            </a:r>
            <a:r>
              <a:rPr lang="ru-RU" sz="2400" b="1" dirty="0">
                <a:solidFill>
                  <a:schemeClr val="tx1"/>
                </a:solidFill>
              </a:rPr>
              <a:t>, то </a:t>
            </a:r>
            <a:r>
              <a:rPr lang="ru-RU" sz="2400" b="1" dirty="0" err="1">
                <a:solidFill>
                  <a:schemeClr val="tx1"/>
                </a:solidFill>
              </a:rPr>
              <a:t>значення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вказаної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змінної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збільшується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від’ємне</a:t>
            </a:r>
            <a:r>
              <a:rPr lang="ru-RU" sz="2400" b="1" dirty="0">
                <a:solidFill>
                  <a:schemeClr val="tx1"/>
                </a:solidFill>
              </a:rPr>
              <a:t> – </a:t>
            </a:r>
            <a:r>
              <a:rPr lang="ru-RU" sz="2400" b="1" dirty="0" err="1">
                <a:solidFill>
                  <a:schemeClr val="tx1"/>
                </a:solidFill>
              </a:rPr>
              <a:t>зменшується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Scratch для юных программистов»">
            <a:extLst>
              <a:ext uri="{FF2B5EF4-FFF2-40B4-BE49-F238E27FC236}">
                <a16:creationId xmlns:a16="http://schemas.microsoft.com/office/drawing/2014/main" id="{F4C6ACBE-E3B7-5871-E958-2210808A8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7" y="2795450"/>
            <a:ext cx="5561036" cy="41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9D21921B-0542-3480-1239-A358EBA0E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2053736" y="1378621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13"/>
            <a:extLst>
              <a:ext uri="{FF2B5EF4-FFF2-40B4-BE49-F238E27FC236}">
                <a16:creationId xmlns:a16="http://schemas.microsoft.com/office/drawing/2014/main" id="{7DCC9EBC-AFD9-8DC4-C816-9D781A1AB5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03" y="5890711"/>
            <a:ext cx="2694314" cy="10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269</Words>
  <Application>Microsoft Office PowerPoint</Application>
  <PresentationFormat>Широкий екран</PresentationFormat>
  <Paragraphs>26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464</cp:revision>
  <dcterms:created xsi:type="dcterms:W3CDTF">2023-03-17T21:15:50Z</dcterms:created>
  <dcterms:modified xsi:type="dcterms:W3CDTF">2024-03-13T17:55:15Z</dcterms:modified>
</cp:coreProperties>
</file>