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  <p:sldMasterId id="2147483660" r:id="rId2"/>
  </p:sldMasterIdLst>
  <p:sldIdLst>
    <p:sldId id="388" r:id="rId3"/>
    <p:sldId id="279" r:id="rId4"/>
    <p:sldId id="285" r:id="rId5"/>
    <p:sldId id="381" r:id="rId6"/>
    <p:sldId id="323" r:id="rId7"/>
    <p:sldId id="390" r:id="rId8"/>
    <p:sldId id="386" r:id="rId9"/>
    <p:sldId id="325" r:id="rId10"/>
    <p:sldId id="365" r:id="rId11"/>
    <p:sldId id="372" r:id="rId12"/>
    <p:sldId id="294" r:id="rId13"/>
    <p:sldId id="366" r:id="rId14"/>
    <p:sldId id="367" r:id="rId15"/>
    <p:sldId id="382" r:id="rId16"/>
    <p:sldId id="385" r:id="rId17"/>
    <p:sldId id="371" r:id="rId18"/>
    <p:sldId id="389" r:id="rId19"/>
    <p:sldId id="391" r:id="rId20"/>
    <p:sldId id="387" r:id="rId21"/>
    <p:sldId id="392" r:id="rId22"/>
    <p:sldId id="376" r:id="rId23"/>
    <p:sldId id="343" r:id="rId24"/>
    <p:sldId id="384" r:id="rId25"/>
    <p:sldId id="3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F9900"/>
    <a:srgbClr val="00FFFF"/>
    <a:srgbClr val="00FF00"/>
    <a:srgbClr val="FF99FF"/>
    <a:srgbClr val="990000"/>
    <a:srgbClr val="FFFF99"/>
    <a:srgbClr val="99FF66"/>
    <a:srgbClr val="CC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а 13" descr="Стіс книг"/>
          <p:cNvGrpSpPr/>
          <p:nvPr userDrawn="1"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Прямокут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uk-UA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Гру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іс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кут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uk-UA" sz="24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60463" y="1498602"/>
            <a:ext cx="5257800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660463" y="4927600"/>
            <a:ext cx="5257800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/>
              <a:t>Клацніть, щоб змінити стиль зразка підзаголовка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0678DF7-71B5-4769-9A1F-4C728BE0AA13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21.02.2022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38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9630DF3-4D71-4150-A9ED-C2EBBFAC4F6B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21.02.2022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A60BA0E-20D0-4E7C-B286-26C960A6788F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озділу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а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Прямокут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uk-UA" sz="2400" dirty="0">
                <a:solidFill>
                  <a:prstClr val="white"/>
                </a:solidFill>
              </a:endParaRPr>
            </a:p>
          </p:txBody>
        </p:sp>
        <p:pic>
          <p:nvPicPr>
            <p:cNvPr id="10" name="Зображення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кут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uk-UA" sz="2400" dirty="0">
                <a:solidFill>
                  <a:srgbClr val="455F51"/>
                </a:solidFill>
              </a:endParaRPr>
            </a:p>
          </p:txBody>
        </p:sp>
      </p:grpSp>
      <p:pic>
        <p:nvPicPr>
          <p:cNvPr id="5" name="Рисунок 4" descr="Стіс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7908" y="1498602"/>
            <a:ext cx="5257800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8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77908" y="4927600"/>
            <a:ext cx="5257800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/>
              <a:t>Клацніть, щоб змінити стиль зразка підзаголовка</a:t>
            </a:r>
            <a:endParaRPr lang="uk-UA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166CE95-C78C-4AE2-881E-85177BF03F6C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21.02.2022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7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446B75B-08B8-4DD3-942D-CAA097240540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21.02.2022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entury Gothic" panose="020B050202020202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uk-UA"/>
              <a:t>Зразки заголовків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entury Gothic" panose="020B050202020202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uk-UA"/>
              <a:t>Зразки заголовків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8F8DEEA-3B60-487A-8653-B20A229CD095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21.02.2022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821D5B-CBCA-460B-9CCB-32E99049ABFE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21.02.2022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5891938-6975-4F0A-A63A-BEB68C4E8FCC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21.02.2022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uk-UA" sz="24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1798" y="1701800"/>
            <a:ext cx="2514600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341798" y="4648200"/>
            <a:ext cx="2514600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entury Gothic" panose="020B050202020202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uk-UA"/>
              <a:t>Зразки заголовків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5199F6-60A1-4858-8FB8-2C6F105D2FA2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21.02.2022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DFBB78A-01B4-41F2-96B0-677A4A282832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uk-UA" sz="24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 hasCustomPrompt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entury Gothic" panose="020B050202020202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uk-UA"/>
              <a:t>Зразки заголовків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397F101-820D-4DD2-9CBF-FFE1B3298EAB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21.02.2022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DFBB78A-01B4-41F2-96B0-677A4A282832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51FD511-67E8-4AD9-AB99-A0ECE2EEB668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21.02.2022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91C5AD9-787D-40FA-8A4D-16A055B9AF81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 hasCustomPrompt="1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0685DEA-FE43-4428-A347-212AB2B37877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21.02.2022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91C5AD9-787D-40FA-8A4D-16A055B9AF81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а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Прямокут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uk-UA" sz="2400">
                <a:solidFill>
                  <a:prstClr val="white"/>
                </a:solidFill>
              </a:endParaRPr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lang="uk-UA"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1218987"/>
            <a:fld id="{D5FB2439-AFBB-44A5-9D2F-72CF54EF2DF6}" type="datetime1">
              <a:rPr lang="uk-UA" smtClean="0">
                <a:solidFill>
                  <a:srgbClr val="455F51">
                    <a:lumMod val="50000"/>
                  </a:srgbClr>
                </a:solidFill>
              </a:rPr>
              <a:pPr defTabSz="1218987"/>
              <a:t>21.02.2022</a:t>
            </a:fld>
            <a:endParaRPr lang="uk-UA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1218987"/>
            <a:r>
              <a:rPr lang="uk-UA">
                <a:solidFill>
                  <a:srgbClr val="455F51">
                    <a:lumMod val="50000"/>
                  </a:srgbClr>
                </a:solidFill>
              </a:rPr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1218987"/>
            <a:fld id="{EB37DED6-D4C7-42EE-AB49-D2E39E64FDE4}" type="slidenum">
              <a:rPr lang="uk-UA" smtClean="0">
                <a:solidFill>
                  <a:srgbClr val="455F51">
                    <a:lumMod val="50000"/>
                  </a:srgbClr>
                </a:solidFill>
              </a:rPr>
              <a:pPr defTabSz="1218987"/>
              <a:t>‹#›</a:t>
            </a:fld>
            <a:endParaRPr lang="uk-UA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2133"/>
            <a:ext cx="8008988" cy="545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39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450" y="0"/>
            <a:ext cx="42074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ятай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881" y="1445173"/>
            <a:ext cx="7612853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В українській мові є слова –</a:t>
            </a:r>
          </a:p>
          <a:p>
            <a:pPr algn="ctr"/>
            <a:r>
              <a:rPr lang="uk-UA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назви чисел (кількості предметів), </a:t>
            </a:r>
          </a:p>
          <a:p>
            <a:pPr algn="ctr"/>
            <a:r>
              <a:rPr lang="uk-UA" sz="3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які відповідають на питання </a:t>
            </a:r>
          </a:p>
          <a:p>
            <a:pPr algn="ctr"/>
            <a:r>
              <a:rPr lang="uk-UA" sz="3600" b="1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Скільки?</a:t>
            </a:r>
          </a:p>
          <a:p>
            <a:pPr algn="ctr"/>
            <a:endParaRPr lang="uk-UA" sz="3600" b="1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 числівники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black4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black4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black4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black4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прин2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0728" y="705020"/>
            <a:ext cx="6301725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Числівник</a:t>
            </a:r>
            <a:r>
              <a:rPr lang="uk-UA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414913">
            <a:off x="5630929" y="2480136"/>
            <a:ext cx="1357852" cy="6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8145011">
            <a:off x="1814876" y="2530983"/>
            <a:ext cx="1331164" cy="539957"/>
          </a:xfrm>
          <a:prstGeom prst="rightArrow">
            <a:avLst>
              <a:gd name="adj1" fmla="val 54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1730" y="3237458"/>
            <a:ext cx="367119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Кількісні</a:t>
            </a:r>
          </a:p>
          <a:p>
            <a:pPr algn="ctr"/>
            <a:r>
              <a:rPr lang="uk-UA" sz="5400" b="1" i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Скільки?</a:t>
            </a:r>
            <a:endParaRPr lang="ru-RU" sz="54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7224" y="3200672"/>
            <a:ext cx="4376776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Порядкові</a:t>
            </a:r>
          </a:p>
          <a:p>
            <a:pPr algn="ctr"/>
            <a:r>
              <a:rPr lang="uk-UA" sz="5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Котрий </a:t>
            </a:r>
            <a:r>
              <a:rPr lang="uk-UA" sz="5400" b="1" i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876" y="226244"/>
            <a:ext cx="65628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Випишіть слова – назви чисел.</a:t>
            </a:r>
          </a:p>
          <a:p>
            <a:pPr algn="ctr"/>
            <a:r>
              <a:rPr lang="uk-UA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яке питання вони відповідають?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7714" y="1813306"/>
            <a:ext cx="850829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 числівник називає,</a:t>
            </a:r>
          </a:p>
          <a:p>
            <a:pPr algn="ctr"/>
            <a:r>
              <a:rPr lang="uk-UA" sz="48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кожен з нас це добре знає, </a:t>
            </a:r>
          </a:p>
          <a:p>
            <a:pPr algn="ctr"/>
            <a:r>
              <a:rPr lang="uk-UA" sz="48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Один, два, три, чотири, п</a:t>
            </a:r>
            <a:r>
              <a:rPr lang="en-US" sz="48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48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ять – </a:t>
            </a:r>
          </a:p>
          <a:p>
            <a:pPr algn="ctr"/>
            <a:r>
              <a:rPr lang="uk-UA" sz="48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учімось , друзі, </a:t>
            </a:r>
            <a:r>
              <a:rPr lang="uk-UA" sz="4800" b="1" dirty="0" err="1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рахувать</a:t>
            </a:r>
            <a:r>
              <a:rPr lang="uk-UA" sz="48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72966" y="3972910"/>
            <a:ext cx="1466193" cy="1"/>
          </a:xfrm>
          <a:prstGeom prst="line">
            <a:avLst/>
          </a:prstGeom>
          <a:ln w="57150">
            <a:solidFill>
              <a:srgbClr val="FF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249214" y="4004441"/>
            <a:ext cx="825062" cy="10512"/>
          </a:xfrm>
          <a:prstGeom prst="line">
            <a:avLst/>
          </a:prstGeom>
          <a:ln w="57150">
            <a:solidFill>
              <a:srgbClr val="FF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536732" y="4014951"/>
            <a:ext cx="825062" cy="10512"/>
          </a:xfrm>
          <a:prstGeom prst="line">
            <a:avLst/>
          </a:prstGeom>
          <a:ln w="57150">
            <a:solidFill>
              <a:srgbClr val="FF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719145" y="3988676"/>
            <a:ext cx="1855076" cy="5256"/>
          </a:xfrm>
          <a:prstGeom prst="line">
            <a:avLst/>
          </a:prstGeom>
          <a:ln w="57150">
            <a:solidFill>
              <a:srgbClr val="FF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815959" y="4020207"/>
            <a:ext cx="1334813" cy="5256"/>
          </a:xfrm>
          <a:prstGeom prst="line">
            <a:avLst/>
          </a:prstGeom>
          <a:ln w="57150">
            <a:solidFill>
              <a:srgbClr val="FF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83" y="5013079"/>
            <a:ext cx="27733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99" y="2967335"/>
            <a:ext cx="5587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Робота в зошитах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5014" y="1670303"/>
            <a:ext cx="123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Скільки?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87166" y="1503288"/>
            <a:ext cx="104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Який? Яка?</a:t>
            </a:r>
          </a:p>
          <a:p>
            <a:r>
              <a:rPr lang="uk-UA" dirty="0" smtClean="0"/>
              <a:t>          Яке?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066" y="2370666"/>
            <a:ext cx="57234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Сім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перший, 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п’ятий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три,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дванадцятий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десять, сорок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восьмий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сто,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тридцять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третій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двадцять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п’ять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Скільки</a:t>
            </a:r>
            <a:r>
              <a:rPr lang="ru-RU" sz="28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                            </a:t>
            </a:r>
            <a:r>
              <a:rPr lang="ru-RU" sz="2800" b="1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Котрий</a:t>
            </a:r>
            <a:r>
              <a:rPr lang="ru-RU" sz="28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FF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533" y="1142143"/>
            <a:ext cx="673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err="1">
                <a:solidFill>
                  <a:srgbClr val="FFFF00"/>
                </a:solidFill>
              </a:rPr>
              <a:t>Випиши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числівники</a:t>
            </a:r>
            <a:r>
              <a:rPr lang="ru-RU" sz="3200" b="1" dirty="0">
                <a:solidFill>
                  <a:srgbClr val="FFFF00"/>
                </a:solidFill>
              </a:rPr>
              <a:t> у </a:t>
            </a:r>
            <a:r>
              <a:rPr lang="ru-RU" sz="3200" b="1" dirty="0" err="1">
                <a:solidFill>
                  <a:srgbClr val="FFFF00"/>
                </a:solidFill>
              </a:rPr>
              <a:t>дві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    банки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09" y="5048322"/>
            <a:ext cx="27733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6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0524" y="299545"/>
            <a:ext cx="7315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ln w="11430"/>
                <a:solidFill>
                  <a:srgbClr val="FF004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Складіть речення. Запишіть. </a:t>
            </a:r>
            <a:endParaRPr lang="ru-RU" sz="4400" dirty="0">
              <a:solidFill>
                <a:srgbClr val="FF004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248" y="1229710"/>
            <a:ext cx="2286000" cy="8198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</a:rPr>
              <a:t>колючий</a:t>
            </a:r>
            <a:endParaRPr lang="ru-RU" sz="440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6055" y="1208689"/>
            <a:ext cx="2286000" cy="819807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ysClr val="windowText" lastClr="000000"/>
                </a:solidFill>
              </a:rPr>
              <a:t>вісім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6648" y="1192923"/>
            <a:ext cx="2286000" cy="8198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ysClr val="windowText" lastClr="000000"/>
                </a:solidFill>
              </a:rPr>
              <a:t>знайшов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993" y="2170386"/>
            <a:ext cx="2286000" cy="819807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</a:rPr>
              <a:t>смачних</a:t>
            </a:r>
            <a:endParaRPr lang="ru-RU" sz="440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1821" y="2186152"/>
            <a:ext cx="2286000" cy="8198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ysClr val="windowText" lastClr="000000"/>
                </a:solidFill>
              </a:rPr>
              <a:t>їжачок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8179" y="2170385"/>
            <a:ext cx="2286000" cy="8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ysClr val="windowText" lastClr="000000"/>
                </a:solidFill>
              </a:rPr>
              <a:t>яблук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524" y="3510454"/>
            <a:ext cx="2286000" cy="8198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</a:rPr>
              <a:t>колючий</a:t>
            </a:r>
            <a:endParaRPr lang="ru-RU" sz="440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5035" y="3520965"/>
            <a:ext cx="2286000" cy="8198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ysClr val="windowText" lastClr="000000"/>
                </a:solidFill>
              </a:rPr>
              <a:t>їжачок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1035" y="3505199"/>
            <a:ext cx="2286000" cy="8198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ysClr val="windowText" lastClr="000000"/>
                </a:solidFill>
              </a:rPr>
              <a:t>знайшов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9034" y="4372302"/>
            <a:ext cx="2286000" cy="819807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ysClr val="windowText" lastClr="000000"/>
                </a:solidFill>
              </a:rPr>
              <a:t>вісім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5035" y="4356537"/>
            <a:ext cx="2286000" cy="819807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ysClr val="windowText" lastClr="000000"/>
                </a:solidFill>
              </a:rPr>
              <a:t>смачних</a:t>
            </a:r>
            <a:endParaRPr lang="ru-RU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6800" y="4356536"/>
            <a:ext cx="2286000" cy="8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ysClr val="windowText" lastClr="000000"/>
                </a:solidFill>
              </a:rPr>
              <a:t>яблук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055" y="5623034"/>
            <a:ext cx="7315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ln w="11430"/>
                <a:solidFill>
                  <a:srgbClr val="FF004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Назвіть всі частини мови. </a:t>
            </a:r>
            <a:endParaRPr lang="ru-RU" sz="4400" dirty="0">
              <a:solidFill>
                <a:srgbClr val="FF004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85" y="5434885"/>
            <a:ext cx="2199401" cy="127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310"/>
            <a:ext cx="1989742" cy="198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5465" y="-153004"/>
            <a:ext cx="6014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sz="2400" dirty="0" smtClean="0">
              <a:solidFill>
                <a:srgbClr val="FFFF00"/>
              </a:solidFill>
            </a:endParaRPr>
          </a:p>
          <a:p>
            <a:pPr lvl="0"/>
            <a:r>
              <a:rPr lang="uk-UA" sz="2000" dirty="0" smtClean="0">
                <a:solidFill>
                  <a:srgbClr val="FFFF00"/>
                </a:solidFill>
              </a:rPr>
              <a:t>Запишіть </a:t>
            </a:r>
            <a:r>
              <a:rPr lang="uk-UA" sz="2000" dirty="0">
                <a:solidFill>
                  <a:srgbClr val="FFFF00"/>
                </a:solidFill>
              </a:rPr>
              <a:t>список покупок,уживаючи числівники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065" y="2137893"/>
            <a:ext cx="1135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5 кг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6" y="1042883"/>
            <a:ext cx="2189409" cy="19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14411" y="2356834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16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7173" name="Picture 5" descr="вуглеводи. амінокислоти. білки | Тест з хімії – «На Урок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54" y="9599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45346" y="2137893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600 г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AutoShape 7" descr="Пакет молока с двумя крыш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7" y="3126275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7975" y="5048518"/>
            <a:ext cx="1600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1 пакет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5" y="3243194"/>
            <a:ext cx="2189409" cy="235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54444" y="5164428"/>
            <a:ext cx="93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200 г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96" y="3316578"/>
            <a:ext cx="2466975" cy="22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81093" y="4881093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3 кг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5" y="626533"/>
            <a:ext cx="8884546" cy="553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1278207"/>
            <a:ext cx="3266203" cy="266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644722" y="1472248"/>
            <a:ext cx="978408" cy="1244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39" y="1278207"/>
            <a:ext cx="3700193" cy="266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8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308" y="1191297"/>
            <a:ext cx="7723226" cy="5666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Пролунав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  </a:t>
            </a:r>
            <a:r>
              <a:rPr lang="ru-RU" sz="32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шкільний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  </a:t>
            </a:r>
            <a:r>
              <a:rPr lang="ru-RU" sz="32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дзвінок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,</a:t>
            </a:r>
          </a:p>
          <a:p>
            <a:pPr lvl="0" algn="ctr"/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н</a:t>
            </a:r>
            <a:r>
              <a:rPr lang="uk-UA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ас покликав  </a:t>
            </a:r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урок.</a:t>
            </a:r>
          </a:p>
          <a:p>
            <a:pPr lvl="0" algn="ctr"/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Ви з думками всі зберіться,</a:t>
            </a:r>
          </a:p>
          <a:p>
            <a:pPr lvl="0" algn="ctr"/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один одному всміхніться.</a:t>
            </a:r>
          </a:p>
          <a:p>
            <a:pPr lvl="0" algn="ctr"/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За  знаннями в добрий час</a:t>
            </a:r>
          </a:p>
          <a:p>
            <a:pPr lvl="0" algn="ctr"/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вирушає </a:t>
            </a:r>
            <a:r>
              <a:rPr lang="uk-UA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 третій клас</a:t>
            </a:r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Odessa Script Cyr" pitchFamily="34" charset="0"/>
              </a:rPr>
              <a:t>.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Odessa Script Cy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67" y="330201"/>
            <a:ext cx="6063192" cy="606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Як ви попрацювали?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3074" name="Picture 2" descr="C:\Users\Таня\Desktop\277245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14518"/>
            <a:ext cx="8534399" cy="359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>
            <a:extLst>
              <a:ext uri="{FF2B5EF4-FFF2-40B4-BE49-F238E27FC236}">
                <a16:creationId xmlns:a16="http://schemas.microsoft.com/office/drawing/2014/main" xmlns="" id="{A54128B6-259F-4DFA-992F-10884F55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056438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87472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 завдання</a:t>
            </a:r>
          </a:p>
          <a:p>
            <a:pPr lvl="0" algn="ctr"/>
            <a:r>
              <a:rPr lang="uk-UA" sz="2800" b="1" i="1" dirty="0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Повторити  </a:t>
            </a:r>
            <a:r>
              <a:rPr lang="uk-UA" sz="2800" b="1" i="1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правило </a:t>
            </a:r>
          </a:p>
          <a:p>
            <a:pPr lvl="0" algn="ctr"/>
            <a:r>
              <a:rPr lang="uk-UA" sz="2800" b="1" i="1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2800" b="1" i="1" dirty="0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 числівник</a:t>
            </a:r>
            <a:endParaRPr lang="uk-UA" sz="2800" b="1" i="1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uk-UA" sz="2800" b="1" i="1" dirty="0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 ст.16</a:t>
            </a:r>
          </a:p>
          <a:p>
            <a:pPr lvl="0" algn="ctr"/>
            <a:r>
              <a:rPr lang="uk-UA" sz="2800" b="1" i="1" dirty="0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вправа1 </a:t>
            </a:r>
            <a:endParaRPr lang="uk-UA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4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" y="775860"/>
            <a:ext cx="8111067" cy="530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1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8718" y="460748"/>
            <a:ext cx="8532812" cy="58324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uk-UA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“Незакінчене</a:t>
            </a:r>
            <a:r>
              <a:rPr lang="uk-UA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речення”</a:t>
            </a:r>
            <a:endParaRPr lang="uk-UA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uk-UA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Я очікую від уроку…</a:t>
            </a:r>
          </a:p>
          <a:p>
            <a:pPr algn="l">
              <a:defRPr/>
            </a:pPr>
            <a:r>
              <a:rPr lang="uk-UA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-Я хочу навчитися…</a:t>
            </a:r>
          </a:p>
          <a:p>
            <a:pPr algn="l">
              <a:defRPr/>
            </a:pPr>
            <a:r>
              <a:rPr lang="uk-UA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Я прагну повторити…</a:t>
            </a:r>
          </a:p>
          <a:p>
            <a:pPr algn="l">
              <a:defRPr/>
            </a:pP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890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нуш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8" y="0"/>
            <a:ext cx="606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0245" y="0"/>
            <a:ext cx="46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Дай 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3378" y="2107461"/>
            <a:ext cx="47087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бувають іменники?</a:t>
            </a:r>
          </a:p>
          <a:p>
            <a:r>
              <a:rPr lang="uk-UA" sz="32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Наведіть приклад.</a:t>
            </a:r>
            <a:endParaRPr lang="ru-RU" sz="32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631" y="1444832"/>
            <a:ext cx="3819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 таке іменник?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7097" y="3127921"/>
            <a:ext cx="8271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іменники ми пишемо з великої літери?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4492" y="3796285"/>
            <a:ext cx="45253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Що таке прикметник?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7919" y="4399468"/>
            <a:ext cx="68417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Якого роду бувають прикметники?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592" y="5144473"/>
            <a:ext cx="3889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Що таке дієслово?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19" y="5129744"/>
            <a:ext cx="277495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IMG_20220220_204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6" y="1117599"/>
            <a:ext cx="7924319" cy="4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2890" y="5941520"/>
            <a:ext cx="436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Податки – це обов’язкові платежі.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9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0395" y="116635"/>
            <a:ext cx="8134996" cy="69865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1218987"/>
            <a:r>
              <a:rPr lang="uk-UA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Склади словосполучення за малюнками за зразком:</a:t>
            </a:r>
          </a:p>
          <a:p>
            <a:pPr algn="ctr" defTabSz="1218987"/>
            <a:endParaRPr lang="uk-UA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87"/>
            <a:r>
              <a:rPr lang="uk-UA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Дві вишні</a:t>
            </a:r>
          </a:p>
          <a:p>
            <a:pPr algn="ctr" defTabSz="1218987"/>
            <a:endParaRPr lang="uk-UA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87"/>
            <a:endParaRPr lang="uk-UA" sz="32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87"/>
            <a:r>
              <a:rPr lang="uk-UA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П’ять горіхів</a:t>
            </a:r>
            <a:endParaRPr lang="uk-UA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87"/>
            <a:endParaRPr lang="uk-UA" sz="32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87"/>
            <a:endParaRPr lang="uk-UA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87"/>
            <a:r>
              <a:rPr lang="uk-UA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Одне яблуко</a:t>
            </a:r>
          </a:p>
          <a:p>
            <a:pPr algn="ctr" defTabSz="1218987"/>
            <a:endParaRPr lang="uk-UA" sz="32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87"/>
            <a:endParaRPr lang="uk-UA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87"/>
            <a:endParaRPr lang="uk-UA" sz="32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87"/>
            <a:r>
              <a:rPr lang="uk-UA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Три лимони</a:t>
            </a:r>
            <a:endParaRPr lang="uk-UA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6" y="692697"/>
            <a:ext cx="1188441" cy="1591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3797" y="2457964"/>
            <a:ext cx="1566582" cy="1252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97" y="3787450"/>
            <a:ext cx="1261650" cy="1675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60" y="5539646"/>
            <a:ext cx="1485856" cy="13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Результат пошуку зображень за запитом &quot;малюнок морж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4" name="AutoShape 2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8" name="AutoShape 1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2" name="AutoShape 2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4" name="AutoShape 22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6" name="AutoShape 2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8" name="AutoShape 26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0" name="AutoShape 2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2" name="AutoShape 30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4" name="AutoShape 32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6" name="AutoShape 34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8" name="AutoShape 36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50" name="AutoShape 38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52" name="AutoShape 40" descr="Результат пошуку зображень за запитом &quot;малюнок шиш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Результат пошуку зображень за запитом &quot;малюнок клю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AutoShape 2" descr="https://st3.depositphotos.com/1719108/16163/i/450/depositphotos_161638638-stock-photo-cartoon-funny-looking-steam-tr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Результат пошуку зображень за запитом &quot;фото пар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03489" y="884710"/>
            <a:ext cx="7058343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Каліграфічна хвилинка</a:t>
            </a:r>
            <a:r>
              <a:rPr lang="uk-UA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uk-UA" sz="4400" b="1" cap="none" spc="0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44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Бб</a:t>
            </a:r>
            <a:r>
              <a:rPr lang="uk-UA" sz="4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4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юю</a:t>
            </a:r>
            <a:r>
              <a:rPr lang="uk-UA" sz="4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4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дд</a:t>
            </a:r>
            <a:r>
              <a:rPr lang="uk-UA" sz="4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же </a:t>
            </a:r>
            <a:r>
              <a:rPr lang="uk-UA" sz="44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</a:t>
            </a:r>
            <a:r>
              <a:rPr lang="uk-UA" sz="4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бюджет</a:t>
            </a:r>
            <a:endParaRPr lang="ru-RU" sz="4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34962" y="2012866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2" descr="Результат пошуку зображень за запитом &quot;фото красива осін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Результат пошуку зображень за запитом &quot;фото яскрава зір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80" y="4233863"/>
            <a:ext cx="27733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6001407" y="1192924"/>
            <a:ext cx="772510" cy="599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20207" y="1166648"/>
            <a:ext cx="772510" cy="599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3713" y="0"/>
            <a:ext cx="66729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Розберіть вірш за частинами мови.</a:t>
            </a:r>
            <a:endParaRPr lang="ru-RU" sz="32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114097"/>
            <a:ext cx="884445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Облітав журавель  сто доріг, сто земель,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uk-UA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Облітав, обходив, крила й ноги натрудив.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5310" y="3831807"/>
            <a:ext cx="6121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Яке слово ви не розібрали?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Равно 20"/>
          <p:cNvSpPr/>
          <p:nvPr/>
        </p:nvSpPr>
        <p:spPr>
          <a:xfrm>
            <a:off x="0" y="1592317"/>
            <a:ext cx="1907628" cy="33107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0" y="2548758"/>
            <a:ext cx="1907628" cy="33107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1792014" y="2532992"/>
            <a:ext cx="1907628" cy="33107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6290441" y="2532992"/>
            <a:ext cx="2632842" cy="28903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Минус 24"/>
          <p:cNvSpPr/>
          <p:nvPr/>
        </p:nvSpPr>
        <p:spPr>
          <a:xfrm>
            <a:off x="1466193" y="1545020"/>
            <a:ext cx="2585544" cy="346842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6495392" y="1492468"/>
            <a:ext cx="1981199" cy="399394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3620814" y="2448910"/>
            <a:ext cx="1502980" cy="399394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4577255" y="1497723"/>
            <a:ext cx="1502980" cy="399394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5512676" y="2448910"/>
            <a:ext cx="1061544" cy="399394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19" y="5129744"/>
            <a:ext cx="277495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езентація &quot;Знову до школи&quot;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628396_TF03460615" id="{68052771-4A1C-4086-880A-93CC27F73A9C}" vid="{29614C2F-6AC9-4F67-94D6-B9D0C1B53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324</Words>
  <Application>Microsoft Office PowerPoint</Application>
  <PresentationFormat>Экран (4:3)</PresentationFormat>
  <Paragraphs>94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Презентація "Знову до школи"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Таня</cp:lastModifiedBy>
  <cp:revision>318</cp:revision>
  <dcterms:created xsi:type="dcterms:W3CDTF">2014-11-21T11:00:06Z</dcterms:created>
  <dcterms:modified xsi:type="dcterms:W3CDTF">2022-02-21T20:53:57Z</dcterms:modified>
</cp:coreProperties>
</file>