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05" r:id="rId3"/>
    <p:sldId id="306" r:id="rId4"/>
    <p:sldId id="307" r:id="rId5"/>
    <p:sldId id="312" r:id="rId6"/>
    <p:sldId id="310" r:id="rId7"/>
    <p:sldId id="309" r:id="rId8"/>
    <p:sldId id="308" r:id="rId9"/>
    <p:sldId id="311" r:id="rId10"/>
    <p:sldId id="313" r:id="rId11"/>
    <p:sldId id="263" r:id="rId12"/>
    <p:sldId id="267" r:id="rId13"/>
    <p:sldId id="314" r:id="rId14"/>
    <p:sldId id="278" r:id="rId15"/>
    <p:sldId id="281" r:id="rId16"/>
    <p:sldId id="315" r:id="rId17"/>
    <p:sldId id="316" r:id="rId18"/>
    <p:sldId id="31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F1308-B119-42B6-84F9-E17F819BB0D6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9A105-4AB5-47D3-8993-FA943CDCA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361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9A105-4AB5-47D3-8993-FA943CDCA85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EF66-5929-4C46-ACF1-C95D61F6CAF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7CC5-5B01-4BD9-BE7F-C79C1824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986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EF66-5929-4C46-ACF1-C95D61F6CAF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7CC5-5B01-4BD9-BE7F-C79C1824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76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EF66-5929-4C46-ACF1-C95D61F6CAF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7CC5-5B01-4BD9-BE7F-C79C1824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303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EF66-5929-4C46-ACF1-C95D61F6CAF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7CC5-5B01-4BD9-BE7F-C79C1824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44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EF66-5929-4C46-ACF1-C95D61F6CAF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7CC5-5B01-4BD9-BE7F-C79C1824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9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EF66-5929-4C46-ACF1-C95D61F6CAF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7CC5-5B01-4BD9-BE7F-C79C1824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3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EF66-5929-4C46-ACF1-C95D61F6CAF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7CC5-5B01-4BD9-BE7F-C79C1824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02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EF66-5929-4C46-ACF1-C95D61F6CAF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7CC5-5B01-4BD9-BE7F-C79C1824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61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EF66-5929-4C46-ACF1-C95D61F6CAF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7CC5-5B01-4BD9-BE7F-C79C1824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892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EF66-5929-4C46-ACF1-C95D61F6CAF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7CC5-5B01-4BD9-BE7F-C79C1824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79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EF66-5929-4C46-ACF1-C95D61F6CAF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37CC5-5B01-4BD9-BE7F-C79C1824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0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2EF66-5929-4C46-ACF1-C95D61F6CAF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37CC5-5B01-4BD9-BE7F-C79C1824C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54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2147276"/>
            <a:ext cx="903649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795348"/>
            <a:ext cx="7772400" cy="1872208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/>
              <a:t/>
            </a:r>
            <a:br>
              <a:rPr lang="uk-UA" b="1" dirty="0"/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Мовні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 в повісті М.Коцюбинського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Тіні забутих предків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/>
              <a:t/>
            </a:r>
            <a:br>
              <a:rPr lang="uk-UA" b="1" dirty="0"/>
            </a:b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79" y="27872"/>
            <a:ext cx="3000447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0"/>
            <a:ext cx="1710730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06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3212" y="-166392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Мікротопоніми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5" y="692696"/>
            <a:ext cx="5671949" cy="17576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 err="1"/>
              <a:t>Ґрунь</a:t>
            </a:r>
            <a:r>
              <a:rPr lang="ru-RU" sz="1400" dirty="0"/>
              <a:t> </a:t>
            </a:r>
            <a:r>
              <a:rPr lang="ru-RU" sz="1400" dirty="0" smtClean="0"/>
              <a:t>- 1</a:t>
            </a:r>
            <a:r>
              <a:rPr lang="ru-RU" sz="1400" dirty="0"/>
              <a:t>. Вершина гори</a:t>
            </a:r>
            <a:r>
              <a:rPr lang="ru-RU" sz="1400" dirty="0" smtClean="0"/>
              <a:t>. 2</a:t>
            </a:r>
            <a:r>
              <a:rPr lang="ru-RU" sz="1400" dirty="0"/>
              <a:t>. Гора з пологою вершиною</a:t>
            </a:r>
            <a:r>
              <a:rPr lang="ru-RU" sz="1400" dirty="0" smtClean="0"/>
              <a:t>. «Одного </a:t>
            </a:r>
            <a:r>
              <a:rPr lang="ru-RU" sz="1400" dirty="0"/>
              <a:t>разу </a:t>
            </a:r>
            <a:r>
              <a:rPr lang="ru-RU" sz="1400" dirty="0" err="1"/>
              <a:t>він</a:t>
            </a:r>
            <a:r>
              <a:rPr lang="ru-RU" sz="1400" dirty="0"/>
              <a:t> покинув </a:t>
            </a:r>
            <a:r>
              <a:rPr lang="ru-RU" sz="1400" dirty="0" err="1"/>
              <a:t>свої</a:t>
            </a:r>
            <a:r>
              <a:rPr lang="ru-RU" sz="1400" dirty="0"/>
              <a:t> </a:t>
            </a:r>
            <a:r>
              <a:rPr lang="ru-RU" sz="1400" dirty="0" err="1"/>
              <a:t>корови</a:t>
            </a:r>
            <a:r>
              <a:rPr lang="ru-RU" sz="1400" dirty="0"/>
              <a:t> і </a:t>
            </a:r>
            <a:r>
              <a:rPr lang="ru-RU" sz="1400" dirty="0" err="1"/>
              <a:t>подряпався</a:t>
            </a:r>
            <a:r>
              <a:rPr lang="ru-RU" sz="1400" dirty="0"/>
              <a:t> на </a:t>
            </a:r>
            <a:r>
              <a:rPr lang="ru-RU" sz="1400" dirty="0" err="1"/>
              <a:t>самий</a:t>
            </a:r>
            <a:r>
              <a:rPr lang="ru-RU" sz="1400" dirty="0"/>
              <a:t> </a:t>
            </a:r>
            <a:r>
              <a:rPr lang="ru-RU" sz="1400" dirty="0" err="1"/>
              <a:t>грунь</a:t>
            </a:r>
            <a:r>
              <a:rPr lang="ru-RU" sz="1400" dirty="0"/>
              <a:t> (верх</a:t>
            </a:r>
            <a:r>
              <a:rPr lang="ru-RU" sz="1400" dirty="0" smtClean="0"/>
              <a:t>).»</a:t>
            </a:r>
            <a:endParaRPr lang="ru-RU" sz="1400" dirty="0"/>
          </a:p>
          <a:p>
            <a:pPr marL="0" indent="0" algn="just">
              <a:buNone/>
            </a:pPr>
            <a:r>
              <a:rPr lang="ru-RU" sz="1400" b="1" dirty="0" err="1" smtClean="0"/>
              <a:t>Кичера</a:t>
            </a:r>
            <a:r>
              <a:rPr lang="ru-RU" sz="1400" dirty="0" smtClean="0"/>
              <a:t> </a:t>
            </a:r>
            <a:r>
              <a:rPr lang="ru-RU" sz="1400" dirty="0"/>
              <a:t>- </a:t>
            </a:r>
            <a:r>
              <a:rPr lang="ru-RU" sz="1400" dirty="0" smtClean="0"/>
              <a:t>гора</a:t>
            </a:r>
            <a:r>
              <a:rPr lang="ru-RU" sz="1400" dirty="0"/>
              <a:t>, </a:t>
            </a:r>
            <a:r>
              <a:rPr lang="ru-RU" sz="1400" dirty="0" err="1"/>
              <a:t>вкрита</a:t>
            </a:r>
            <a:r>
              <a:rPr lang="ru-RU" sz="1400" dirty="0"/>
              <a:t> </a:t>
            </a:r>
            <a:r>
              <a:rPr lang="ru-RU" sz="1400" dirty="0" err="1"/>
              <a:t>лісом</a:t>
            </a:r>
            <a:r>
              <a:rPr lang="ru-RU" sz="1400" dirty="0"/>
              <a:t>, </a:t>
            </a:r>
            <a:r>
              <a:rPr lang="ru-RU" sz="1400" dirty="0" err="1"/>
              <a:t>крім</a:t>
            </a:r>
            <a:r>
              <a:rPr lang="ru-RU" sz="1400" dirty="0"/>
              <a:t> </a:t>
            </a:r>
            <a:r>
              <a:rPr lang="ru-RU" sz="1400" dirty="0" err="1"/>
              <a:t>вершини</a:t>
            </a:r>
            <a:r>
              <a:rPr lang="ru-RU" sz="1400" dirty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гостроверха</a:t>
            </a:r>
            <a:r>
              <a:rPr lang="ru-RU" sz="1400" dirty="0"/>
              <a:t> гора. </a:t>
            </a:r>
            <a:r>
              <a:rPr lang="ru-RU" sz="1400" dirty="0" smtClean="0"/>
              <a:t>«Не </a:t>
            </a:r>
            <a:r>
              <a:rPr lang="ru-RU" sz="1400" dirty="0"/>
              <a:t>знати, </a:t>
            </a:r>
            <a:r>
              <a:rPr lang="ru-RU" sz="1400" dirty="0" err="1"/>
              <a:t>чи</a:t>
            </a:r>
            <a:r>
              <a:rPr lang="ru-RU" sz="1400" dirty="0"/>
              <a:t> то </a:t>
            </a:r>
            <a:r>
              <a:rPr lang="ru-RU" sz="1400" dirty="0" err="1"/>
              <a:t>вічний</a:t>
            </a:r>
            <a:r>
              <a:rPr lang="ru-RU" sz="1400" dirty="0"/>
              <a:t> шум </a:t>
            </a:r>
            <a:r>
              <a:rPr lang="ru-RU" sz="1400" dirty="0" err="1"/>
              <a:t>Черемошу</a:t>
            </a:r>
            <a:r>
              <a:rPr lang="ru-RU" sz="1400" dirty="0"/>
              <a:t> і </a:t>
            </a:r>
            <a:r>
              <a:rPr lang="ru-RU" sz="1400" dirty="0" err="1"/>
              <a:t>скарги</a:t>
            </a:r>
            <a:r>
              <a:rPr lang="ru-RU" sz="1400" dirty="0"/>
              <a:t> </a:t>
            </a:r>
            <a:r>
              <a:rPr lang="ru-RU" sz="1400" dirty="0" err="1"/>
              <a:t>гірських</a:t>
            </a:r>
            <a:r>
              <a:rPr lang="ru-RU" sz="1400" dirty="0"/>
              <a:t> </a:t>
            </a:r>
            <a:r>
              <a:rPr lang="ru-RU" sz="1400" dirty="0" err="1"/>
              <a:t>потоків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сповняли</a:t>
            </a:r>
            <a:r>
              <a:rPr lang="ru-RU" sz="1400" dirty="0"/>
              <a:t> </a:t>
            </a:r>
            <a:r>
              <a:rPr lang="ru-RU" sz="1400" dirty="0" err="1"/>
              <a:t>самотню</a:t>
            </a:r>
            <a:r>
              <a:rPr lang="ru-RU" sz="1400" dirty="0"/>
              <a:t> хату на </a:t>
            </a:r>
            <a:r>
              <a:rPr lang="ru-RU" sz="1400" dirty="0" err="1"/>
              <a:t>високій</a:t>
            </a:r>
            <a:r>
              <a:rPr lang="ru-RU" sz="1400" dirty="0"/>
              <a:t> </a:t>
            </a:r>
            <a:r>
              <a:rPr lang="ru-RU" sz="1400" dirty="0" err="1"/>
              <a:t>кичері</a:t>
            </a:r>
            <a:r>
              <a:rPr lang="ru-RU" sz="1400" dirty="0"/>
              <a:t>, </a:t>
            </a:r>
            <a:r>
              <a:rPr lang="ru-RU" sz="1400" dirty="0" err="1"/>
              <a:t>чи</a:t>
            </a:r>
            <a:r>
              <a:rPr lang="ru-RU" sz="1400" dirty="0"/>
              <a:t> </a:t>
            </a:r>
            <a:r>
              <a:rPr lang="ru-RU" sz="1400" dirty="0" err="1"/>
              <a:t>сум</a:t>
            </a:r>
            <a:r>
              <a:rPr lang="ru-RU" sz="1400" dirty="0"/>
              <a:t> </a:t>
            </a:r>
            <a:r>
              <a:rPr lang="ru-RU" sz="1400" dirty="0" err="1"/>
              <a:t>чорних</a:t>
            </a:r>
            <a:r>
              <a:rPr lang="ru-RU" sz="1400" dirty="0"/>
              <a:t> </a:t>
            </a:r>
            <a:r>
              <a:rPr lang="ru-RU" sz="1400" dirty="0" err="1"/>
              <a:t>смерекових</a:t>
            </a:r>
            <a:r>
              <a:rPr lang="ru-RU" sz="1400" dirty="0"/>
              <a:t> </a:t>
            </a:r>
            <a:r>
              <a:rPr lang="ru-RU" sz="1400" dirty="0" err="1"/>
              <a:t>лісів</a:t>
            </a:r>
            <a:r>
              <a:rPr lang="ru-RU" sz="1400" dirty="0"/>
              <a:t> </a:t>
            </a:r>
            <a:r>
              <a:rPr lang="ru-RU" sz="1400" dirty="0" err="1"/>
              <a:t>лякав</a:t>
            </a:r>
            <a:r>
              <a:rPr lang="ru-RU" sz="1400" dirty="0"/>
              <a:t> </a:t>
            </a:r>
            <a:r>
              <a:rPr lang="ru-RU" sz="1400" dirty="0" err="1"/>
              <a:t>дитину</a:t>
            </a:r>
            <a:r>
              <a:rPr lang="ru-RU" sz="1400" dirty="0"/>
              <a:t>, </a:t>
            </a:r>
            <a:r>
              <a:rPr lang="ru-RU" sz="1400" dirty="0" err="1"/>
              <a:t>тільки</a:t>
            </a:r>
            <a:r>
              <a:rPr lang="ru-RU" sz="1400" dirty="0"/>
              <a:t> </a:t>
            </a:r>
            <a:r>
              <a:rPr lang="ru-RU" sz="1400" dirty="0" err="1"/>
              <a:t>Іван</a:t>
            </a:r>
            <a:r>
              <a:rPr lang="ru-RU" sz="1400" dirty="0"/>
              <a:t> все плакав, кричав по ночах, погано </a:t>
            </a:r>
            <a:r>
              <a:rPr lang="ru-RU" sz="1400" dirty="0" err="1"/>
              <a:t>ріс</a:t>
            </a:r>
            <a:r>
              <a:rPr lang="ru-RU" sz="1400" dirty="0"/>
              <a:t> і </a:t>
            </a:r>
            <a:r>
              <a:rPr lang="ru-RU" sz="1400" dirty="0" err="1"/>
              <a:t>дивився</a:t>
            </a:r>
            <a:r>
              <a:rPr lang="ru-RU" sz="1400" dirty="0"/>
              <a:t> на </a:t>
            </a:r>
            <a:r>
              <a:rPr lang="ru-RU" sz="1400" dirty="0" err="1"/>
              <a:t>неню</a:t>
            </a:r>
            <a:r>
              <a:rPr lang="ru-RU" sz="1400" dirty="0"/>
              <a:t> таким </a:t>
            </a:r>
            <a:r>
              <a:rPr lang="ru-RU" sz="1400" dirty="0" err="1"/>
              <a:t>глибоким</a:t>
            </a:r>
            <a:r>
              <a:rPr lang="ru-RU" sz="1400" dirty="0"/>
              <a:t>, </a:t>
            </a:r>
            <a:r>
              <a:rPr lang="ru-RU" sz="1400" dirty="0" err="1"/>
              <a:t>старече</a:t>
            </a:r>
            <a:r>
              <a:rPr lang="ru-RU" sz="1400" dirty="0"/>
              <a:t> </a:t>
            </a:r>
            <a:r>
              <a:rPr lang="ru-RU" sz="1400" dirty="0" err="1"/>
              <a:t>розумним</a:t>
            </a:r>
            <a:r>
              <a:rPr lang="ru-RU" sz="1400" dirty="0"/>
              <a:t> </a:t>
            </a:r>
            <a:r>
              <a:rPr lang="ru-RU" sz="1400" dirty="0" err="1"/>
              <a:t>зором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мати</a:t>
            </a:r>
            <a:r>
              <a:rPr lang="ru-RU" sz="1400" dirty="0"/>
              <a:t> в </a:t>
            </a:r>
            <a:r>
              <a:rPr lang="ru-RU" sz="1400" dirty="0" err="1"/>
              <a:t>тривозі</a:t>
            </a:r>
            <a:r>
              <a:rPr lang="ru-RU" sz="1400" dirty="0"/>
              <a:t> </a:t>
            </a:r>
            <a:r>
              <a:rPr lang="ru-RU" sz="1400" dirty="0" err="1"/>
              <a:t>одвертала</a:t>
            </a:r>
            <a:r>
              <a:rPr lang="ru-RU" sz="1400" dirty="0"/>
              <a:t> од </a:t>
            </a:r>
            <a:r>
              <a:rPr lang="ru-RU" sz="1400" dirty="0" err="1"/>
              <a:t>нього</a:t>
            </a:r>
            <a:r>
              <a:rPr lang="ru-RU" sz="1400" dirty="0"/>
              <a:t> </a:t>
            </a:r>
            <a:r>
              <a:rPr lang="ru-RU" sz="1400" dirty="0" err="1"/>
              <a:t>очі</a:t>
            </a:r>
            <a:r>
              <a:rPr lang="ru-RU" sz="1400" dirty="0" smtClean="0"/>
              <a:t>.»</a:t>
            </a:r>
            <a:endParaRPr lang="ru-RU" sz="1400" dirty="0"/>
          </a:p>
          <a:p>
            <a:endParaRPr lang="ru-RU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8"/>
          <a:stretch/>
        </p:blipFill>
        <p:spPr bwMode="auto">
          <a:xfrm>
            <a:off x="251520" y="5217402"/>
            <a:ext cx="2751921" cy="1570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03440" y="5284365"/>
            <a:ext cx="59780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/>
              <a:t>Крутіж</a:t>
            </a:r>
            <a:r>
              <a:rPr lang="uk-UA" sz="1400" dirty="0"/>
              <a:t>  - </a:t>
            </a:r>
            <a:r>
              <a:rPr lang="ru-RU" sz="1400" dirty="0"/>
              <a:t> </a:t>
            </a:r>
            <a:r>
              <a:rPr lang="ru-RU" sz="1400" dirty="0" smtClean="0"/>
              <a:t>коловорот</a:t>
            </a:r>
            <a:r>
              <a:rPr lang="ru-RU" sz="1400" dirty="0"/>
              <a:t>, </a:t>
            </a:r>
            <a:r>
              <a:rPr lang="ru-RU" sz="1400" dirty="0" err="1"/>
              <a:t>водоверть</a:t>
            </a:r>
            <a:r>
              <a:rPr lang="ru-RU" sz="1400" dirty="0"/>
              <a:t>, </a:t>
            </a:r>
            <a:r>
              <a:rPr lang="ru-RU" sz="1400" dirty="0" err="1"/>
              <a:t>тобто</a:t>
            </a:r>
            <a:r>
              <a:rPr lang="ru-RU" sz="1400" dirty="0"/>
              <a:t> </a:t>
            </a:r>
            <a:r>
              <a:rPr lang="ru-RU" sz="1400" dirty="0" err="1"/>
              <a:t>місце</a:t>
            </a:r>
            <a:r>
              <a:rPr lang="ru-RU" sz="1400" dirty="0"/>
              <a:t> у </a:t>
            </a:r>
            <a:r>
              <a:rPr lang="ru-RU" sz="1400" dirty="0" err="1"/>
              <a:t>річці</a:t>
            </a:r>
            <a:r>
              <a:rPr lang="ru-RU" sz="1400" dirty="0"/>
              <a:t>, </a:t>
            </a:r>
            <a:r>
              <a:rPr lang="ru-RU" sz="1400" dirty="0" err="1"/>
              <a:t>морі</a:t>
            </a:r>
            <a:r>
              <a:rPr lang="ru-RU" sz="1400" dirty="0"/>
              <a:t> з </a:t>
            </a:r>
            <a:r>
              <a:rPr lang="ru-RU" sz="1400" dirty="0" err="1"/>
              <a:t>круговим</a:t>
            </a:r>
            <a:r>
              <a:rPr lang="ru-RU" sz="1400" dirty="0"/>
              <a:t> </a:t>
            </a:r>
            <a:r>
              <a:rPr lang="ru-RU" sz="1400" dirty="0" err="1"/>
              <a:t>рухом</a:t>
            </a:r>
            <a:r>
              <a:rPr lang="ru-RU" sz="1400" dirty="0"/>
              <a:t> води,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утворюється</a:t>
            </a:r>
            <a:r>
              <a:rPr lang="ru-RU" sz="1400" dirty="0"/>
              <a:t> </a:t>
            </a:r>
            <a:r>
              <a:rPr lang="ru-RU" sz="1400" dirty="0" err="1"/>
              <a:t>внаслідок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 </a:t>
            </a:r>
            <a:r>
              <a:rPr lang="ru-RU" sz="1400" dirty="0" err="1"/>
              <a:t>протилежних</a:t>
            </a:r>
            <a:r>
              <a:rPr lang="ru-RU" sz="1400" dirty="0"/>
              <a:t> </a:t>
            </a:r>
            <a:r>
              <a:rPr lang="ru-RU" sz="1400" dirty="0" err="1"/>
              <a:t>течій</a:t>
            </a:r>
            <a:r>
              <a:rPr lang="ru-RU" sz="1400" dirty="0"/>
              <a:t>. </a:t>
            </a:r>
            <a:r>
              <a:rPr lang="ru-RU" sz="1400" dirty="0" smtClean="0"/>
              <a:t>«Зразу </a:t>
            </a:r>
            <a:r>
              <a:rPr lang="ru-RU" sz="1400" dirty="0" err="1"/>
              <a:t>його</a:t>
            </a:r>
            <a:r>
              <a:rPr lang="ru-RU" sz="1400" dirty="0"/>
              <a:t> тягло </a:t>
            </a:r>
            <a:r>
              <a:rPr lang="ru-RU" sz="1400" dirty="0" err="1"/>
              <a:t>скочити</a:t>
            </a:r>
            <a:r>
              <a:rPr lang="ru-RU" sz="1400" dirty="0"/>
              <a:t> з </a:t>
            </a:r>
            <a:r>
              <a:rPr lang="ru-RU" sz="1400" dirty="0" err="1"/>
              <a:t>скелі</a:t>
            </a:r>
            <a:r>
              <a:rPr lang="ru-RU" sz="1400" dirty="0"/>
              <a:t> у </a:t>
            </a:r>
            <a:r>
              <a:rPr lang="ru-RU" sz="1400" dirty="0" err="1"/>
              <a:t>крутіж</a:t>
            </a:r>
            <a:r>
              <a:rPr lang="ru-RU" sz="1400" dirty="0"/>
              <a:t>: "На, </a:t>
            </a:r>
            <a:r>
              <a:rPr lang="ru-RU" sz="1400" dirty="0" err="1"/>
              <a:t>жери</a:t>
            </a:r>
            <a:r>
              <a:rPr lang="ru-RU" sz="1400" dirty="0"/>
              <a:t> і мене! "»</a:t>
            </a:r>
            <a:endParaRPr lang="ru-RU" sz="1400" dirty="0" smtClean="0"/>
          </a:p>
          <a:p>
            <a:pPr algn="just"/>
            <a:r>
              <a:rPr lang="ru-RU" sz="1400" b="1" dirty="0" err="1"/>
              <a:t>Зарінок</a:t>
            </a:r>
            <a:r>
              <a:rPr lang="uk-UA" sz="1400" dirty="0"/>
              <a:t>  - </a:t>
            </a:r>
            <a:r>
              <a:rPr lang="ru-RU" sz="1400" dirty="0"/>
              <a:t>1.Пологий берег </a:t>
            </a:r>
            <a:r>
              <a:rPr lang="ru-RU" sz="1400" dirty="0" err="1"/>
              <a:t>річки</a:t>
            </a:r>
            <a:r>
              <a:rPr lang="ru-RU" sz="1400" dirty="0"/>
              <a:t>, </a:t>
            </a:r>
            <a:r>
              <a:rPr lang="ru-RU" sz="1400" dirty="0" err="1"/>
              <a:t>вкритий</a:t>
            </a:r>
            <a:r>
              <a:rPr lang="ru-RU" sz="1400" dirty="0"/>
              <a:t> </a:t>
            </a:r>
            <a:r>
              <a:rPr lang="ru-RU" sz="1400" dirty="0" err="1"/>
              <a:t>рінню</a:t>
            </a:r>
            <a:r>
              <a:rPr lang="ru-RU" sz="1400" dirty="0" smtClean="0"/>
              <a:t>. 2</a:t>
            </a:r>
            <a:r>
              <a:rPr lang="ru-RU" sz="1400" dirty="0"/>
              <a:t>. </a:t>
            </a:r>
            <a:r>
              <a:rPr lang="ru-RU" sz="1400" dirty="0" err="1"/>
              <a:t>Рівне</a:t>
            </a:r>
            <a:r>
              <a:rPr lang="ru-RU" sz="1400" dirty="0"/>
              <a:t> </a:t>
            </a:r>
            <a:r>
              <a:rPr lang="ru-RU" sz="1400" dirty="0" err="1"/>
              <a:t>місце</a:t>
            </a:r>
            <a:r>
              <a:rPr lang="ru-RU" sz="1400" dirty="0"/>
              <a:t> </a:t>
            </a:r>
            <a:r>
              <a:rPr lang="ru-RU" sz="1400" dirty="0" err="1"/>
              <a:t>біля</a:t>
            </a:r>
            <a:r>
              <a:rPr lang="ru-RU" sz="1400" dirty="0"/>
              <a:t> </a:t>
            </a:r>
            <a:r>
              <a:rPr lang="ru-RU" sz="1400" dirty="0" err="1"/>
              <a:t>річки</a:t>
            </a:r>
            <a:r>
              <a:rPr lang="ru-RU" sz="1400" dirty="0"/>
              <a:t>, </a:t>
            </a:r>
            <a:r>
              <a:rPr lang="ru-RU" sz="1400" dirty="0" err="1"/>
              <a:t>поросле</a:t>
            </a:r>
            <a:r>
              <a:rPr lang="ru-RU" sz="1400" dirty="0"/>
              <a:t> травою. </a:t>
            </a:r>
            <a:r>
              <a:rPr lang="ru-RU" sz="1400" dirty="0" smtClean="0"/>
              <a:t>«</a:t>
            </a:r>
            <a:r>
              <a:rPr lang="ru-RU" sz="1400" dirty="0" err="1" smtClean="0"/>
              <a:t>Його</a:t>
            </a:r>
            <a:r>
              <a:rPr lang="ru-RU" sz="1400" dirty="0" smtClean="0"/>
              <a:t> </a:t>
            </a:r>
            <a:r>
              <a:rPr lang="ru-RU" sz="1400" dirty="0" err="1"/>
              <a:t>вже</a:t>
            </a:r>
            <a:r>
              <a:rPr lang="ru-RU" sz="1400" dirty="0"/>
              <a:t> </a:t>
            </a:r>
            <a:r>
              <a:rPr lang="ru-RU" sz="1400" dirty="0" err="1"/>
              <a:t>витягли</a:t>
            </a:r>
            <a:r>
              <a:rPr lang="ru-RU" sz="1400" dirty="0"/>
              <a:t> на </a:t>
            </a:r>
            <a:r>
              <a:rPr lang="ru-RU" sz="1400" dirty="0" err="1"/>
              <a:t>зарінок</a:t>
            </a:r>
            <a:r>
              <a:rPr lang="ru-RU" sz="1400" dirty="0"/>
              <a:t>, але </a:t>
            </a:r>
            <a:r>
              <a:rPr lang="ru-RU" sz="1400" dirty="0" err="1"/>
              <a:t>він</a:t>
            </a:r>
            <a:r>
              <a:rPr lang="ru-RU" sz="1400" dirty="0"/>
              <a:t> не </a:t>
            </a:r>
            <a:r>
              <a:rPr lang="ru-RU" sz="1400" dirty="0" err="1"/>
              <a:t>пізнав</a:t>
            </a:r>
            <a:r>
              <a:rPr lang="ru-RU" sz="1400" dirty="0"/>
              <a:t> в </a:t>
            </a:r>
            <a:r>
              <a:rPr lang="ru-RU" sz="1400" dirty="0" err="1"/>
              <a:t>ньому</a:t>
            </a:r>
            <a:r>
              <a:rPr lang="ru-RU" sz="1400" dirty="0"/>
              <a:t> </a:t>
            </a:r>
            <a:r>
              <a:rPr lang="ru-RU" sz="1400" dirty="0" err="1"/>
              <a:t>Марічки</a:t>
            </a:r>
            <a:r>
              <a:rPr lang="ru-RU" sz="1400" dirty="0" smtClean="0"/>
              <a:t>.»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12845" y="2780928"/>
            <a:ext cx="29686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/>
              <a:t>Плай</a:t>
            </a:r>
            <a:r>
              <a:rPr lang="ru-RU" sz="1400" dirty="0"/>
              <a:t> - </a:t>
            </a:r>
            <a:r>
              <a:rPr lang="ru-RU" sz="1400" dirty="0" smtClean="0"/>
              <a:t>стежка </a:t>
            </a:r>
            <a:r>
              <a:rPr lang="ru-RU" sz="1400" dirty="0"/>
              <a:t>в горах  </a:t>
            </a:r>
            <a:r>
              <a:rPr lang="ru-RU" sz="1400" dirty="0" err="1"/>
              <a:t>або</a:t>
            </a:r>
            <a:r>
              <a:rPr lang="ru-RU" sz="1400" dirty="0"/>
              <a:t> стежка пологою вершиною гори. </a:t>
            </a:r>
            <a:r>
              <a:rPr lang="ru-RU" sz="1400" dirty="0" smtClean="0"/>
              <a:t>«</a:t>
            </a:r>
            <a:r>
              <a:rPr lang="ru-RU" sz="1400" dirty="0" err="1" smtClean="0"/>
              <a:t>Ліси</a:t>
            </a:r>
            <a:r>
              <a:rPr lang="ru-RU" sz="1400" dirty="0" smtClean="0"/>
              <a:t> </a:t>
            </a:r>
            <a:r>
              <a:rPr lang="ru-RU" sz="1400" dirty="0" err="1"/>
              <a:t>ще</a:t>
            </a:r>
            <a:r>
              <a:rPr lang="ru-RU" sz="1400" dirty="0"/>
              <a:t> </a:t>
            </a:r>
            <a:r>
              <a:rPr lang="ru-RU" sz="1400" dirty="0" err="1"/>
              <a:t>дихали</a:t>
            </a:r>
            <a:r>
              <a:rPr lang="ru-RU" sz="1400" dirty="0"/>
              <a:t> холодками, </a:t>
            </a:r>
            <a:r>
              <a:rPr lang="ru-RU" sz="1400" dirty="0" err="1"/>
              <a:t>гірські</a:t>
            </a:r>
            <a:r>
              <a:rPr lang="ru-RU" sz="1400" dirty="0"/>
              <a:t> води </a:t>
            </a:r>
            <a:r>
              <a:rPr lang="ru-RU" sz="1400" dirty="0" err="1"/>
              <a:t>шуміли</a:t>
            </a:r>
            <a:r>
              <a:rPr lang="ru-RU" sz="1400" dirty="0"/>
              <a:t> по скоках, а </a:t>
            </a:r>
            <a:r>
              <a:rPr lang="ru-RU" sz="1400" dirty="0" err="1"/>
              <a:t>плай</a:t>
            </a:r>
            <a:r>
              <a:rPr lang="ru-RU" sz="1400" dirty="0"/>
              <a:t> </a:t>
            </a:r>
            <a:r>
              <a:rPr lang="ru-RU" sz="1400" dirty="0" err="1"/>
              <a:t>радісно</a:t>
            </a:r>
            <a:r>
              <a:rPr lang="ru-RU" sz="1400" dirty="0"/>
              <a:t> </a:t>
            </a:r>
            <a:r>
              <a:rPr lang="ru-RU" sz="1400" dirty="0" err="1"/>
              <a:t>підіймався</a:t>
            </a:r>
            <a:r>
              <a:rPr lang="ru-RU" sz="1400" dirty="0"/>
              <a:t> </a:t>
            </a:r>
            <a:r>
              <a:rPr lang="ru-RU" sz="1400" dirty="0" err="1"/>
              <a:t>угору</a:t>
            </a:r>
            <a:r>
              <a:rPr lang="ru-RU" sz="1400" dirty="0"/>
              <a:t> </a:t>
            </a:r>
            <a:r>
              <a:rPr lang="ru-RU" sz="1400" dirty="0" err="1"/>
              <a:t>поміж</a:t>
            </a:r>
            <a:r>
              <a:rPr lang="ru-RU" sz="1400" dirty="0"/>
              <a:t> </a:t>
            </a:r>
            <a:r>
              <a:rPr lang="ru-RU" sz="1400" dirty="0" err="1"/>
              <a:t>воринням</a:t>
            </a:r>
            <a:r>
              <a:rPr lang="ru-RU" sz="1400" dirty="0" smtClean="0"/>
              <a:t>.»</a:t>
            </a:r>
            <a:endParaRPr lang="ru-RU" sz="1400" dirty="0"/>
          </a:p>
          <a:p>
            <a:pPr algn="just"/>
            <a:r>
              <a:rPr lang="ru-RU" sz="1400" b="1" dirty="0" err="1"/>
              <a:t>Суточки</a:t>
            </a:r>
            <a:r>
              <a:rPr lang="ru-RU" sz="1400" b="1" dirty="0"/>
              <a:t> </a:t>
            </a:r>
            <a:r>
              <a:rPr lang="ru-RU" sz="1400" dirty="0"/>
              <a:t>- </a:t>
            </a:r>
            <a:r>
              <a:rPr lang="ru-RU" sz="1400" dirty="0" err="1"/>
              <a:t>о</a:t>
            </a:r>
            <a:r>
              <a:rPr lang="ru-RU" sz="1400" dirty="0" err="1" smtClean="0"/>
              <a:t>бгороджені</a:t>
            </a:r>
            <a:r>
              <a:rPr lang="ru-RU" sz="1400" dirty="0" smtClean="0"/>
              <a:t> </a:t>
            </a:r>
            <a:r>
              <a:rPr lang="ru-RU" sz="1400" dirty="0" err="1"/>
              <a:t>гірські</a:t>
            </a:r>
            <a:r>
              <a:rPr lang="ru-RU" sz="1400" dirty="0"/>
              <a:t> стежки,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ведуть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дороги </a:t>
            </a:r>
            <a:r>
              <a:rPr lang="ru-RU" sz="1400" dirty="0" err="1"/>
              <a:t>додому</a:t>
            </a:r>
            <a:r>
              <a:rPr lang="ru-RU" sz="1400" dirty="0"/>
              <a:t>. </a:t>
            </a:r>
            <a:r>
              <a:rPr lang="ru-RU" sz="1400" dirty="0" smtClean="0"/>
              <a:t>«</a:t>
            </a:r>
            <a:r>
              <a:rPr lang="ru-RU" sz="1400" dirty="0" err="1" smtClean="0"/>
              <a:t>Сідлались</a:t>
            </a:r>
            <a:r>
              <a:rPr lang="ru-RU" sz="1400" dirty="0" smtClean="0"/>
              <a:t> </a:t>
            </a:r>
            <a:r>
              <a:rPr lang="ru-RU" sz="1400" dirty="0" err="1"/>
              <a:t>коні</a:t>
            </a:r>
            <a:r>
              <a:rPr lang="ru-RU" sz="1400" dirty="0"/>
              <a:t>, і </a:t>
            </a:r>
            <a:r>
              <a:rPr lang="ru-RU" sz="1400" dirty="0" err="1"/>
              <a:t>суточками</a:t>
            </a:r>
            <a:r>
              <a:rPr lang="ru-RU" sz="1400" dirty="0"/>
              <a:t> зеленим верхом </a:t>
            </a:r>
            <a:r>
              <a:rPr lang="ru-RU" sz="1400" dirty="0" err="1"/>
              <a:t>ішов</a:t>
            </a:r>
            <a:r>
              <a:rPr lang="ru-RU" sz="1400" dirty="0"/>
              <a:t> </a:t>
            </a:r>
            <a:r>
              <a:rPr lang="ru-RU" sz="1400" dirty="0" err="1"/>
              <a:t>пишний</a:t>
            </a:r>
            <a:r>
              <a:rPr lang="ru-RU" sz="1400" dirty="0"/>
              <a:t> </a:t>
            </a:r>
            <a:r>
              <a:rPr lang="ru-RU" sz="1400" dirty="0" err="1"/>
              <a:t>похід</a:t>
            </a:r>
            <a:r>
              <a:rPr lang="ru-RU" sz="1400" dirty="0"/>
              <a:t> та </a:t>
            </a:r>
            <a:r>
              <a:rPr lang="ru-RU" sz="1400" dirty="0" err="1"/>
              <a:t>закосичував</a:t>
            </a:r>
            <a:r>
              <a:rPr lang="ru-RU" sz="1400" dirty="0"/>
              <a:t> </a:t>
            </a:r>
            <a:r>
              <a:rPr lang="ru-RU" sz="1400" dirty="0" err="1"/>
              <a:t>плай</a:t>
            </a:r>
            <a:r>
              <a:rPr lang="ru-RU" sz="1400" dirty="0"/>
              <a:t> </a:t>
            </a:r>
            <a:r>
              <a:rPr lang="ru-RU" sz="1400" dirty="0" err="1"/>
              <a:t>гейби</a:t>
            </a:r>
            <a:r>
              <a:rPr lang="ru-RU" sz="1400" dirty="0"/>
              <a:t> </a:t>
            </a:r>
            <a:r>
              <a:rPr lang="ru-RU" sz="1400" dirty="0" err="1"/>
              <a:t>червоним</a:t>
            </a:r>
            <a:r>
              <a:rPr lang="ru-RU" sz="1400" dirty="0"/>
              <a:t> маком</a:t>
            </a:r>
            <a:r>
              <a:rPr lang="ru-RU" sz="1400" dirty="0" smtClean="0"/>
              <a:t>.»</a:t>
            </a:r>
            <a:endParaRPr lang="ru-RU" sz="1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283" y="2764516"/>
            <a:ext cx="2716561" cy="2032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5576" y="2539746"/>
            <a:ext cx="3167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 smtClean="0"/>
              <a:t>Царинка</a:t>
            </a:r>
            <a:r>
              <a:rPr lang="ru-RU" sz="1400" dirty="0" smtClean="0"/>
              <a:t> </a:t>
            </a:r>
            <a:r>
              <a:rPr lang="uk-UA" sz="1400" dirty="0" smtClean="0"/>
              <a:t>- </a:t>
            </a:r>
            <a:r>
              <a:rPr lang="ru-RU" sz="1400" dirty="0" smtClean="0"/>
              <a:t> </a:t>
            </a:r>
            <a:r>
              <a:rPr lang="ru-RU" sz="1400" dirty="0"/>
              <a:t>1. </a:t>
            </a:r>
            <a:r>
              <a:rPr lang="ru-RU" sz="1400" dirty="0" err="1"/>
              <a:t>Околиця</a:t>
            </a:r>
            <a:r>
              <a:rPr lang="ru-RU" sz="1400" dirty="0"/>
              <a:t>, край села</a:t>
            </a:r>
            <a:r>
              <a:rPr lang="ru-RU" sz="1400" dirty="0" smtClean="0"/>
              <a:t>. 2</a:t>
            </a:r>
            <a:r>
              <a:rPr lang="ru-RU" sz="1400" dirty="0"/>
              <a:t>. </a:t>
            </a:r>
            <a:r>
              <a:rPr lang="ru-RU" sz="1400" dirty="0" err="1"/>
              <a:t>Місцевість</a:t>
            </a:r>
            <a:r>
              <a:rPr lang="ru-RU" sz="1400" dirty="0"/>
              <a:t> за селом, де пастух </a:t>
            </a:r>
            <a:r>
              <a:rPr lang="ru-RU" sz="1400" dirty="0" err="1"/>
              <a:t>збирає</a:t>
            </a:r>
            <a:r>
              <a:rPr lang="ru-RU" sz="1400" dirty="0"/>
              <a:t> худобу; </a:t>
            </a:r>
            <a:r>
              <a:rPr lang="ru-RU" sz="1400" dirty="0" err="1"/>
              <a:t>вигін</a:t>
            </a:r>
            <a:r>
              <a:rPr lang="ru-RU" sz="1400" dirty="0" smtClean="0"/>
              <a:t>. 3</a:t>
            </a:r>
            <a:r>
              <a:rPr lang="ru-RU" sz="1400" dirty="0"/>
              <a:t>. </a:t>
            </a:r>
            <a:r>
              <a:rPr lang="ru-RU" sz="1400" dirty="0" err="1"/>
              <a:t>Необроблюване</a:t>
            </a:r>
            <a:r>
              <a:rPr lang="ru-RU" sz="1400" dirty="0"/>
              <a:t>, </a:t>
            </a:r>
            <a:r>
              <a:rPr lang="ru-RU" sz="1400" dirty="0" err="1"/>
              <a:t>поросле</a:t>
            </a:r>
            <a:r>
              <a:rPr lang="ru-RU" sz="1400" dirty="0"/>
              <a:t> травами поле</a:t>
            </a:r>
            <a:r>
              <a:rPr lang="ru-RU" sz="1400" dirty="0" smtClean="0"/>
              <a:t>. 4</a:t>
            </a:r>
            <a:r>
              <a:rPr lang="ru-RU" sz="1400" dirty="0"/>
              <a:t>. </a:t>
            </a:r>
            <a:r>
              <a:rPr lang="ru-RU" sz="1400" dirty="0" err="1"/>
              <a:t>Засіяне</a:t>
            </a:r>
            <a:r>
              <a:rPr lang="ru-RU" sz="1400" dirty="0"/>
              <a:t> поле, </a:t>
            </a:r>
            <a:r>
              <a:rPr lang="ru-RU" sz="1400" dirty="0" err="1"/>
              <a:t>посіви</a:t>
            </a:r>
            <a:r>
              <a:rPr lang="ru-RU" sz="1400" dirty="0"/>
              <a:t>; лан</a:t>
            </a:r>
            <a:r>
              <a:rPr lang="ru-RU" sz="1400" dirty="0" smtClean="0"/>
              <a:t>. 5</a:t>
            </a:r>
            <a:r>
              <a:rPr lang="ru-RU" sz="1400" dirty="0"/>
              <a:t>. Невеличка лука при </a:t>
            </a:r>
            <a:r>
              <a:rPr lang="ru-RU" sz="1400" dirty="0" err="1"/>
              <a:t>садибі</a:t>
            </a:r>
            <a:r>
              <a:rPr lang="ru-RU" sz="1400" dirty="0"/>
              <a:t>, в горах </a:t>
            </a:r>
            <a:r>
              <a:rPr lang="ru-RU" sz="1400" dirty="0" err="1"/>
              <a:t>або</a:t>
            </a:r>
            <a:r>
              <a:rPr lang="ru-RU" sz="1400" dirty="0"/>
              <a:t> в </a:t>
            </a:r>
            <a:r>
              <a:rPr lang="ru-RU" sz="1400" dirty="0" err="1"/>
              <a:t>лісі</a:t>
            </a:r>
            <a:r>
              <a:rPr lang="ru-RU" sz="1400" dirty="0"/>
              <a:t>, </a:t>
            </a:r>
            <a:r>
              <a:rPr lang="ru-RU" sz="1400" dirty="0" err="1"/>
              <a:t>призначена</a:t>
            </a:r>
            <a:r>
              <a:rPr lang="ru-RU" sz="1400" dirty="0"/>
              <a:t> для </a:t>
            </a:r>
            <a:r>
              <a:rPr lang="ru-RU" sz="1400" dirty="0" err="1"/>
              <a:t>сінокосу</a:t>
            </a:r>
            <a:r>
              <a:rPr lang="ru-RU" sz="1400" dirty="0"/>
              <a:t>. </a:t>
            </a:r>
            <a:r>
              <a:rPr lang="ru-RU" sz="1400" dirty="0" smtClean="0"/>
              <a:t>«3відси </a:t>
            </a:r>
            <a:r>
              <a:rPr lang="ru-RU" sz="1400" dirty="0" err="1"/>
              <a:t>дивився</a:t>
            </a:r>
            <a:r>
              <a:rPr lang="ru-RU" sz="1400" dirty="0"/>
              <a:t> на гори, </a:t>
            </a:r>
            <a:r>
              <a:rPr lang="ru-RU" sz="1400" dirty="0" err="1"/>
              <a:t>близькі</a:t>
            </a:r>
            <a:r>
              <a:rPr lang="ru-RU" sz="1400" dirty="0"/>
              <a:t> й </a:t>
            </a:r>
            <a:r>
              <a:rPr lang="ru-RU" sz="1400" dirty="0" err="1"/>
              <a:t>далекі</a:t>
            </a:r>
            <a:r>
              <a:rPr lang="ru-RU" sz="1400" dirty="0"/>
              <a:t> верхи,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голубіли</a:t>
            </a:r>
            <a:r>
              <a:rPr lang="ru-RU" sz="1400" dirty="0"/>
              <a:t> на </a:t>
            </a:r>
            <a:r>
              <a:rPr lang="ru-RU" sz="1400" dirty="0" err="1"/>
              <a:t>небі</a:t>
            </a:r>
            <a:r>
              <a:rPr lang="ru-RU" sz="1400" dirty="0"/>
              <a:t>, на </a:t>
            </a:r>
            <a:r>
              <a:rPr lang="ru-RU" sz="1400" dirty="0" err="1"/>
              <a:t>смерекові</a:t>
            </a:r>
            <a:r>
              <a:rPr lang="ru-RU" sz="1400" dirty="0"/>
              <a:t> </a:t>
            </a:r>
            <a:r>
              <a:rPr lang="ru-RU" sz="1400" dirty="0" err="1"/>
              <a:t>чорні</a:t>
            </a:r>
            <a:r>
              <a:rPr lang="ru-RU" sz="1400" dirty="0"/>
              <a:t> </a:t>
            </a:r>
            <a:r>
              <a:rPr lang="ru-RU" sz="1400" dirty="0" err="1"/>
              <a:t>ліси</a:t>
            </a:r>
            <a:r>
              <a:rPr lang="ru-RU" sz="1400" dirty="0"/>
              <a:t> з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синім</a:t>
            </a:r>
            <a:r>
              <a:rPr lang="ru-RU" sz="1400" dirty="0"/>
              <a:t> </a:t>
            </a:r>
            <a:r>
              <a:rPr lang="ru-RU" sz="1400" dirty="0" err="1"/>
              <a:t>диханням</a:t>
            </a:r>
            <a:r>
              <a:rPr lang="ru-RU" sz="1400" dirty="0"/>
              <a:t>, на </a:t>
            </a:r>
            <a:r>
              <a:rPr lang="ru-RU" sz="1400" dirty="0" err="1"/>
              <a:t>ясну</a:t>
            </a:r>
            <a:r>
              <a:rPr lang="ru-RU" sz="1400" dirty="0"/>
              <a:t> зелень </a:t>
            </a:r>
            <a:r>
              <a:rPr lang="ru-RU" sz="1400" dirty="0" err="1"/>
              <a:t>царинок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, </a:t>
            </a:r>
            <a:r>
              <a:rPr lang="ru-RU" sz="1400" dirty="0" err="1"/>
              <a:t>мов</a:t>
            </a:r>
            <a:r>
              <a:rPr lang="ru-RU" sz="1400" dirty="0"/>
              <a:t> </a:t>
            </a:r>
            <a:r>
              <a:rPr lang="ru-RU" sz="1400" dirty="0" err="1"/>
              <a:t>дзеркало</a:t>
            </a:r>
            <a:r>
              <a:rPr lang="ru-RU" sz="1400" dirty="0"/>
              <a:t> </a:t>
            </a:r>
            <a:r>
              <a:rPr lang="ru-RU" sz="1400" dirty="0" err="1"/>
              <a:t>блищали</a:t>
            </a:r>
            <a:r>
              <a:rPr lang="ru-RU" sz="1400" dirty="0"/>
              <a:t> в рамах дерев</a:t>
            </a:r>
            <a:r>
              <a:rPr lang="ru-RU" sz="1400" dirty="0" smtClean="0"/>
              <a:t>.»</a:t>
            </a:r>
            <a:endParaRPr lang="ru-RU" sz="1400" dirty="0"/>
          </a:p>
        </p:txBody>
      </p:sp>
      <p:sp>
        <p:nvSpPr>
          <p:cNvPr id="7" name="AutoShape 5" descr="Кичер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76" y="770409"/>
            <a:ext cx="3021860" cy="1866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0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16201"/>
            <a:ext cx="925252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тварин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897" y="1218875"/>
            <a:ext cx="2206625" cy="1870126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sz="3400" b="1" dirty="0" err="1"/>
              <a:t>Ботей</a:t>
            </a:r>
            <a:r>
              <a:rPr lang="ru-RU" sz="3400" b="1" dirty="0"/>
              <a:t> </a:t>
            </a:r>
            <a:r>
              <a:rPr lang="ru-RU" sz="3400" dirty="0"/>
              <a:t>–  </a:t>
            </a:r>
            <a:r>
              <a:rPr lang="uk-UA" sz="3400" dirty="0"/>
              <a:t>о</a:t>
            </a:r>
            <a:r>
              <a:rPr lang="ru-RU" sz="3400" dirty="0" smtClean="0"/>
              <a:t>тара. «</a:t>
            </a:r>
            <a:r>
              <a:rPr lang="ru-RU" sz="3400" dirty="0" err="1" smtClean="0"/>
              <a:t>Поглядаючи</a:t>
            </a:r>
            <a:r>
              <a:rPr lang="ru-RU" sz="3400" dirty="0" smtClean="0"/>
              <a:t> </a:t>
            </a:r>
            <a:r>
              <a:rPr lang="ru-RU" sz="3400" dirty="0"/>
              <a:t>на овечки, </a:t>
            </a:r>
            <a:r>
              <a:rPr lang="ru-RU" sz="3400" dirty="0" err="1"/>
              <a:t>що</a:t>
            </a:r>
            <a:r>
              <a:rPr lang="ru-RU" sz="3400" dirty="0"/>
              <a:t> блеяли в загородах, на </a:t>
            </a:r>
            <a:r>
              <a:rPr lang="ru-RU" sz="3400" dirty="0" err="1"/>
              <a:t>свій</a:t>
            </a:r>
            <a:r>
              <a:rPr lang="ru-RU" sz="3400" dirty="0"/>
              <a:t> писаний </a:t>
            </a:r>
            <a:r>
              <a:rPr lang="ru-RU" sz="3400" dirty="0" err="1"/>
              <a:t>ботей</a:t>
            </a:r>
            <a:r>
              <a:rPr lang="ru-RU" sz="3400" dirty="0"/>
              <a:t> (стадо, отара), на </a:t>
            </a:r>
            <a:r>
              <a:rPr lang="ru-RU" sz="3400" dirty="0" err="1"/>
              <a:t>корови</a:t>
            </a:r>
            <a:r>
              <a:rPr lang="ru-RU" sz="3400" dirty="0"/>
              <a:t>, </a:t>
            </a:r>
            <a:r>
              <a:rPr lang="ru-RU" sz="3400" dirty="0" err="1"/>
              <a:t>що</a:t>
            </a:r>
            <a:r>
              <a:rPr lang="ru-RU" sz="3400" dirty="0"/>
              <a:t> </a:t>
            </a:r>
            <a:r>
              <a:rPr lang="ru-RU" sz="3400" dirty="0" err="1"/>
              <a:t>дзвонили</a:t>
            </a:r>
            <a:r>
              <a:rPr lang="ru-RU" sz="3400" dirty="0"/>
              <a:t> та рули по </a:t>
            </a:r>
            <a:r>
              <a:rPr lang="ru-RU" sz="3400" dirty="0" err="1"/>
              <a:t>випасах</a:t>
            </a:r>
            <a:r>
              <a:rPr lang="ru-RU" sz="3400" dirty="0"/>
              <a:t> в </a:t>
            </a:r>
            <a:r>
              <a:rPr lang="ru-RU" sz="3400" dirty="0" err="1"/>
              <a:t>лісі</a:t>
            </a:r>
            <a:r>
              <a:rPr lang="ru-RU" sz="3400" dirty="0"/>
              <a:t>, – </a:t>
            </a:r>
            <a:r>
              <a:rPr lang="ru-RU" sz="3400" dirty="0" err="1"/>
              <a:t>він</a:t>
            </a:r>
            <a:r>
              <a:rPr lang="ru-RU" sz="3400" dirty="0"/>
              <a:t> не </a:t>
            </a:r>
            <a:r>
              <a:rPr lang="ru-RU" sz="3400" dirty="0" err="1" smtClean="0"/>
              <a:t>журився</a:t>
            </a:r>
            <a:r>
              <a:rPr lang="ru-RU" sz="3400" dirty="0" smtClean="0"/>
              <a:t>.»</a:t>
            </a:r>
            <a:endParaRPr lang="ru-RU" sz="3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7143" y="4894845"/>
            <a:ext cx="61672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/>
              <a:t>Маржина</a:t>
            </a:r>
            <a:r>
              <a:rPr lang="ru-RU" dirty="0" smtClean="0"/>
              <a:t> </a:t>
            </a:r>
            <a:r>
              <a:rPr lang="ru-RU" dirty="0"/>
              <a:t>–  </a:t>
            </a:r>
            <a:r>
              <a:rPr lang="ru-RU" dirty="0" smtClean="0"/>
              <a:t>худоба</a:t>
            </a:r>
            <a:r>
              <a:rPr lang="ru-RU" dirty="0"/>
              <a:t>. </a:t>
            </a:r>
            <a:r>
              <a:rPr lang="ru-RU" dirty="0" smtClean="0"/>
              <a:t>«</a:t>
            </a:r>
            <a:r>
              <a:rPr lang="ru-RU" dirty="0" err="1" smtClean="0"/>
              <a:t>Всякі</a:t>
            </a:r>
            <a:r>
              <a:rPr lang="ru-RU" dirty="0" smtClean="0"/>
              <a:t> </a:t>
            </a:r>
            <a:r>
              <a:rPr lang="ru-RU" dirty="0" err="1"/>
              <a:t>злі</a:t>
            </a:r>
            <a:r>
              <a:rPr lang="ru-RU" dirty="0"/>
              <a:t> духи </a:t>
            </a:r>
            <a:r>
              <a:rPr lang="ru-RU" dirty="0" err="1"/>
              <a:t>заповнюють</a:t>
            </a:r>
            <a:r>
              <a:rPr lang="ru-RU" dirty="0"/>
              <a:t> </a:t>
            </a:r>
            <a:r>
              <a:rPr lang="ru-RU" dirty="0" err="1"/>
              <a:t>скелі</a:t>
            </a:r>
            <a:r>
              <a:rPr lang="ru-RU" dirty="0"/>
              <a:t>, </a:t>
            </a:r>
            <a:r>
              <a:rPr lang="ru-RU" dirty="0" err="1"/>
              <a:t>провалля</a:t>
            </a:r>
            <a:r>
              <a:rPr lang="ru-RU" dirty="0"/>
              <a:t>, </a:t>
            </a:r>
            <a:r>
              <a:rPr lang="ru-RU" dirty="0" err="1"/>
              <a:t>хати</a:t>
            </a:r>
            <a:r>
              <a:rPr lang="ru-RU" dirty="0"/>
              <a:t> й загороди та </a:t>
            </a:r>
            <a:r>
              <a:rPr lang="ru-RU" dirty="0" err="1"/>
              <a:t>чигають</a:t>
            </a:r>
            <a:r>
              <a:rPr lang="ru-RU" dirty="0"/>
              <a:t> на </a:t>
            </a:r>
            <a:r>
              <a:rPr lang="ru-RU" dirty="0" err="1"/>
              <a:t>християнина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маржину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шкоду</a:t>
            </a:r>
            <a:r>
              <a:rPr lang="ru-RU" dirty="0" smtClean="0"/>
              <a:t>.»</a:t>
            </a:r>
            <a:endParaRPr lang="ru-RU" dirty="0"/>
          </a:p>
          <a:p>
            <a:pPr algn="just"/>
            <a:r>
              <a:rPr lang="uk-UA" b="1" dirty="0"/>
              <a:t>Худібка</a:t>
            </a:r>
            <a:r>
              <a:rPr lang="uk-UA" dirty="0"/>
              <a:t> –  </a:t>
            </a:r>
            <a:r>
              <a:rPr lang="uk-UA" dirty="0" smtClean="0"/>
              <a:t>свійські </a:t>
            </a:r>
            <a:r>
              <a:rPr lang="uk-UA" dirty="0"/>
              <a:t>сільськогосподарські тварини. </a:t>
            </a:r>
            <a:r>
              <a:rPr lang="uk-UA" dirty="0" smtClean="0"/>
              <a:t>«Завтра </a:t>
            </a:r>
            <a:r>
              <a:rPr lang="uk-UA" dirty="0"/>
              <a:t>приженуть нам худібку, коли б допоміг пан – біг усю людям </a:t>
            </a:r>
            <a:r>
              <a:rPr lang="uk-UA" dirty="0" smtClean="0"/>
              <a:t>віддати</a:t>
            </a:r>
            <a:r>
              <a:rPr lang="uk-UA" dirty="0"/>
              <a:t>, – обізвавсь ватаг і розповів, що Іван має робити</a:t>
            </a:r>
            <a:r>
              <a:rPr lang="uk-UA" dirty="0" smtClean="0"/>
              <a:t>.»</a:t>
            </a:r>
            <a:endParaRPr lang="ru-RU" dirty="0"/>
          </a:p>
        </p:txBody>
      </p:sp>
      <p:sp>
        <p:nvSpPr>
          <p:cNvPr id="6" name="AutoShape 2" descr="Отара. - Изображение Tkemali Tour, Тбилиси - Tripadvis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14" y="2830582"/>
            <a:ext cx="1588755" cy="2138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158" y="1236840"/>
            <a:ext cx="1936036" cy="1479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038643"/>
            <a:ext cx="2481978" cy="161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59" y="1304350"/>
            <a:ext cx="2266191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43" y="309571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b="1" dirty="0" err="1"/>
              <a:t>Вуйко</a:t>
            </a:r>
            <a:r>
              <a:rPr lang="ru-RU" sz="1600" dirty="0"/>
              <a:t> –  1. </a:t>
            </a:r>
            <a:r>
              <a:rPr lang="ru-RU" sz="1600" dirty="0" err="1"/>
              <a:t>Дядько</a:t>
            </a:r>
            <a:r>
              <a:rPr lang="ru-RU" sz="1600" dirty="0"/>
              <a:t> по </a:t>
            </a:r>
            <a:r>
              <a:rPr lang="ru-RU" sz="1600" dirty="0" err="1"/>
              <a:t>матері</a:t>
            </a:r>
            <a:r>
              <a:rPr lang="ru-RU" sz="1600" dirty="0"/>
              <a:t>, брат батька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матері</a:t>
            </a:r>
            <a:r>
              <a:rPr lang="ru-RU" sz="1600" dirty="0"/>
              <a:t>. 2. Про </a:t>
            </a:r>
            <a:r>
              <a:rPr lang="ru-RU" sz="1600" dirty="0" err="1"/>
              <a:t>чоловіка</a:t>
            </a:r>
            <a:r>
              <a:rPr lang="ru-RU" sz="1600" dirty="0"/>
              <a:t> старшого </a:t>
            </a:r>
            <a:r>
              <a:rPr lang="ru-RU" sz="1600" dirty="0" err="1"/>
              <a:t>віком</a:t>
            </a:r>
            <a:r>
              <a:rPr lang="ru-RU" sz="1600" dirty="0"/>
              <a:t>. 3. </a:t>
            </a:r>
            <a:r>
              <a:rPr lang="ru-RU" sz="1600" dirty="0" err="1"/>
              <a:t>Переносне</a:t>
            </a:r>
            <a:r>
              <a:rPr lang="ru-RU" sz="1600" dirty="0"/>
              <a:t> </a:t>
            </a:r>
            <a:r>
              <a:rPr lang="ru-RU" sz="1600" dirty="0" err="1"/>
              <a:t>значення</a:t>
            </a:r>
            <a:r>
              <a:rPr lang="ru-RU" sz="1600" dirty="0"/>
              <a:t> – </a:t>
            </a:r>
            <a:r>
              <a:rPr lang="ru-RU" sz="1600" dirty="0" err="1"/>
              <a:t>ведмідь</a:t>
            </a:r>
            <a:r>
              <a:rPr lang="ru-RU" sz="1600" dirty="0"/>
              <a:t>. «Вниз </a:t>
            </a:r>
            <a:r>
              <a:rPr lang="ru-RU" sz="1600" dirty="0" err="1"/>
              <a:t>западалися</a:t>
            </a:r>
            <a:r>
              <a:rPr lang="ru-RU" sz="1600" dirty="0"/>
              <a:t> потоки, </a:t>
            </a:r>
            <a:r>
              <a:rPr lang="ru-RU" sz="1600" dirty="0" err="1"/>
              <a:t>куди</a:t>
            </a:r>
            <a:r>
              <a:rPr lang="ru-RU" sz="1600" dirty="0"/>
              <a:t> не ступала </a:t>
            </a:r>
            <a:r>
              <a:rPr lang="ru-RU" sz="1600" dirty="0" err="1"/>
              <a:t>людська</a:t>
            </a:r>
            <a:r>
              <a:rPr lang="ru-RU" sz="1600" dirty="0"/>
              <a:t> нога, де </a:t>
            </a:r>
            <a:r>
              <a:rPr lang="ru-RU" sz="1600" dirty="0" err="1"/>
              <a:t>плекався</a:t>
            </a:r>
            <a:r>
              <a:rPr lang="ru-RU" sz="1600" dirty="0"/>
              <a:t> </a:t>
            </a:r>
            <a:r>
              <a:rPr lang="ru-RU" sz="1600" dirty="0" err="1"/>
              <a:t>тільки</a:t>
            </a:r>
            <a:r>
              <a:rPr lang="ru-RU" sz="1600" dirty="0"/>
              <a:t> </a:t>
            </a:r>
            <a:r>
              <a:rPr lang="ru-RU" sz="1600" dirty="0" err="1"/>
              <a:t>бурий</a:t>
            </a:r>
            <a:r>
              <a:rPr lang="ru-RU" sz="1600" dirty="0"/>
              <a:t> </a:t>
            </a:r>
            <a:r>
              <a:rPr lang="ru-RU" sz="1600" dirty="0" err="1"/>
              <a:t>ведмідь</a:t>
            </a:r>
            <a:r>
              <a:rPr lang="ru-RU" sz="1600" dirty="0"/>
              <a:t>, </a:t>
            </a:r>
            <a:r>
              <a:rPr lang="ru-RU" sz="1600" dirty="0" err="1"/>
              <a:t>страшний</a:t>
            </a:r>
            <a:r>
              <a:rPr lang="ru-RU" sz="1600" dirty="0"/>
              <a:t> ворог </a:t>
            </a:r>
            <a:r>
              <a:rPr lang="ru-RU" sz="1600" dirty="0" err="1"/>
              <a:t>маржини</a:t>
            </a:r>
            <a:r>
              <a:rPr lang="ru-RU" sz="1600" dirty="0"/>
              <a:t> – "</a:t>
            </a:r>
            <a:r>
              <a:rPr lang="ru-RU" sz="1600" dirty="0" err="1"/>
              <a:t>вуйко</a:t>
            </a:r>
            <a:r>
              <a:rPr lang="ru-RU" sz="1600" dirty="0"/>
              <a:t>".»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92487" y="1146666"/>
            <a:ext cx="2384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/>
              <a:t>Готури</a:t>
            </a:r>
            <a:r>
              <a:rPr lang="ru-RU" sz="1600" dirty="0"/>
              <a:t> – </a:t>
            </a:r>
            <a:r>
              <a:rPr lang="ru-RU" sz="1600" dirty="0" err="1"/>
              <a:t>глухар</a:t>
            </a:r>
            <a:r>
              <a:rPr lang="ru-RU" sz="1600" dirty="0"/>
              <a:t>. «Пусто </a:t>
            </a:r>
            <a:r>
              <a:rPr lang="uk-UA" sz="1600" dirty="0"/>
              <a:t>й</a:t>
            </a:r>
            <a:r>
              <a:rPr lang="ru-RU" sz="1600" dirty="0"/>
              <a:t> дико на тих </a:t>
            </a:r>
            <a:r>
              <a:rPr lang="ru-RU" sz="1600" dirty="0" err="1"/>
              <a:t>лісових</a:t>
            </a:r>
            <a:r>
              <a:rPr lang="ru-RU" sz="1600" dirty="0"/>
              <a:t> </a:t>
            </a:r>
            <a:r>
              <a:rPr lang="ru-RU" sz="1600" dirty="0" err="1"/>
              <a:t>кладовищах</a:t>
            </a:r>
            <a:r>
              <a:rPr lang="ru-RU" sz="1600" dirty="0"/>
              <a:t>, </a:t>
            </a:r>
            <a:r>
              <a:rPr lang="ru-RU" sz="1600" dirty="0" err="1"/>
              <a:t>забутих</a:t>
            </a:r>
            <a:r>
              <a:rPr lang="ru-RU" sz="1600" dirty="0"/>
              <a:t> богом і людьми, де </a:t>
            </a:r>
            <a:r>
              <a:rPr lang="ru-RU" sz="1600" dirty="0" err="1"/>
              <a:t>лиш</a:t>
            </a:r>
            <a:r>
              <a:rPr lang="ru-RU" sz="1600" dirty="0"/>
              <a:t> </a:t>
            </a:r>
            <a:r>
              <a:rPr lang="ru-RU" sz="1600" dirty="0" err="1"/>
              <a:t>готури</a:t>
            </a:r>
            <a:r>
              <a:rPr lang="ru-RU" sz="1600" dirty="0"/>
              <a:t> </a:t>
            </a:r>
            <a:r>
              <a:rPr lang="ru-RU" sz="1600" dirty="0" err="1"/>
              <a:t>гутіли</a:t>
            </a:r>
            <a:r>
              <a:rPr lang="ru-RU" sz="1600" dirty="0"/>
              <a:t> та вились гадюки.»</a:t>
            </a:r>
          </a:p>
        </p:txBody>
      </p:sp>
      <p:pic>
        <p:nvPicPr>
          <p:cNvPr id="1026" name="Picture 2" descr="Ведмідь прийшов на розвідку, - мисливці про візит клишоногого на  Чернігівщину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92"/>
          <a:stretch/>
        </p:blipFill>
        <p:spPr bwMode="auto">
          <a:xfrm>
            <a:off x="6442074" y="2811513"/>
            <a:ext cx="2553788" cy="2138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77621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171" y="1426274"/>
            <a:ext cx="5832648" cy="28803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700" b="1" dirty="0" err="1"/>
              <a:t>Гаджуга</a:t>
            </a:r>
            <a:r>
              <a:rPr lang="ru-RU" sz="1700" dirty="0"/>
              <a:t> –  </a:t>
            </a:r>
            <a:r>
              <a:rPr lang="ru-RU" sz="1700" dirty="0" err="1"/>
              <a:t>с</a:t>
            </a:r>
            <a:r>
              <a:rPr lang="ru-RU" sz="1700" dirty="0" err="1" smtClean="0"/>
              <a:t>мерека</a:t>
            </a:r>
            <a:r>
              <a:rPr lang="ru-RU" sz="1700" dirty="0"/>
              <a:t>. </a:t>
            </a:r>
            <a:r>
              <a:rPr lang="ru-RU" sz="1700" dirty="0" smtClean="0"/>
              <a:t>«</a:t>
            </a:r>
            <a:r>
              <a:rPr lang="ru-RU" sz="1700" dirty="0" err="1" smtClean="0"/>
              <a:t>Котивсь</a:t>
            </a:r>
            <a:r>
              <a:rPr lang="ru-RU" sz="1700" dirty="0" smtClean="0"/>
              <a:t> </a:t>
            </a:r>
            <a:r>
              <a:rPr lang="ru-RU" sz="1700" dirty="0" err="1"/>
              <a:t>зеленими</a:t>
            </a:r>
            <a:r>
              <a:rPr lang="ru-RU" sz="1700" dirty="0"/>
              <a:t> </a:t>
            </a:r>
            <a:r>
              <a:rPr lang="ru-RU" sz="1700" dirty="0" err="1"/>
              <a:t>царинками</a:t>
            </a:r>
            <a:r>
              <a:rPr lang="ru-RU" sz="1700" dirty="0"/>
              <a:t>, маленький і </a:t>
            </a:r>
            <a:r>
              <a:rPr lang="ru-RU" sz="1700" dirty="0" err="1"/>
              <a:t>білий</a:t>
            </a:r>
            <a:r>
              <a:rPr lang="ru-RU" sz="1700" dirty="0"/>
              <a:t>, </a:t>
            </a:r>
            <a:r>
              <a:rPr lang="ru-RU" sz="1700" dirty="0" err="1"/>
              <a:t>наче</a:t>
            </a:r>
            <a:r>
              <a:rPr lang="ru-RU" sz="1700" dirty="0"/>
              <a:t> банька </a:t>
            </a:r>
            <a:r>
              <a:rPr lang="ru-RU" sz="1700" dirty="0" err="1"/>
              <a:t>кульбаби</a:t>
            </a:r>
            <a:r>
              <a:rPr lang="ru-RU" sz="1700" dirty="0"/>
              <a:t>, </a:t>
            </a:r>
            <a:r>
              <a:rPr lang="ru-RU" sz="1700" dirty="0" err="1"/>
              <a:t>безстрашно</a:t>
            </a:r>
            <a:r>
              <a:rPr lang="ru-RU" sz="1700" dirty="0"/>
              <a:t> </a:t>
            </a:r>
            <a:r>
              <a:rPr lang="ru-RU" sz="1700" dirty="0" err="1"/>
              <a:t>забирався</a:t>
            </a:r>
            <a:r>
              <a:rPr lang="ru-RU" sz="1700" dirty="0"/>
              <a:t> у </a:t>
            </a:r>
            <a:r>
              <a:rPr lang="ru-RU" sz="1700" dirty="0" err="1"/>
              <a:t>темний</a:t>
            </a:r>
            <a:r>
              <a:rPr lang="ru-RU" sz="1700" dirty="0"/>
              <a:t> </a:t>
            </a:r>
            <a:r>
              <a:rPr lang="ru-RU" sz="1700" dirty="0" err="1"/>
              <a:t>ліс</a:t>
            </a:r>
            <a:r>
              <a:rPr lang="ru-RU" sz="1700" dirty="0"/>
              <a:t>, де </a:t>
            </a:r>
            <a:r>
              <a:rPr lang="ru-RU" sz="1700" dirty="0" err="1"/>
              <a:t>гаджуги</a:t>
            </a:r>
            <a:r>
              <a:rPr lang="ru-RU" sz="1700" dirty="0"/>
              <a:t> кивали над ним </a:t>
            </a:r>
            <a:r>
              <a:rPr lang="ru-RU" sz="1700" dirty="0" err="1"/>
              <a:t>галузками</a:t>
            </a:r>
            <a:r>
              <a:rPr lang="ru-RU" sz="1700" dirty="0"/>
              <a:t>, як </a:t>
            </a:r>
            <a:r>
              <a:rPr lang="ru-RU" sz="1700" dirty="0" err="1"/>
              <a:t>ведмідь</a:t>
            </a:r>
            <a:r>
              <a:rPr lang="ru-RU" sz="1700" dirty="0"/>
              <a:t> </a:t>
            </a:r>
            <a:r>
              <a:rPr lang="ru-RU" sz="1700" dirty="0" err="1"/>
              <a:t>лабами</a:t>
            </a:r>
            <a:r>
              <a:rPr lang="ru-RU" sz="1700" dirty="0" smtClean="0"/>
              <a:t>.»</a:t>
            </a:r>
            <a:endParaRPr lang="ru-RU" sz="1700" dirty="0"/>
          </a:p>
          <a:p>
            <a:pPr marL="0" indent="0" algn="just">
              <a:buNone/>
            </a:pPr>
            <a:r>
              <a:rPr lang="ru-RU" sz="1700" b="1" dirty="0" err="1" smtClean="0"/>
              <a:t>Смерека</a:t>
            </a:r>
            <a:r>
              <a:rPr lang="ru-RU" sz="1700" dirty="0" smtClean="0"/>
              <a:t> </a:t>
            </a:r>
            <a:r>
              <a:rPr lang="ru-RU" sz="1700" dirty="0"/>
              <a:t>–  </a:t>
            </a:r>
            <a:r>
              <a:rPr lang="ru-RU" sz="1700" dirty="0" err="1"/>
              <a:t>б</a:t>
            </a:r>
            <a:r>
              <a:rPr lang="ru-RU" sz="1700" dirty="0" err="1" smtClean="0"/>
              <a:t>агаторічне</a:t>
            </a:r>
            <a:r>
              <a:rPr lang="ru-RU" sz="1700" dirty="0" smtClean="0"/>
              <a:t> </a:t>
            </a:r>
            <a:r>
              <a:rPr lang="ru-RU" sz="1700" dirty="0" err="1"/>
              <a:t>вічнозелене</a:t>
            </a:r>
            <a:r>
              <a:rPr lang="ru-RU" sz="1700" dirty="0"/>
              <a:t> </a:t>
            </a:r>
            <a:r>
              <a:rPr lang="ru-RU" sz="1700" dirty="0" err="1"/>
              <a:t>хвойне</a:t>
            </a:r>
            <a:r>
              <a:rPr lang="ru-RU" sz="1700" dirty="0"/>
              <a:t> дерево з </a:t>
            </a:r>
            <a:r>
              <a:rPr lang="ru-RU" sz="1700" dirty="0" err="1"/>
              <a:t>конусоподібною</a:t>
            </a:r>
            <a:r>
              <a:rPr lang="ru-RU" sz="1700" dirty="0"/>
              <a:t> кроною, </a:t>
            </a:r>
            <a:r>
              <a:rPr lang="ru-RU" sz="1700" dirty="0" err="1"/>
              <a:t>ялина</a:t>
            </a:r>
            <a:r>
              <a:rPr lang="ru-RU" sz="1700" dirty="0"/>
              <a:t> </a:t>
            </a:r>
            <a:r>
              <a:rPr lang="ru-RU" sz="1700" dirty="0" err="1"/>
              <a:t>звичайна</a:t>
            </a:r>
            <a:r>
              <a:rPr lang="ru-RU" sz="1700" dirty="0"/>
              <a:t>. </a:t>
            </a:r>
            <a:r>
              <a:rPr lang="ru-RU" sz="1700" dirty="0" smtClean="0"/>
              <a:t>«З-за </a:t>
            </a:r>
            <a:r>
              <a:rPr lang="ru-RU" sz="1700" dirty="0" err="1"/>
              <a:t>галузки</a:t>
            </a:r>
            <a:r>
              <a:rPr lang="ru-RU" sz="1700" dirty="0"/>
              <a:t> </a:t>
            </a:r>
            <a:r>
              <a:rPr lang="ru-RU" sz="1700" dirty="0" err="1"/>
              <a:t>смереки</a:t>
            </a:r>
            <a:r>
              <a:rPr lang="ru-RU" sz="1700" dirty="0"/>
              <a:t> </a:t>
            </a:r>
            <a:r>
              <a:rPr lang="ru-RU" sz="1700" dirty="0" err="1"/>
              <a:t>виглядали</a:t>
            </a:r>
            <a:r>
              <a:rPr lang="ru-RU" sz="1700" dirty="0"/>
              <a:t> </a:t>
            </a:r>
            <a:r>
              <a:rPr lang="ru-RU" sz="1700" dirty="0" err="1"/>
              <a:t>зажурені</a:t>
            </a:r>
            <a:r>
              <a:rPr lang="ru-RU" sz="1700" dirty="0"/>
              <a:t> гори, </a:t>
            </a:r>
            <a:r>
              <a:rPr lang="ru-RU" sz="1700" dirty="0" err="1"/>
              <a:t>напоєні</a:t>
            </a:r>
            <a:r>
              <a:rPr lang="ru-RU" sz="1700" dirty="0"/>
              <a:t> </a:t>
            </a:r>
            <a:r>
              <a:rPr lang="ru-RU" sz="1700" dirty="0" err="1"/>
              <a:t>сумом</a:t>
            </a:r>
            <a:r>
              <a:rPr lang="ru-RU" sz="1700" dirty="0"/>
              <a:t> </a:t>
            </a:r>
            <a:r>
              <a:rPr lang="ru-RU" sz="1700" dirty="0" err="1"/>
              <a:t>тіней</a:t>
            </a:r>
            <a:r>
              <a:rPr lang="ru-RU" sz="1700" dirty="0"/>
              <a:t> од </a:t>
            </a:r>
            <a:r>
              <a:rPr lang="ru-RU" sz="1700" dirty="0" err="1"/>
              <a:t>хмар</a:t>
            </a:r>
            <a:r>
              <a:rPr lang="ru-RU" sz="1700" dirty="0"/>
              <a:t>, </a:t>
            </a:r>
            <a:r>
              <a:rPr lang="ru-RU" sz="1700" dirty="0" err="1"/>
              <a:t>що</a:t>
            </a:r>
            <a:r>
              <a:rPr lang="ru-RU" sz="1700" dirty="0"/>
              <a:t> все стирали </a:t>
            </a:r>
            <a:r>
              <a:rPr lang="ru-RU" sz="1700" dirty="0" err="1"/>
              <a:t>бліду</a:t>
            </a:r>
            <a:r>
              <a:rPr lang="ru-RU" sz="1700" dirty="0"/>
              <a:t> </a:t>
            </a:r>
            <a:r>
              <a:rPr lang="ru-RU" sz="1700" dirty="0" err="1"/>
              <a:t>усмішку</a:t>
            </a:r>
            <a:r>
              <a:rPr lang="ru-RU" sz="1700" dirty="0"/>
              <a:t> </a:t>
            </a:r>
            <a:r>
              <a:rPr lang="ru-RU" sz="1700" dirty="0" err="1"/>
              <a:t>царинок</a:t>
            </a:r>
            <a:r>
              <a:rPr lang="uk-UA" sz="1700" dirty="0" smtClean="0"/>
              <a:t>.»</a:t>
            </a:r>
            <a:endParaRPr lang="ru-RU" sz="17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412776"/>
            <a:ext cx="2407543" cy="2610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3" y="4221087"/>
            <a:ext cx="3055615" cy="1921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4826769"/>
            <a:ext cx="4711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/>
              <a:t>Гогози</a:t>
            </a:r>
            <a:r>
              <a:rPr lang="ru-RU" b="1" dirty="0"/>
              <a:t> </a:t>
            </a:r>
            <a:r>
              <a:rPr lang="ru-RU" dirty="0"/>
              <a:t>–  </a:t>
            </a:r>
            <a:r>
              <a:rPr lang="ru-RU" dirty="0" err="1"/>
              <a:t>р</a:t>
            </a:r>
            <a:r>
              <a:rPr lang="ru-RU" dirty="0" err="1" smtClean="0"/>
              <a:t>ослина</a:t>
            </a:r>
            <a:r>
              <a:rPr lang="ru-RU" dirty="0" smtClean="0"/>
              <a:t> </a:t>
            </a:r>
            <a:r>
              <a:rPr lang="ru-RU" dirty="0"/>
              <a:t>і ягода – </a:t>
            </a:r>
            <a:r>
              <a:rPr lang="ru-RU" dirty="0" err="1"/>
              <a:t>брусниця</a:t>
            </a:r>
            <a:r>
              <a:rPr lang="ru-RU" dirty="0"/>
              <a:t>. </a:t>
            </a:r>
            <a:r>
              <a:rPr lang="ru-RU" dirty="0" smtClean="0"/>
              <a:t>«</a:t>
            </a:r>
            <a:r>
              <a:rPr lang="ru-RU" dirty="0" err="1" smtClean="0"/>
              <a:t>Знаходив</a:t>
            </a:r>
            <a:r>
              <a:rPr lang="ru-RU" dirty="0" smtClean="0"/>
              <a:t> </a:t>
            </a:r>
            <a:r>
              <a:rPr lang="ru-RU" dirty="0" err="1"/>
              <a:t>ожини</a:t>
            </a:r>
            <a:r>
              <a:rPr lang="ru-RU" dirty="0"/>
              <a:t>, </a:t>
            </a:r>
            <a:r>
              <a:rPr lang="ru-RU" dirty="0" err="1"/>
              <a:t>гогози</a:t>
            </a:r>
            <a:r>
              <a:rPr lang="ru-RU" dirty="0"/>
              <a:t>, пив воду з </a:t>
            </a:r>
            <a:r>
              <a:rPr lang="ru-RU" dirty="0" err="1"/>
              <a:t>потоків</a:t>
            </a:r>
            <a:r>
              <a:rPr lang="ru-RU" dirty="0"/>
              <a:t> і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/>
              <a:t>живився</a:t>
            </a:r>
            <a:r>
              <a:rPr lang="ru-RU" dirty="0" smtClean="0"/>
              <a:t>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296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Пори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року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30529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b="1" dirty="0" err="1"/>
              <a:t>Первовік</a:t>
            </a:r>
            <a:r>
              <a:rPr lang="ru-RU" sz="2200" dirty="0"/>
              <a:t> - </a:t>
            </a:r>
            <a:r>
              <a:rPr lang="ru-RU" sz="2200" dirty="0" smtClean="0"/>
              <a:t>початок </a:t>
            </a:r>
            <a:r>
              <a:rPr lang="ru-RU" sz="2200" dirty="0" err="1"/>
              <a:t>віків</a:t>
            </a:r>
            <a:r>
              <a:rPr lang="ru-RU" sz="2200" dirty="0"/>
              <a:t>, </a:t>
            </a:r>
            <a:r>
              <a:rPr lang="ru-RU" sz="2200" dirty="0" err="1"/>
              <a:t>найдавніший</a:t>
            </a:r>
            <a:r>
              <a:rPr lang="ru-RU" sz="2200" dirty="0"/>
              <a:t> час. </a:t>
            </a:r>
            <a:r>
              <a:rPr lang="ru-RU" sz="2200" dirty="0" smtClean="0"/>
              <a:t>«– </a:t>
            </a:r>
            <a:r>
              <a:rPr lang="ru-RU" sz="2200" dirty="0"/>
              <a:t>З </a:t>
            </a:r>
            <a:r>
              <a:rPr lang="ru-RU" sz="2200" dirty="0" err="1"/>
              <a:t>первовіку</a:t>
            </a:r>
            <a:r>
              <a:rPr lang="ru-RU" sz="2200" dirty="0"/>
              <a:t> не </a:t>
            </a:r>
            <a:r>
              <a:rPr lang="ru-RU" sz="2200" dirty="0" err="1"/>
              <a:t>було</a:t>
            </a:r>
            <a:r>
              <a:rPr lang="ru-RU" sz="2200" dirty="0"/>
              <a:t> </a:t>
            </a:r>
            <a:r>
              <a:rPr lang="ru-RU" sz="2200" dirty="0" err="1"/>
              <a:t>гір</a:t>
            </a:r>
            <a:r>
              <a:rPr lang="ru-RU" sz="2200" dirty="0"/>
              <a:t>, </a:t>
            </a:r>
            <a:r>
              <a:rPr lang="ru-RU" sz="2200" dirty="0" err="1"/>
              <a:t>лише</a:t>
            </a:r>
            <a:r>
              <a:rPr lang="ru-RU" sz="2200" dirty="0"/>
              <a:t> вода... </a:t>
            </a:r>
            <a:r>
              <a:rPr lang="ru-RU" sz="2200" dirty="0" err="1"/>
              <a:t>Така</a:t>
            </a:r>
            <a:r>
              <a:rPr lang="ru-RU" sz="2200" dirty="0"/>
              <a:t> вода, </a:t>
            </a:r>
            <a:r>
              <a:rPr lang="ru-RU" sz="2200" dirty="0" err="1"/>
              <a:t>гейби</a:t>
            </a:r>
            <a:r>
              <a:rPr lang="ru-RU" sz="2200" dirty="0"/>
              <a:t>, море без </a:t>
            </a:r>
            <a:r>
              <a:rPr lang="ru-RU" sz="2200" dirty="0" err="1"/>
              <a:t>берегів</a:t>
            </a:r>
            <a:r>
              <a:rPr lang="ru-RU" sz="2200" dirty="0" smtClean="0"/>
              <a:t>.»</a:t>
            </a:r>
          </a:p>
          <a:p>
            <a:pPr marL="0" indent="0" algn="just">
              <a:buNone/>
            </a:pPr>
            <a:endParaRPr lang="ru-RU" sz="2200" dirty="0"/>
          </a:p>
          <a:p>
            <a:pPr marL="0" indent="0" algn="just">
              <a:buNone/>
            </a:pPr>
            <a:r>
              <a:rPr lang="ru-RU" sz="2200" b="1" dirty="0" err="1"/>
              <a:t>Петрівк</a:t>
            </a:r>
            <a:r>
              <a:rPr lang="uk-UA" sz="2200" b="1" dirty="0"/>
              <a:t>а  </a:t>
            </a:r>
            <a:r>
              <a:rPr lang="ru-RU" sz="2200" dirty="0" smtClean="0"/>
              <a:t>- </a:t>
            </a:r>
            <a:r>
              <a:rPr lang="ru-RU" sz="2200" dirty="0" err="1"/>
              <a:t>п</a:t>
            </a:r>
            <a:r>
              <a:rPr lang="ru-RU" sz="2200" dirty="0" err="1" smtClean="0"/>
              <a:t>іст</a:t>
            </a:r>
            <a:r>
              <a:rPr lang="ru-RU" sz="2200" dirty="0" smtClean="0"/>
              <a:t> </a:t>
            </a:r>
            <a:r>
              <a:rPr lang="ru-RU" sz="2200" dirty="0"/>
              <a:t>перед </a:t>
            </a:r>
            <a:r>
              <a:rPr lang="ru-RU" sz="2200" dirty="0" err="1"/>
              <a:t>Петровим</a:t>
            </a:r>
            <a:r>
              <a:rPr lang="ru-RU" sz="2200" dirty="0"/>
              <a:t> днем, </a:t>
            </a:r>
            <a:r>
              <a:rPr lang="ru-RU" sz="2200" dirty="0" err="1"/>
              <a:t>православним</a:t>
            </a:r>
            <a:r>
              <a:rPr lang="ru-RU" sz="2200" dirty="0"/>
              <a:t> </a:t>
            </a:r>
            <a:r>
              <a:rPr lang="ru-RU" sz="2200" dirty="0" err="1"/>
              <a:t>церковним</a:t>
            </a:r>
            <a:r>
              <a:rPr lang="ru-RU" sz="2200" dirty="0"/>
              <a:t> святом на честь </a:t>
            </a:r>
            <a:r>
              <a:rPr lang="ru-RU" sz="2200" dirty="0" err="1"/>
              <a:t>апостолів</a:t>
            </a:r>
            <a:r>
              <a:rPr lang="ru-RU" sz="2200" dirty="0"/>
              <a:t> Петра і Павла. </a:t>
            </a:r>
            <a:r>
              <a:rPr lang="ru-RU" sz="2200" dirty="0" smtClean="0"/>
              <a:t>«У </a:t>
            </a:r>
            <a:r>
              <a:rPr lang="ru-RU" sz="2200" dirty="0" err="1"/>
              <a:t>Петрівку</a:t>
            </a:r>
            <a:r>
              <a:rPr lang="ru-RU" sz="2200" dirty="0"/>
              <a:t> упали </a:t>
            </a:r>
            <a:r>
              <a:rPr lang="ru-RU" sz="2200" dirty="0" err="1"/>
              <a:t>зими</a:t>
            </a:r>
            <a:r>
              <a:rPr lang="ru-RU" sz="2200" dirty="0"/>
              <a:t> – і то </a:t>
            </a:r>
            <a:r>
              <a:rPr lang="ru-RU" sz="2200" dirty="0" err="1"/>
              <a:t>такі</a:t>
            </a:r>
            <a:r>
              <a:rPr lang="ru-RU" sz="2200" dirty="0"/>
              <a:t> </a:t>
            </a:r>
            <a:r>
              <a:rPr lang="ru-RU" sz="2200" dirty="0" err="1"/>
              <a:t>тяжкії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три </a:t>
            </a:r>
            <a:r>
              <a:rPr lang="ru-RU" sz="2200" dirty="0" err="1"/>
              <a:t>дні</a:t>
            </a:r>
            <a:r>
              <a:rPr lang="ru-RU" sz="2200" dirty="0"/>
              <a:t> не сходив </a:t>
            </a:r>
            <a:r>
              <a:rPr lang="ru-RU" sz="2200" dirty="0" err="1"/>
              <a:t>сніг</a:t>
            </a:r>
            <a:r>
              <a:rPr lang="ru-RU" sz="2200" dirty="0" smtClean="0"/>
              <a:t>.»</a:t>
            </a:r>
            <a:endParaRPr lang="ru-RU" sz="2200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84984"/>
            <a:ext cx="6533807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822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Явища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природи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7" y="801081"/>
            <a:ext cx="5400600" cy="58682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100" b="1" dirty="0" smtClean="0"/>
          </a:p>
          <a:p>
            <a:pPr marL="0" indent="0" algn="just">
              <a:buNone/>
            </a:pPr>
            <a:r>
              <a:rPr lang="ru-RU" sz="2100" b="1" dirty="0" err="1" smtClean="0"/>
              <a:t>Габа</a:t>
            </a:r>
            <a:r>
              <a:rPr lang="ru-RU" sz="2100" dirty="0" smtClean="0"/>
              <a:t> </a:t>
            </a:r>
            <a:r>
              <a:rPr lang="ru-RU" sz="2100" dirty="0"/>
              <a:t>- </a:t>
            </a:r>
            <a:r>
              <a:rPr lang="ru-RU" sz="2100" dirty="0" err="1"/>
              <a:t>х</a:t>
            </a:r>
            <a:r>
              <a:rPr lang="ru-RU" sz="2100" dirty="0" err="1" smtClean="0"/>
              <a:t>виля</a:t>
            </a:r>
            <a:r>
              <a:rPr lang="ru-RU" sz="2100" dirty="0"/>
              <a:t>. </a:t>
            </a:r>
            <a:r>
              <a:rPr lang="ru-RU" sz="2100" dirty="0" smtClean="0"/>
              <a:t>«</a:t>
            </a:r>
            <a:r>
              <a:rPr lang="ru-RU" sz="2100" dirty="0" err="1" smtClean="0"/>
              <a:t>Марічку</a:t>
            </a:r>
            <a:r>
              <a:rPr lang="ru-RU" sz="2100" dirty="0" smtClean="0"/>
              <a:t> </a:t>
            </a:r>
            <a:r>
              <a:rPr lang="ru-RU" sz="2100" dirty="0"/>
              <a:t>несла </a:t>
            </a:r>
            <a:r>
              <a:rPr lang="ru-RU" sz="2100" dirty="0" err="1"/>
              <a:t>річка</a:t>
            </a:r>
            <a:r>
              <a:rPr lang="ru-RU" sz="2100" dirty="0"/>
              <a:t>, а люди </a:t>
            </a:r>
            <a:r>
              <a:rPr lang="ru-RU" sz="2100" dirty="0" err="1"/>
              <a:t>дивилися</a:t>
            </a:r>
            <a:r>
              <a:rPr lang="ru-RU" sz="2100" dirty="0"/>
              <a:t>, як </a:t>
            </a:r>
            <a:r>
              <a:rPr lang="ru-RU" sz="2100" dirty="0" err="1"/>
              <a:t>крутять</a:t>
            </a:r>
            <a:r>
              <a:rPr lang="ru-RU" sz="2100" dirty="0"/>
              <a:t> нею </a:t>
            </a:r>
            <a:r>
              <a:rPr lang="ru-RU" sz="2100" dirty="0" err="1"/>
              <a:t>габи</a:t>
            </a:r>
            <a:r>
              <a:rPr lang="ru-RU" sz="2100" dirty="0"/>
              <a:t>, </a:t>
            </a:r>
            <a:r>
              <a:rPr lang="ru-RU" sz="2100" dirty="0" err="1"/>
              <a:t>чули</a:t>
            </a:r>
            <a:r>
              <a:rPr lang="ru-RU" sz="2100" dirty="0"/>
              <a:t> крики й </a:t>
            </a:r>
            <a:r>
              <a:rPr lang="ru-RU" sz="2100" dirty="0" err="1"/>
              <a:t>благання</a:t>
            </a:r>
            <a:r>
              <a:rPr lang="ru-RU" sz="2100" dirty="0"/>
              <a:t> і не могли </a:t>
            </a:r>
            <a:r>
              <a:rPr lang="ru-RU" sz="2100" dirty="0" err="1"/>
              <a:t>врятувати</a:t>
            </a:r>
            <a:r>
              <a:rPr lang="ru-RU" sz="2100" dirty="0" smtClean="0"/>
              <a:t>.»</a:t>
            </a:r>
          </a:p>
          <a:p>
            <a:pPr marL="0" indent="0" algn="just">
              <a:buNone/>
            </a:pPr>
            <a:endParaRPr lang="uk-UA" sz="2100" dirty="0" smtClean="0"/>
          </a:p>
          <a:p>
            <a:pPr marL="0" indent="0" algn="just">
              <a:buNone/>
            </a:pPr>
            <a:endParaRPr lang="ru-RU" sz="2100" dirty="0"/>
          </a:p>
          <a:p>
            <a:pPr marL="0" indent="0" algn="just">
              <a:buNone/>
            </a:pPr>
            <a:r>
              <a:rPr lang="ru-RU" sz="2100" b="1" dirty="0" err="1"/>
              <a:t>Негура</a:t>
            </a:r>
            <a:r>
              <a:rPr lang="ru-RU" sz="2100" dirty="0"/>
              <a:t> - </a:t>
            </a:r>
            <a:r>
              <a:rPr lang="ru-RU" sz="2100" dirty="0" smtClean="0"/>
              <a:t>туман</a:t>
            </a:r>
            <a:r>
              <a:rPr lang="ru-RU" sz="2100" dirty="0"/>
              <a:t>. </a:t>
            </a:r>
            <a:r>
              <a:rPr lang="ru-RU" sz="2100" dirty="0" smtClean="0"/>
              <a:t>«Часто </a:t>
            </a:r>
            <a:r>
              <a:rPr lang="ru-RU" sz="2100" dirty="0" err="1"/>
              <a:t>негура</a:t>
            </a:r>
            <a:r>
              <a:rPr lang="ru-RU" sz="2100" dirty="0"/>
              <a:t> заставала </a:t>
            </a:r>
            <a:r>
              <a:rPr lang="ru-RU" sz="2100" dirty="0" err="1"/>
              <a:t>вівці</a:t>
            </a:r>
            <a:r>
              <a:rPr lang="ru-RU" sz="2100" dirty="0"/>
              <a:t> у </a:t>
            </a:r>
            <a:r>
              <a:rPr lang="ru-RU" sz="2100" dirty="0" err="1"/>
              <a:t>полонині</a:t>
            </a:r>
            <a:r>
              <a:rPr lang="ru-RU" sz="2100" dirty="0" smtClean="0"/>
              <a:t>.»</a:t>
            </a:r>
          </a:p>
          <a:p>
            <a:pPr marL="0" indent="0" algn="just">
              <a:buNone/>
            </a:pPr>
            <a:endParaRPr lang="uk-UA" sz="2100" dirty="0" smtClean="0"/>
          </a:p>
          <a:p>
            <a:pPr marL="0" indent="0" algn="just">
              <a:buNone/>
            </a:pPr>
            <a:endParaRPr lang="ru-RU" sz="2100" dirty="0"/>
          </a:p>
          <a:p>
            <a:pPr marL="0" indent="0" algn="just">
              <a:buNone/>
            </a:pPr>
            <a:r>
              <a:rPr lang="ru-RU" sz="2100" b="1" dirty="0"/>
              <a:t>Плова</a:t>
            </a:r>
            <a:r>
              <a:rPr lang="ru-RU" sz="2100" dirty="0"/>
              <a:t> - </a:t>
            </a:r>
            <a:r>
              <a:rPr lang="ru-RU" sz="2100" dirty="0" err="1"/>
              <a:t>з</a:t>
            </a:r>
            <a:r>
              <a:rPr lang="ru-RU" sz="2100" dirty="0" err="1" smtClean="0"/>
              <a:t>лива</a:t>
            </a:r>
            <a:r>
              <a:rPr lang="ru-RU" sz="2100" dirty="0" smtClean="0"/>
              <a:t> </a:t>
            </a:r>
            <a:r>
              <a:rPr lang="ru-RU" sz="2100" dirty="0"/>
              <a:t>(</a:t>
            </a:r>
            <a:r>
              <a:rPr lang="ru-RU" sz="2100" dirty="0" err="1"/>
              <a:t>переважно</a:t>
            </a:r>
            <a:r>
              <a:rPr lang="ru-RU" sz="2100" dirty="0"/>
              <a:t> з </a:t>
            </a:r>
            <a:r>
              <a:rPr lang="ru-RU" sz="2100" dirty="0" err="1"/>
              <a:t>буревієм</a:t>
            </a:r>
            <a:r>
              <a:rPr lang="ru-RU" sz="2100" dirty="0"/>
              <a:t>). </a:t>
            </a:r>
            <a:r>
              <a:rPr lang="ru-RU" sz="2100" dirty="0" smtClean="0"/>
              <a:t>«</a:t>
            </a:r>
            <a:r>
              <a:rPr lang="ru-RU" sz="2100" dirty="0" err="1" smtClean="0"/>
              <a:t>Б'ють</a:t>
            </a:r>
            <a:r>
              <a:rPr lang="ru-RU" sz="2100" dirty="0" smtClean="0"/>
              <a:t> </a:t>
            </a:r>
            <a:r>
              <a:rPr lang="ru-RU" sz="2100" dirty="0" err="1"/>
              <a:t>плови</a:t>
            </a:r>
            <a:r>
              <a:rPr lang="ru-RU" sz="2100" dirty="0"/>
              <a:t> </a:t>
            </a:r>
            <a:r>
              <a:rPr lang="ru-RU" sz="2100" dirty="0" err="1"/>
              <a:t>весняні</a:t>
            </a:r>
            <a:r>
              <a:rPr lang="ru-RU" sz="2100" dirty="0"/>
              <a:t>. </a:t>
            </a:r>
            <a:r>
              <a:rPr lang="ru-RU" sz="2100" dirty="0" err="1"/>
              <a:t>Ричать</a:t>
            </a:r>
            <a:r>
              <a:rPr lang="ru-RU" sz="2100" dirty="0"/>
              <a:t> громом </a:t>
            </a:r>
            <a:r>
              <a:rPr lang="ru-RU" sz="2100" dirty="0" err="1"/>
              <a:t>гірські</a:t>
            </a:r>
            <a:r>
              <a:rPr lang="ru-RU" sz="2100" dirty="0"/>
              <a:t> верхи – і дух злого холодом </a:t>
            </a:r>
            <a:r>
              <a:rPr lang="ru-RU" sz="2100" dirty="0" err="1"/>
              <a:t>віє</a:t>
            </a:r>
            <a:r>
              <a:rPr lang="ru-RU" sz="2100" dirty="0"/>
              <a:t> од </a:t>
            </a:r>
            <a:r>
              <a:rPr lang="ru-RU" sz="2100" dirty="0" err="1"/>
              <a:t>Чорногори</a:t>
            </a:r>
            <a:r>
              <a:rPr lang="ru-RU" sz="2100" dirty="0"/>
              <a:t> ... а тут </a:t>
            </a:r>
            <a:r>
              <a:rPr lang="ru-RU" sz="2100" dirty="0" err="1"/>
              <a:t>раптом</a:t>
            </a:r>
            <a:r>
              <a:rPr lang="ru-RU" sz="2100" dirty="0"/>
              <a:t> </a:t>
            </a:r>
            <a:r>
              <a:rPr lang="ru-RU" sz="2100" dirty="0" err="1"/>
              <a:t>з'являється</a:t>
            </a:r>
            <a:r>
              <a:rPr lang="ru-RU" sz="2100" dirty="0"/>
              <a:t> </a:t>
            </a:r>
            <a:r>
              <a:rPr lang="ru-RU" sz="2100" dirty="0" err="1"/>
              <a:t>сонце</a:t>
            </a:r>
            <a:r>
              <a:rPr lang="ru-RU" sz="2100" dirty="0"/>
              <a:t> – праве боже лице – і </a:t>
            </a:r>
            <a:r>
              <a:rPr lang="ru-RU" sz="2100" dirty="0" err="1"/>
              <a:t>вже</a:t>
            </a:r>
            <a:r>
              <a:rPr lang="ru-RU" sz="2100" dirty="0"/>
              <a:t> </a:t>
            </a:r>
            <a:r>
              <a:rPr lang="ru-RU" sz="2100" dirty="0" err="1"/>
              <a:t>дзвенить</a:t>
            </a:r>
            <a:r>
              <a:rPr lang="ru-RU" sz="2100" dirty="0"/>
              <a:t> у коси, </a:t>
            </a:r>
            <a:r>
              <a:rPr lang="ru-RU" sz="2100" dirty="0" err="1"/>
              <a:t>що</a:t>
            </a:r>
            <a:r>
              <a:rPr lang="ru-RU" sz="2100" dirty="0"/>
              <a:t> </a:t>
            </a:r>
            <a:r>
              <a:rPr lang="ru-RU" sz="2100" dirty="0" err="1"/>
              <a:t>кладуть</a:t>
            </a:r>
            <a:r>
              <a:rPr lang="ru-RU" sz="2100" dirty="0"/>
              <a:t> </a:t>
            </a:r>
            <a:r>
              <a:rPr lang="ru-RU" sz="2100" dirty="0" err="1"/>
              <a:t>сіно</a:t>
            </a:r>
            <a:r>
              <a:rPr lang="ru-RU" sz="2100" dirty="0"/>
              <a:t> у </a:t>
            </a:r>
            <a:r>
              <a:rPr lang="ru-RU" sz="2100" dirty="0" err="1"/>
              <a:t>поліг</a:t>
            </a:r>
            <a:r>
              <a:rPr lang="ru-RU" sz="2100" dirty="0" smtClean="0"/>
              <a:t>.»</a:t>
            </a:r>
            <a:endParaRPr lang="ru-RU" sz="2100" dirty="0"/>
          </a:p>
          <a:p>
            <a:pPr algn="just"/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61" y="2684355"/>
            <a:ext cx="2948696" cy="1832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У Китаї хвиля змила в море 17 відпочивальників: 10 із них загинули — Сві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61" y="764704"/>
            <a:ext cx="2932584" cy="183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61" y="4653136"/>
            <a:ext cx="2956280" cy="1832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54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34460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вогню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764704"/>
            <a:ext cx="8216081" cy="31969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000" b="1" dirty="0"/>
              <a:t>Ватра</a:t>
            </a:r>
            <a:r>
              <a:rPr lang="uk-UA" sz="2000" dirty="0"/>
              <a:t> </a:t>
            </a:r>
            <a:r>
              <a:rPr lang="uk-UA" sz="2000" dirty="0" smtClean="0"/>
              <a:t>– вогнище</a:t>
            </a:r>
            <a:r>
              <a:rPr lang="uk-UA" sz="2000" dirty="0"/>
              <a:t>, багаття. </a:t>
            </a:r>
            <a:r>
              <a:rPr lang="uk-UA" sz="2000" dirty="0" smtClean="0"/>
              <a:t>«Ніжно </a:t>
            </a:r>
            <a:r>
              <a:rPr lang="uk-UA" sz="2000" dirty="0"/>
              <a:t>дзвеніла над ним хвоя смерек, змішавшись з шумом ріки, сонце налляло злотом глибоку долину, зазеленило трави, десь курився синій димок од ватри, з-за /греця оксамитовим гулом котився грім</a:t>
            </a:r>
            <a:r>
              <a:rPr lang="uk-UA" sz="2000" dirty="0" smtClean="0"/>
              <a:t>.»</a:t>
            </a:r>
            <a:endParaRPr lang="ru-RU" sz="2000" dirty="0"/>
          </a:p>
          <a:p>
            <a:pPr marL="0" indent="0" algn="just">
              <a:buNone/>
            </a:pPr>
            <a:r>
              <a:rPr lang="ru-RU" sz="2000" b="1" dirty="0"/>
              <a:t>Грань</a:t>
            </a:r>
            <a:r>
              <a:rPr lang="ru-RU" sz="2000" dirty="0"/>
              <a:t> - </a:t>
            </a:r>
            <a:r>
              <a:rPr lang="ru-RU" sz="2000" dirty="0" smtClean="0"/>
              <a:t>жар</a:t>
            </a:r>
            <a:r>
              <a:rPr lang="ru-RU" sz="2000" dirty="0"/>
              <a:t>. </a:t>
            </a:r>
            <a:r>
              <a:rPr lang="ru-RU" sz="2000" dirty="0" smtClean="0"/>
              <a:t>«Весела </a:t>
            </a:r>
            <a:r>
              <a:rPr lang="ru-RU" sz="2000" dirty="0"/>
              <a:t>грань </a:t>
            </a:r>
            <a:r>
              <a:rPr lang="ru-RU" sz="2000" dirty="0" err="1"/>
              <a:t>сміється</a:t>
            </a:r>
            <a:r>
              <a:rPr lang="ru-RU" sz="2000" dirty="0"/>
              <a:t> до </a:t>
            </a:r>
            <a:r>
              <a:rPr lang="ru-RU" sz="2000" dirty="0" err="1"/>
              <a:t>Івана</a:t>
            </a:r>
            <a:r>
              <a:rPr lang="ru-RU" sz="2000" dirty="0"/>
              <a:t> з –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важкого</a:t>
            </a:r>
            <a:r>
              <a:rPr lang="ru-RU" sz="2000" dirty="0"/>
              <a:t> накладу і </a:t>
            </a:r>
            <a:r>
              <a:rPr lang="ru-RU" sz="2000" dirty="0" err="1"/>
              <a:t>раптом</a:t>
            </a:r>
            <a:r>
              <a:rPr lang="ru-RU" sz="2000" dirty="0"/>
              <a:t> </a:t>
            </a:r>
            <a:r>
              <a:rPr lang="ru-RU" sz="2000" dirty="0" err="1"/>
              <a:t>щезне</a:t>
            </a:r>
            <a:r>
              <a:rPr lang="ru-RU" sz="2000" dirty="0" smtClean="0"/>
              <a:t>.»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4" name="AutoShape 2" descr="ватра - Галицький Кореспонде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996952"/>
            <a:ext cx="6624737" cy="358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094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" y="0"/>
            <a:ext cx="916834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4463"/>
            <a:ext cx="9168341" cy="1143000"/>
          </a:xfrm>
        </p:spPr>
        <p:txBody>
          <a:bodyPr>
            <a:normAutofit/>
          </a:bodyPr>
          <a:lstStyle/>
          <a:p>
            <a:r>
              <a:rPr lang="ru-RU" sz="4000" b="1" dirty="0" err="1"/>
              <a:t>Демонологічні</a:t>
            </a:r>
            <a:r>
              <a:rPr lang="ru-RU" sz="4000" b="1" dirty="0"/>
              <a:t> </a:t>
            </a:r>
            <a:r>
              <a:rPr lang="ru-RU" sz="4000" b="1" dirty="0" err="1"/>
              <a:t>назви</a:t>
            </a:r>
            <a:endParaRPr lang="ru-RU" sz="4000" dirty="0"/>
          </a:p>
        </p:txBody>
      </p:sp>
      <p:sp>
        <p:nvSpPr>
          <p:cNvPr id="4" name="AutoShape 2" descr="Фоны для презентации нейтральные - фото и картинки abrakadabra.fun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2106056" y="836712"/>
            <a:ext cx="681817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2200" b="1" dirty="0" err="1" smtClean="0"/>
              <a:t>Бісиця</a:t>
            </a:r>
            <a:r>
              <a:rPr lang="ru-RU" sz="2200" dirty="0" smtClean="0"/>
              <a:t> </a:t>
            </a:r>
            <a:r>
              <a:rPr lang="ru-RU" sz="2200" dirty="0"/>
              <a:t>- </a:t>
            </a:r>
            <a:r>
              <a:rPr lang="ru-RU" sz="2200" dirty="0" err="1"/>
              <a:t>у</a:t>
            </a:r>
            <a:r>
              <a:rPr lang="ru-RU" sz="2200" dirty="0" err="1" smtClean="0"/>
              <a:t>явна</a:t>
            </a:r>
            <a:r>
              <a:rPr lang="ru-RU" sz="2200" dirty="0" smtClean="0"/>
              <a:t> </a:t>
            </a:r>
            <a:r>
              <a:rPr lang="ru-RU" sz="2200" dirty="0" err="1"/>
              <a:t>надприродна</a:t>
            </a:r>
            <a:r>
              <a:rPr lang="ru-RU" sz="2200" dirty="0"/>
              <a:t> </a:t>
            </a:r>
            <a:r>
              <a:rPr lang="ru-RU" sz="2200" dirty="0" err="1"/>
              <a:t>істота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втілює</a:t>
            </a:r>
            <a:r>
              <a:rPr lang="ru-RU" sz="2200" dirty="0"/>
              <a:t> зло і, </a:t>
            </a:r>
            <a:r>
              <a:rPr lang="ru-RU" sz="2200" dirty="0" err="1"/>
              <a:t>звичайно</a:t>
            </a:r>
            <a:r>
              <a:rPr lang="ru-RU" sz="2200" dirty="0"/>
              <a:t>, </a:t>
            </a:r>
            <a:r>
              <a:rPr lang="ru-RU" sz="2200" dirty="0" err="1"/>
              <a:t>зображується</a:t>
            </a:r>
            <a:r>
              <a:rPr lang="ru-RU" sz="2200" dirty="0"/>
              <a:t> у </a:t>
            </a:r>
            <a:r>
              <a:rPr lang="ru-RU" sz="2200" dirty="0" err="1"/>
              <a:t>вигляді</a:t>
            </a:r>
            <a:r>
              <a:rPr lang="ru-RU" sz="2200" dirty="0"/>
              <a:t> </a:t>
            </a:r>
            <a:r>
              <a:rPr lang="ru-RU" sz="2200" dirty="0" err="1"/>
              <a:t>людини</a:t>
            </a:r>
            <a:r>
              <a:rPr lang="ru-RU" sz="2200" dirty="0"/>
              <a:t> з </a:t>
            </a:r>
            <a:r>
              <a:rPr lang="ru-RU" sz="2200" dirty="0" err="1"/>
              <a:t>козячими</a:t>
            </a:r>
            <a:r>
              <a:rPr lang="ru-RU" sz="2200" dirty="0"/>
              <a:t> ногами, хвостом і </a:t>
            </a:r>
            <a:r>
              <a:rPr lang="ru-RU" sz="2200" dirty="0" err="1"/>
              <a:t>ріжками</a:t>
            </a:r>
            <a:r>
              <a:rPr lang="ru-RU" sz="2200" dirty="0"/>
              <a:t>; </a:t>
            </a:r>
            <a:r>
              <a:rPr lang="ru-RU" sz="2200" dirty="0" err="1"/>
              <a:t>злий</a:t>
            </a:r>
            <a:r>
              <a:rPr lang="ru-RU" sz="2200" dirty="0"/>
              <a:t> дух, </a:t>
            </a:r>
            <a:r>
              <a:rPr lang="ru-RU" sz="2200" dirty="0" err="1"/>
              <a:t>чорт</a:t>
            </a:r>
            <a:r>
              <a:rPr lang="ru-RU" sz="2200" dirty="0"/>
              <a:t>, </a:t>
            </a:r>
            <a:r>
              <a:rPr lang="ru-RU" sz="2200" dirty="0" err="1"/>
              <a:t>диявол</a:t>
            </a:r>
            <a:r>
              <a:rPr lang="ru-RU" sz="2200" dirty="0"/>
              <a:t>, сатана. В </a:t>
            </a:r>
            <a:r>
              <a:rPr lang="ru-RU" sz="2200" dirty="0" err="1"/>
              <a:t>гуцульській</a:t>
            </a:r>
            <a:r>
              <a:rPr lang="ru-RU" sz="2200" dirty="0"/>
              <a:t> </a:t>
            </a:r>
            <a:r>
              <a:rPr lang="ru-RU" sz="2200" dirty="0" err="1"/>
              <a:t>демонології</a:t>
            </a:r>
            <a:r>
              <a:rPr lang="ru-RU" sz="2200" dirty="0"/>
              <a:t> </a:t>
            </a:r>
            <a:r>
              <a:rPr lang="ru-RU" sz="2200" dirty="0" err="1"/>
              <a:t>бісиця</a:t>
            </a:r>
            <a:r>
              <a:rPr lang="ru-RU" sz="2200" dirty="0"/>
              <a:t> – </a:t>
            </a:r>
            <a:r>
              <a:rPr lang="ru-RU" sz="2200" dirty="0" err="1"/>
              <a:t>це</a:t>
            </a:r>
            <a:r>
              <a:rPr lang="ru-RU" sz="2200" dirty="0"/>
              <a:t> </a:t>
            </a:r>
            <a:r>
              <a:rPr lang="ru-RU" sz="2200" dirty="0" err="1"/>
              <a:t>надприродна</a:t>
            </a:r>
            <a:r>
              <a:rPr lang="ru-RU" sz="2200" dirty="0"/>
              <a:t> </a:t>
            </a:r>
            <a:r>
              <a:rPr lang="ru-RU" sz="2200" dirty="0" err="1"/>
              <a:t>істота</a:t>
            </a:r>
            <a:r>
              <a:rPr lang="ru-RU" sz="2200" dirty="0"/>
              <a:t> </a:t>
            </a:r>
            <a:r>
              <a:rPr lang="ru-RU" sz="2200" dirty="0" err="1"/>
              <a:t>жіночої</a:t>
            </a:r>
            <a:r>
              <a:rPr lang="ru-RU" sz="2200" dirty="0"/>
              <a:t> </a:t>
            </a:r>
            <a:r>
              <a:rPr lang="ru-RU" sz="2200" dirty="0" err="1"/>
              <a:t>статі</a:t>
            </a:r>
            <a:r>
              <a:rPr lang="ru-RU" sz="2200" dirty="0"/>
              <a:t>, те </a:t>
            </a:r>
            <a:r>
              <a:rPr lang="ru-RU" sz="2200" dirty="0" err="1"/>
              <a:t>саме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біс</a:t>
            </a:r>
            <a:r>
              <a:rPr lang="ru-RU" sz="2200" dirty="0"/>
              <a:t>, але </a:t>
            </a:r>
            <a:r>
              <a:rPr lang="ru-RU" sz="2200" dirty="0" err="1"/>
              <a:t>жіночого</a:t>
            </a:r>
            <a:r>
              <a:rPr lang="ru-RU" sz="2200" dirty="0"/>
              <a:t> роду, </a:t>
            </a:r>
            <a:r>
              <a:rPr lang="ru-RU" sz="2200" dirty="0" err="1"/>
              <a:t>чортова</a:t>
            </a:r>
            <a:r>
              <a:rPr lang="ru-RU" sz="2200" dirty="0"/>
              <a:t> </a:t>
            </a:r>
            <a:r>
              <a:rPr lang="ru-RU" sz="2200" dirty="0" err="1"/>
              <a:t>жінка</a:t>
            </a:r>
            <a:r>
              <a:rPr lang="ru-RU" sz="2200" dirty="0"/>
              <a:t>. </a:t>
            </a:r>
            <a:r>
              <a:rPr lang="ru-RU" sz="2200" dirty="0" smtClean="0"/>
              <a:t>«Не </a:t>
            </a:r>
            <a:r>
              <a:rPr lang="ru-RU" sz="2200" dirty="0"/>
              <a:t>"</a:t>
            </a:r>
            <a:r>
              <a:rPr lang="ru-RU" sz="2200" dirty="0" err="1"/>
              <a:t>сокотилася</a:t>
            </a:r>
            <a:r>
              <a:rPr lang="ru-RU" sz="2200" dirty="0"/>
              <a:t>" баба при </a:t>
            </a:r>
            <a:r>
              <a:rPr lang="ru-RU" sz="2200" dirty="0" err="1"/>
              <a:t>злогах</a:t>
            </a:r>
            <a:r>
              <a:rPr lang="ru-RU" sz="2200" dirty="0"/>
              <a:t>, не обкурила </a:t>
            </a:r>
            <a:r>
              <a:rPr lang="ru-RU" sz="2200" dirty="0" err="1"/>
              <a:t>десь</a:t>
            </a:r>
            <a:r>
              <a:rPr lang="ru-RU" sz="2200" dirty="0"/>
              <a:t> </a:t>
            </a:r>
            <a:r>
              <a:rPr lang="ru-RU" sz="2200" dirty="0" err="1"/>
              <a:t>хати</a:t>
            </a:r>
            <a:r>
              <a:rPr lang="ru-RU" sz="2200" dirty="0"/>
              <a:t>, не </a:t>
            </a:r>
            <a:r>
              <a:rPr lang="ru-RU" sz="2200" dirty="0" err="1"/>
              <a:t>засвітила</a:t>
            </a:r>
            <a:r>
              <a:rPr lang="ru-RU" sz="2200" dirty="0"/>
              <a:t> </a:t>
            </a:r>
            <a:r>
              <a:rPr lang="ru-RU" sz="2200" dirty="0" err="1"/>
              <a:t>свічки</a:t>
            </a:r>
            <a:r>
              <a:rPr lang="ru-RU" sz="2200" dirty="0"/>
              <a:t> – і хитра </a:t>
            </a:r>
            <a:r>
              <a:rPr lang="ru-RU" sz="2200" dirty="0" err="1"/>
              <a:t>бісиця</a:t>
            </a:r>
            <a:r>
              <a:rPr lang="ru-RU" sz="2200" dirty="0"/>
              <a:t> </a:t>
            </a:r>
            <a:r>
              <a:rPr lang="ru-RU" sz="2200" dirty="0" err="1"/>
              <a:t>встигла</a:t>
            </a:r>
            <a:r>
              <a:rPr lang="ru-RU" sz="2200" dirty="0"/>
              <a:t> </a:t>
            </a:r>
            <a:r>
              <a:rPr lang="ru-RU" sz="2200" dirty="0" err="1"/>
              <a:t>обміняти</a:t>
            </a:r>
            <a:r>
              <a:rPr lang="ru-RU" sz="2200" dirty="0"/>
              <a:t> </a:t>
            </a:r>
            <a:r>
              <a:rPr lang="ru-RU" sz="2200" dirty="0" err="1"/>
              <a:t>її</a:t>
            </a:r>
            <a:r>
              <a:rPr lang="ru-RU" sz="2200" dirty="0"/>
              <a:t> </a:t>
            </a:r>
            <a:r>
              <a:rPr lang="ru-RU" sz="2200" dirty="0" err="1"/>
              <a:t>дитину</a:t>
            </a:r>
            <a:r>
              <a:rPr lang="ru-RU" sz="2200" dirty="0"/>
              <a:t> на </a:t>
            </a:r>
            <a:r>
              <a:rPr lang="ru-RU" sz="2200" dirty="0" err="1"/>
              <a:t>своє</a:t>
            </a:r>
            <a:r>
              <a:rPr lang="ru-RU" sz="2200" dirty="0"/>
              <a:t> </a:t>
            </a:r>
            <a:r>
              <a:rPr lang="ru-RU" sz="2200" dirty="0" err="1"/>
              <a:t>бісеня</a:t>
            </a:r>
            <a:r>
              <a:rPr lang="ru-RU" sz="2200" dirty="0" smtClean="0"/>
              <a:t>.»</a:t>
            </a:r>
            <a:endParaRPr lang="ru-RU" sz="2200" dirty="0"/>
          </a:p>
          <a:p>
            <a:pPr marL="0" indent="0" algn="just">
              <a:buNone/>
            </a:pPr>
            <a:r>
              <a:rPr lang="ru-RU" sz="2200" b="1" dirty="0" err="1"/>
              <a:t>Бісеня</a:t>
            </a:r>
            <a:r>
              <a:rPr lang="ru-RU" sz="2200" dirty="0"/>
              <a:t> </a:t>
            </a:r>
            <a:r>
              <a:rPr lang="ru-RU" sz="2200" dirty="0" smtClean="0"/>
              <a:t>– «</a:t>
            </a:r>
            <a:r>
              <a:rPr lang="ru-RU" sz="2200" dirty="0" err="1" smtClean="0"/>
              <a:t>Дитина</a:t>
            </a:r>
            <a:r>
              <a:rPr lang="ru-RU" sz="2200" dirty="0" smtClean="0"/>
              <a:t> </a:t>
            </a:r>
            <a:r>
              <a:rPr lang="ru-RU" sz="2200" dirty="0" err="1"/>
              <a:t>біса</a:t>
            </a:r>
            <a:r>
              <a:rPr lang="ru-RU" sz="2200" dirty="0"/>
              <a:t>... і хитра </a:t>
            </a:r>
            <a:r>
              <a:rPr lang="ru-RU" sz="2200" dirty="0" err="1"/>
              <a:t>бісиця</a:t>
            </a:r>
            <a:r>
              <a:rPr lang="ru-RU" sz="2200" dirty="0"/>
              <a:t> </a:t>
            </a:r>
            <a:r>
              <a:rPr lang="ru-RU" sz="2200" dirty="0" err="1"/>
              <a:t>встигла</a:t>
            </a:r>
            <a:r>
              <a:rPr lang="ru-RU" sz="2200" dirty="0"/>
              <a:t> </a:t>
            </a:r>
            <a:r>
              <a:rPr lang="ru-RU" sz="2200" dirty="0" err="1"/>
              <a:t>обміняти</a:t>
            </a:r>
            <a:r>
              <a:rPr lang="ru-RU" sz="2200" dirty="0"/>
              <a:t> </a:t>
            </a:r>
            <a:r>
              <a:rPr lang="ru-RU" sz="2200" dirty="0" err="1"/>
              <a:t>її</a:t>
            </a:r>
            <a:r>
              <a:rPr lang="ru-RU" sz="2200" dirty="0"/>
              <a:t> </a:t>
            </a:r>
            <a:r>
              <a:rPr lang="ru-RU" sz="2200" dirty="0" err="1"/>
              <a:t>дитину</a:t>
            </a:r>
            <a:r>
              <a:rPr lang="ru-RU" sz="2200" dirty="0"/>
              <a:t> на </a:t>
            </a:r>
            <a:r>
              <a:rPr lang="ru-RU" sz="2200" dirty="0" err="1"/>
              <a:t>своє</a:t>
            </a:r>
            <a:r>
              <a:rPr lang="ru-RU" sz="2200" dirty="0"/>
              <a:t> </a:t>
            </a:r>
            <a:r>
              <a:rPr lang="ru-RU" sz="2200" dirty="0" err="1"/>
              <a:t>бісеня</a:t>
            </a:r>
            <a:r>
              <a:rPr lang="ru-RU" sz="2200" dirty="0" smtClean="0"/>
              <a:t>.»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7191" y="4941168"/>
            <a:ext cx="414079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/>
              <a:t>Арідник</a:t>
            </a:r>
            <a:r>
              <a:rPr lang="ru-RU" sz="1400" dirty="0"/>
              <a:t> - </a:t>
            </a:r>
            <a:r>
              <a:rPr lang="ru-RU" sz="1400" dirty="0" err="1"/>
              <a:t>з</a:t>
            </a:r>
            <a:r>
              <a:rPr lang="ru-RU" sz="1400" dirty="0" err="1" smtClean="0"/>
              <a:t>лий</a:t>
            </a:r>
            <a:r>
              <a:rPr lang="ru-RU" sz="1400" dirty="0" smtClean="0"/>
              <a:t> </a:t>
            </a:r>
            <a:r>
              <a:rPr lang="ru-RU" sz="1400" dirty="0"/>
              <a:t>дух; </a:t>
            </a:r>
            <a:r>
              <a:rPr lang="ru-RU" sz="1400" dirty="0" err="1"/>
              <a:t>чорт</a:t>
            </a:r>
            <a:r>
              <a:rPr lang="ru-RU" sz="1400" dirty="0"/>
              <a:t>, </a:t>
            </a:r>
            <a:r>
              <a:rPr lang="ru-RU" sz="1400" dirty="0" err="1"/>
              <a:t>дідько</a:t>
            </a:r>
            <a:r>
              <a:rPr lang="ru-RU" sz="1400" dirty="0"/>
              <a:t>. </a:t>
            </a:r>
            <a:r>
              <a:rPr lang="ru-RU" sz="1400" dirty="0" smtClean="0"/>
              <a:t>«Знав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на </a:t>
            </a:r>
            <a:r>
              <a:rPr lang="ru-RU" sz="1400" dirty="0" err="1"/>
              <a:t>світі</a:t>
            </a:r>
            <a:r>
              <a:rPr lang="ru-RU" sz="1400" dirty="0"/>
              <a:t> </a:t>
            </a:r>
            <a:r>
              <a:rPr lang="ru-RU" sz="1400" dirty="0" err="1"/>
              <a:t>панує</a:t>
            </a:r>
            <a:r>
              <a:rPr lang="ru-RU" sz="1400" dirty="0"/>
              <a:t> нечиста сила,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арідник</a:t>
            </a:r>
            <a:r>
              <a:rPr lang="ru-RU" sz="1400" dirty="0"/>
              <a:t> (</a:t>
            </a:r>
            <a:r>
              <a:rPr lang="ru-RU" sz="1400" dirty="0" err="1"/>
              <a:t>злий</a:t>
            </a:r>
            <a:r>
              <a:rPr lang="ru-RU" sz="1400" dirty="0"/>
              <a:t> дух) править </a:t>
            </a:r>
            <a:r>
              <a:rPr lang="ru-RU" sz="1400" dirty="0" err="1"/>
              <a:t>усім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в </a:t>
            </a:r>
            <a:r>
              <a:rPr lang="ru-RU" sz="1400" dirty="0" err="1"/>
              <a:t>лісах</a:t>
            </a:r>
            <a:r>
              <a:rPr lang="ru-RU" sz="1400" dirty="0"/>
              <a:t> </a:t>
            </a:r>
            <a:r>
              <a:rPr lang="ru-RU" sz="1400" dirty="0" err="1"/>
              <a:t>повно</a:t>
            </a:r>
            <a:r>
              <a:rPr lang="ru-RU" sz="1400" dirty="0"/>
              <a:t> </a:t>
            </a:r>
            <a:r>
              <a:rPr lang="ru-RU" sz="1400" dirty="0" err="1"/>
              <a:t>лісовиків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пасуть</a:t>
            </a:r>
            <a:r>
              <a:rPr lang="ru-RU" sz="1400" dirty="0"/>
              <a:t> там свою </a:t>
            </a:r>
            <a:r>
              <a:rPr lang="ru-RU" sz="1400" dirty="0" err="1"/>
              <a:t>маржинку</a:t>
            </a:r>
            <a:r>
              <a:rPr lang="ru-RU" sz="1400" dirty="0"/>
              <a:t>: </a:t>
            </a:r>
            <a:r>
              <a:rPr lang="ru-RU" sz="1400" dirty="0" err="1"/>
              <a:t>оленів</a:t>
            </a:r>
            <a:r>
              <a:rPr lang="ru-RU" sz="1400" dirty="0"/>
              <a:t>, </a:t>
            </a:r>
            <a:r>
              <a:rPr lang="ru-RU" sz="1400" dirty="0" err="1"/>
              <a:t>зайців</a:t>
            </a:r>
            <a:r>
              <a:rPr lang="ru-RU" sz="1400" dirty="0"/>
              <a:t> і серн; </a:t>
            </a:r>
            <a:r>
              <a:rPr lang="ru-RU" sz="1400" dirty="0" err="1"/>
              <a:t>що</a:t>
            </a:r>
            <a:r>
              <a:rPr lang="ru-RU" sz="1400" dirty="0"/>
              <a:t> там </a:t>
            </a:r>
            <a:r>
              <a:rPr lang="ru-RU" sz="1400" dirty="0" err="1"/>
              <a:t>блукає</a:t>
            </a:r>
            <a:r>
              <a:rPr lang="ru-RU" sz="1400" dirty="0"/>
              <a:t> веселий </a:t>
            </a:r>
            <a:r>
              <a:rPr lang="ru-RU" sz="1400" dirty="0" err="1" smtClean="0"/>
              <a:t>чугайстир</a:t>
            </a:r>
            <a:r>
              <a:rPr lang="ru-RU" sz="1400" dirty="0" smtClean="0"/>
              <a:t>, </a:t>
            </a:r>
            <a:r>
              <a:rPr lang="ru-RU" sz="1400" dirty="0" err="1"/>
              <a:t>який</a:t>
            </a:r>
            <a:r>
              <a:rPr lang="ru-RU" sz="1400" dirty="0"/>
              <a:t> зараз просить </a:t>
            </a:r>
            <a:r>
              <a:rPr lang="ru-RU" sz="1400" dirty="0" err="1"/>
              <a:t>стрічного</a:t>
            </a:r>
            <a:r>
              <a:rPr lang="ru-RU" sz="1400" dirty="0"/>
              <a:t> в </a:t>
            </a:r>
            <a:r>
              <a:rPr lang="ru-RU" sz="1400" dirty="0" err="1"/>
              <a:t>танець</a:t>
            </a:r>
            <a:r>
              <a:rPr lang="ru-RU" sz="1400" dirty="0"/>
              <a:t> та </a:t>
            </a:r>
            <a:r>
              <a:rPr lang="ru-RU" sz="1400" dirty="0" err="1"/>
              <a:t>роздирає</a:t>
            </a:r>
            <a:r>
              <a:rPr lang="ru-RU" sz="1400" dirty="0"/>
              <a:t> </a:t>
            </a:r>
            <a:r>
              <a:rPr lang="ru-RU" sz="1400" dirty="0" err="1"/>
              <a:t>нявки</a:t>
            </a:r>
            <a:r>
              <a:rPr lang="ru-RU" sz="1400" dirty="0"/>
              <a:t>;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живе</a:t>
            </a:r>
            <a:r>
              <a:rPr lang="ru-RU" sz="1400" dirty="0"/>
              <a:t> в </a:t>
            </a:r>
            <a:r>
              <a:rPr lang="ru-RU" sz="1400" dirty="0" err="1"/>
              <a:t>лісі</a:t>
            </a:r>
            <a:r>
              <a:rPr lang="ru-RU" sz="1400" dirty="0"/>
              <a:t> голос </a:t>
            </a:r>
            <a:r>
              <a:rPr lang="ru-RU" sz="1400" dirty="0" err="1" smtClean="0"/>
              <a:t>сокири</a:t>
            </a:r>
            <a:r>
              <a:rPr lang="ru-RU" sz="1400" dirty="0" smtClean="0"/>
              <a:t>.»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05390" y="4836815"/>
            <a:ext cx="2020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/>
              <a:t>Нявка</a:t>
            </a:r>
            <a:r>
              <a:rPr lang="ru-RU" sz="1400" dirty="0"/>
              <a:t> - </a:t>
            </a:r>
            <a:r>
              <a:rPr lang="ru-RU" sz="1400" dirty="0" err="1"/>
              <a:t>м</a:t>
            </a:r>
            <a:r>
              <a:rPr lang="ru-RU" sz="1400" dirty="0" err="1" smtClean="0"/>
              <a:t>авка</a:t>
            </a:r>
            <a:r>
              <a:rPr lang="ru-RU" sz="1400" dirty="0"/>
              <a:t>. </a:t>
            </a:r>
            <a:r>
              <a:rPr lang="ru-RU" sz="1400" dirty="0" smtClean="0"/>
              <a:t>«</a:t>
            </a:r>
            <a:r>
              <a:rPr lang="ru-RU" sz="1400" dirty="0" err="1" smtClean="0"/>
              <a:t>Він</a:t>
            </a:r>
            <a:r>
              <a:rPr lang="ru-RU" sz="1400" dirty="0" smtClean="0"/>
              <a:t> </a:t>
            </a:r>
            <a:r>
              <a:rPr lang="ru-RU" sz="1400" dirty="0" err="1"/>
              <a:t>бачив</a:t>
            </a:r>
            <a:r>
              <a:rPr lang="ru-RU" sz="1400" dirty="0"/>
              <a:t> перед собою </a:t>
            </a:r>
            <a:r>
              <a:rPr lang="ru-RU" sz="1400" dirty="0" err="1"/>
              <a:t>Марічку</a:t>
            </a:r>
            <a:r>
              <a:rPr lang="ru-RU" sz="1400" dirty="0"/>
              <a:t>, але </a:t>
            </a:r>
            <a:r>
              <a:rPr lang="ru-RU" sz="1400" dirty="0" err="1"/>
              <a:t>йому</a:t>
            </a:r>
            <a:r>
              <a:rPr lang="ru-RU" sz="1400" dirty="0"/>
              <a:t> дивно, </a:t>
            </a:r>
            <a:r>
              <a:rPr lang="ru-RU" sz="1400" dirty="0" err="1"/>
              <a:t>бо</a:t>
            </a:r>
            <a:r>
              <a:rPr lang="ru-RU" sz="1400" dirty="0"/>
              <a:t> </a:t>
            </a:r>
            <a:r>
              <a:rPr lang="ru-RU" sz="1400" dirty="0" err="1"/>
              <a:t>він</a:t>
            </a:r>
            <a:r>
              <a:rPr lang="ru-RU" sz="1400" dirty="0"/>
              <a:t> разом з </a:t>
            </a:r>
            <a:r>
              <a:rPr lang="ru-RU" sz="1400" dirty="0" err="1"/>
              <a:t>тим</a:t>
            </a:r>
            <a:r>
              <a:rPr lang="ru-RU" sz="1400" dirty="0"/>
              <a:t> </a:t>
            </a:r>
            <a:r>
              <a:rPr lang="ru-RU" sz="1400" dirty="0" err="1"/>
              <a:t>знає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то не </a:t>
            </a:r>
            <a:r>
              <a:rPr lang="ru-RU" sz="1400" dirty="0" err="1"/>
              <a:t>Марічка</a:t>
            </a:r>
            <a:r>
              <a:rPr lang="ru-RU" sz="1400" dirty="0"/>
              <a:t>, а </a:t>
            </a:r>
            <a:r>
              <a:rPr lang="ru-RU" sz="1400" dirty="0" err="1" smtClean="0"/>
              <a:t>нявка</a:t>
            </a:r>
            <a:r>
              <a:rPr lang="ru-RU" sz="1400" dirty="0" smtClean="0"/>
              <a:t>.»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10900" y="2313654"/>
            <a:ext cx="16690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/>
              <a:t>Чугайстир</a:t>
            </a:r>
            <a:r>
              <a:rPr lang="ru-RU" sz="1400" dirty="0"/>
              <a:t> - </a:t>
            </a:r>
            <a:r>
              <a:rPr lang="ru-RU" sz="1400" dirty="0" err="1"/>
              <a:t>л</a:t>
            </a:r>
            <a:r>
              <a:rPr lang="ru-RU" sz="1400" dirty="0" err="1" smtClean="0"/>
              <a:t>ісовий</a:t>
            </a:r>
            <a:r>
              <a:rPr lang="ru-RU" sz="1400" dirty="0" smtClean="0"/>
              <a:t> </a:t>
            </a:r>
            <a:r>
              <a:rPr lang="ru-RU" sz="1400" dirty="0" err="1"/>
              <a:t>добродушний</a:t>
            </a:r>
            <a:r>
              <a:rPr lang="ru-RU" sz="1400" dirty="0"/>
              <a:t> дух </a:t>
            </a:r>
            <a:r>
              <a:rPr lang="ru-RU" sz="1400" dirty="0" err="1"/>
              <a:t>чоловічого</a:t>
            </a:r>
            <a:r>
              <a:rPr lang="ru-RU" sz="1400" dirty="0"/>
              <a:t> роду, </a:t>
            </a:r>
            <a:r>
              <a:rPr lang="ru-RU" sz="1400" dirty="0" err="1"/>
              <a:t>всіх</a:t>
            </a:r>
            <a:r>
              <a:rPr lang="ru-RU" sz="1400" dirty="0"/>
              <a:t> </a:t>
            </a:r>
            <a:r>
              <a:rPr lang="ru-RU" sz="1400" dirty="0" err="1"/>
              <a:t>зустрічних</a:t>
            </a:r>
            <a:r>
              <a:rPr lang="ru-RU" sz="1400" dirty="0"/>
              <a:t> </a:t>
            </a:r>
            <a:r>
              <a:rPr lang="ru-RU" sz="1400" dirty="0" err="1"/>
              <a:t>викликає</a:t>
            </a:r>
            <a:r>
              <a:rPr lang="ru-RU" sz="1400" dirty="0"/>
              <a:t> на </a:t>
            </a:r>
            <a:r>
              <a:rPr lang="ru-RU" sz="1400" dirty="0" err="1"/>
              <a:t>танець</a:t>
            </a:r>
            <a:r>
              <a:rPr lang="ru-RU" sz="1400" dirty="0"/>
              <a:t>. </a:t>
            </a:r>
            <a:r>
              <a:rPr lang="ru-RU" sz="1400" dirty="0" smtClean="0"/>
              <a:t>«</a:t>
            </a:r>
            <a:r>
              <a:rPr lang="ru-RU" sz="1400" dirty="0" err="1" smtClean="0"/>
              <a:t>Чугайстир</a:t>
            </a:r>
            <a:r>
              <a:rPr lang="ru-RU" sz="1400" dirty="0" smtClean="0"/>
              <a:t> </a:t>
            </a:r>
            <a:r>
              <a:rPr lang="ru-RU" sz="1400" dirty="0" err="1"/>
              <a:t>сів</a:t>
            </a:r>
            <a:r>
              <a:rPr lang="ru-RU" sz="1400" dirty="0"/>
              <a:t> на </a:t>
            </a:r>
            <a:r>
              <a:rPr lang="ru-RU" sz="1400" dirty="0" err="1"/>
              <a:t>пеньок</a:t>
            </a:r>
            <a:r>
              <a:rPr lang="ru-RU" sz="1400" dirty="0"/>
              <a:t>, </a:t>
            </a:r>
            <a:r>
              <a:rPr lang="ru-RU" sz="1400" dirty="0" err="1"/>
              <a:t>обтрусився</a:t>
            </a:r>
            <a:r>
              <a:rPr lang="ru-RU" sz="1400" dirty="0"/>
              <a:t> з сухого листу і </a:t>
            </a:r>
            <a:r>
              <a:rPr lang="ru-RU" sz="1400" dirty="0" err="1"/>
              <a:t>простяг</a:t>
            </a:r>
            <a:r>
              <a:rPr lang="ru-RU" sz="1400" dirty="0"/>
              <a:t> до </a:t>
            </a:r>
            <a:r>
              <a:rPr lang="ru-RU" sz="1400" dirty="0" err="1"/>
              <a:t>вогню</a:t>
            </a:r>
            <a:r>
              <a:rPr lang="ru-RU" sz="1400" dirty="0"/>
              <a:t> ноги</a:t>
            </a:r>
            <a:r>
              <a:rPr lang="ru-RU" sz="1400" dirty="0" smtClean="0"/>
              <a:t>.»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70513" y="2266726"/>
            <a:ext cx="193779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/>
              <a:t>Щезник</a:t>
            </a:r>
            <a:r>
              <a:rPr lang="ru-RU" sz="1400" dirty="0"/>
              <a:t> - </a:t>
            </a:r>
            <a:r>
              <a:rPr lang="ru-RU" sz="1400" dirty="0" err="1"/>
              <a:t>з</a:t>
            </a:r>
            <a:r>
              <a:rPr lang="ru-RU" sz="1400" dirty="0" err="1" smtClean="0"/>
              <a:t>лий</a:t>
            </a:r>
            <a:r>
              <a:rPr lang="ru-RU" sz="1400" dirty="0" smtClean="0"/>
              <a:t> </a:t>
            </a:r>
            <a:r>
              <a:rPr lang="ru-RU" sz="1400" dirty="0"/>
              <a:t>дух; </a:t>
            </a:r>
            <a:r>
              <a:rPr lang="ru-RU" sz="1400" dirty="0" err="1"/>
              <a:t>лісовик</a:t>
            </a:r>
            <a:r>
              <a:rPr lang="ru-RU" sz="1400" dirty="0"/>
              <a:t>. </a:t>
            </a:r>
            <a:r>
              <a:rPr lang="ru-RU" sz="1400" dirty="0" smtClean="0"/>
              <a:t>«</a:t>
            </a:r>
            <a:r>
              <a:rPr lang="ru-RU" sz="1400" dirty="0" err="1" smtClean="0"/>
              <a:t>Сидів</a:t>
            </a:r>
            <a:r>
              <a:rPr lang="ru-RU" sz="1400" dirty="0" smtClean="0"/>
              <a:t> </a:t>
            </a:r>
            <a:r>
              <a:rPr lang="ru-RU" sz="1400" dirty="0" err="1"/>
              <a:t>прикутий</a:t>
            </a:r>
            <a:r>
              <a:rPr lang="ru-RU" sz="1400" dirty="0"/>
              <a:t> на </a:t>
            </a:r>
            <a:r>
              <a:rPr lang="ru-RU" sz="1400" dirty="0" err="1"/>
              <a:t>місці</a:t>
            </a:r>
            <a:r>
              <a:rPr lang="ru-RU" sz="1400" dirty="0"/>
              <a:t> і </a:t>
            </a:r>
            <a:r>
              <a:rPr lang="ru-RU" sz="1400" dirty="0" err="1"/>
              <a:t>німо</a:t>
            </a:r>
            <a:r>
              <a:rPr lang="ru-RU" sz="1400" dirty="0"/>
              <a:t> кричав од холодного </a:t>
            </a:r>
            <a:r>
              <a:rPr lang="ru-RU" sz="1400" dirty="0" err="1"/>
              <a:t>жаху</a:t>
            </a:r>
            <a:r>
              <a:rPr lang="ru-RU" sz="1400" dirty="0"/>
              <a:t>, а коли </a:t>
            </a:r>
            <a:r>
              <a:rPr lang="ru-RU" sz="1400" dirty="0" err="1"/>
              <a:t>врешті</a:t>
            </a:r>
            <a:r>
              <a:rPr lang="ru-RU" sz="1400" dirty="0"/>
              <a:t> </a:t>
            </a:r>
            <a:r>
              <a:rPr lang="ru-RU" sz="1400" dirty="0" err="1"/>
              <a:t>видобув</a:t>
            </a:r>
            <a:r>
              <a:rPr lang="ru-RU" sz="1400" dirty="0"/>
              <a:t> голос, </a:t>
            </a:r>
            <a:r>
              <a:rPr lang="ru-RU" sz="1400" dirty="0" err="1"/>
              <a:t>щезник</a:t>
            </a:r>
            <a:r>
              <a:rPr lang="ru-RU" sz="1400" dirty="0"/>
              <a:t> </a:t>
            </a:r>
            <a:r>
              <a:rPr lang="ru-RU" sz="1400" dirty="0" err="1"/>
              <a:t>звинувся</a:t>
            </a:r>
            <a:r>
              <a:rPr lang="ru-RU" sz="1400" dirty="0"/>
              <a:t> і пропав </a:t>
            </a:r>
            <a:r>
              <a:rPr lang="ru-RU" sz="1400" dirty="0" err="1"/>
              <a:t>раптом</a:t>
            </a:r>
            <a:r>
              <a:rPr lang="ru-RU" sz="1400" dirty="0"/>
              <a:t> у </a:t>
            </a:r>
            <a:r>
              <a:rPr lang="ru-RU" sz="1400" dirty="0" err="1"/>
              <a:t>скелі</a:t>
            </a:r>
            <a:r>
              <a:rPr lang="ru-RU" sz="1400" dirty="0"/>
              <a:t>, а </a:t>
            </a:r>
            <a:r>
              <a:rPr lang="ru-RU" sz="1400" dirty="0" err="1"/>
              <a:t>цапи</a:t>
            </a:r>
            <a:r>
              <a:rPr lang="ru-RU" sz="1400" dirty="0"/>
              <a:t> </a:t>
            </a:r>
            <a:r>
              <a:rPr lang="ru-RU" sz="1400" dirty="0" err="1"/>
              <a:t>обернулися</a:t>
            </a:r>
            <a:r>
              <a:rPr lang="ru-RU" sz="1400" dirty="0"/>
              <a:t> в </a:t>
            </a:r>
            <a:r>
              <a:rPr lang="ru-RU" sz="1400" dirty="0" err="1"/>
              <a:t>коріння</a:t>
            </a:r>
            <a:r>
              <a:rPr lang="ru-RU" sz="1400" dirty="0"/>
              <a:t> дерев, </a:t>
            </a:r>
            <a:r>
              <a:rPr lang="ru-RU" sz="1400" dirty="0" err="1"/>
              <a:t>повалених</a:t>
            </a:r>
            <a:r>
              <a:rPr lang="ru-RU" sz="1400" dirty="0"/>
              <a:t> </a:t>
            </a:r>
            <a:r>
              <a:rPr lang="ru-RU" sz="1400" dirty="0" err="1"/>
              <a:t>вітром</a:t>
            </a:r>
            <a:r>
              <a:rPr lang="ru-RU" sz="1400" dirty="0" smtClean="0"/>
              <a:t>.»</a:t>
            </a:r>
            <a:endParaRPr lang="ru-RU" sz="1400" dirty="0"/>
          </a:p>
        </p:txBody>
      </p:sp>
      <p:pic>
        <p:nvPicPr>
          <p:cNvPr id="5122" name="Picture 2" descr="Міфологічний бестіарій України: Арідник - Волнорез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19" y="2366705"/>
            <a:ext cx="1689228" cy="2281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1872" r="4997" b="8163"/>
          <a:stretch/>
        </p:blipFill>
        <p:spPr bwMode="auto">
          <a:xfrm>
            <a:off x="4615974" y="4836815"/>
            <a:ext cx="2285774" cy="1812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5" descr="ЩЕЗНИК&#10;СЛОВНИК&#10;ЩЕЗНИК — ЗА ДАВНІМИ ВІРУВАННЯМИ ГУЦУЛІВ&#10;ЧОРТ, ЩО РАПТОВО З'ЯВЛЯЄТЬСЯ, РАПТОВО ЗНИКАЄ,&#10;СКЛИКАЄ ВСІХ МІФІЧНИХ ІСТОТ У ТАНОК.&#10;«На камені, верхи, сидів&#10;«той», щезник, скривив&#10;гостру борідку, нагнув&#10;ріжки і, заплющивши&#10;очі, дув у флояру».&#10;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7" descr=" У народі вірили, що на&#10;Троїцькі святки потерчата&#10;літали у вигляді птаха і&#10;просили собі хрещення&#10;криками: &quot;Христу, Христу!&quot;&#10;Вважалося, що в таких&#10;випадках треба кинути якусь&#10;хустину і назвати ім'я,&#10;промовивши: &quot;Хрещу тебе&quot;.&#10;Після цього душа немовляти&#10;потрапляє в рай. Якщо ж цей&#10;обряд не здійснити до семи&#10;років, то немовля&#10;перетворюється на русалку&#10;або нявку, стає нечистим&#10;духом і завдає людині шкоди.&#10;Оберегом від Мавки&#10;слугували часник, цибуля,&#10;полин.&#10; 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909" r="4505" b="26100"/>
          <a:stretch/>
        </p:blipFill>
        <p:spPr bwMode="auto">
          <a:xfrm>
            <a:off x="342015" y="548680"/>
            <a:ext cx="1751404" cy="170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Михайло Коцюбинський «Тіні забутих предків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60832"/>
            <a:ext cx="1590601" cy="2287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3" name="Picture 13" descr="Мавка | Пикаб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94965"/>
            <a:ext cx="1660020" cy="2253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461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2"/>
          <a:stretch/>
        </p:blipFill>
        <p:spPr bwMode="auto">
          <a:xfrm>
            <a:off x="727" y="0"/>
            <a:ext cx="913572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 descr="C:\Users\комп\Downloads\Untitled (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8151741" cy="654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" y="0"/>
            <a:ext cx="9136495" cy="6843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Діалектизми </a:t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повісті «Тіні забутих предків»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161643"/>
              </p:ext>
            </p:extLst>
          </p:nvPr>
        </p:nvGraphicFramePr>
        <p:xfrm>
          <a:off x="683569" y="1124744"/>
          <a:ext cx="7848877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073"/>
                <a:gridCol w="654073"/>
                <a:gridCol w="654073"/>
                <a:gridCol w="654073"/>
                <a:gridCol w="654073"/>
                <a:gridCol w="654073"/>
                <a:gridCol w="618528"/>
                <a:gridCol w="689619"/>
                <a:gridCol w="654073"/>
                <a:gridCol w="654073"/>
                <a:gridCol w="654073"/>
                <a:gridCol w="654073"/>
              </a:tblGrid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Б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С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Т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Р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Е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М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Б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І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Т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К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В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Т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Р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К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И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Ч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Е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Р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О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У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Б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О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Т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Е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Й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Ц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У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П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Н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Л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Ш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Й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П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Б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Т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С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П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І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В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Н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К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К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Д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І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К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О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Н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О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В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К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Р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О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Ф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В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М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З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Й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К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Т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Б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Ю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Ш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Ц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Н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К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П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Ч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У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Р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И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У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И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Ш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П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Е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Р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Л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О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Л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В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И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Ц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Я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Е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Г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Б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Ж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Г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Е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Й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О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Я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Д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Г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У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Ю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И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Й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Ш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Р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Д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Г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Ч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Х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Х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Р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І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Н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З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Б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Р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Т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К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Ю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Я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Н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О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Ф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Л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О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Я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Р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0"/>
            <a:ext cx="1575224" cy="109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4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34280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одягу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прикрас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28700"/>
            <a:ext cx="5976664" cy="540060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5600" b="1" dirty="0" err="1" smtClean="0"/>
              <a:t>Гачі</a:t>
            </a:r>
            <a:r>
              <a:rPr lang="ru-RU" sz="5600" b="1" dirty="0" smtClean="0"/>
              <a:t> </a:t>
            </a:r>
            <a:r>
              <a:rPr lang="ru-RU" sz="5600" dirty="0"/>
              <a:t>–  </a:t>
            </a:r>
            <a:r>
              <a:rPr lang="ru-RU" sz="5600" dirty="0" err="1"/>
              <a:t>ш</a:t>
            </a:r>
            <a:r>
              <a:rPr lang="ru-RU" sz="5600" dirty="0" err="1" smtClean="0"/>
              <a:t>тани</a:t>
            </a:r>
            <a:r>
              <a:rPr lang="ru-RU" sz="5600" dirty="0"/>
              <a:t>. </a:t>
            </a:r>
            <a:r>
              <a:rPr lang="ru-RU" sz="5600" dirty="0" smtClean="0"/>
              <a:t>«</a:t>
            </a:r>
            <a:r>
              <a:rPr lang="ru-RU" sz="5600" dirty="0" err="1" smtClean="0"/>
              <a:t>Зимові</a:t>
            </a:r>
            <a:r>
              <a:rPr lang="ru-RU" sz="5600" dirty="0" smtClean="0"/>
              <a:t> </a:t>
            </a:r>
            <a:r>
              <a:rPr lang="ru-RU" sz="5600" dirty="0" err="1"/>
              <a:t>товсті</a:t>
            </a:r>
            <a:r>
              <a:rPr lang="ru-RU" sz="5600" dirty="0"/>
              <a:t>, </a:t>
            </a:r>
            <a:r>
              <a:rPr lang="ru-RU" sz="5600" dirty="0" err="1"/>
              <a:t>сукняні</a:t>
            </a:r>
            <a:r>
              <a:rPr lang="ru-RU" sz="5600" dirty="0"/>
              <a:t> </a:t>
            </a:r>
            <a:r>
              <a:rPr lang="ru-RU" sz="5600" dirty="0" err="1"/>
              <a:t>штани</a:t>
            </a:r>
            <a:r>
              <a:rPr lang="ru-RU" sz="5600" dirty="0"/>
              <a:t>, </a:t>
            </a:r>
            <a:r>
              <a:rPr lang="ru-RU" sz="5600" dirty="0" err="1"/>
              <a:t>які</a:t>
            </a:r>
            <a:r>
              <a:rPr lang="ru-RU" sz="5600" dirty="0"/>
              <a:t> могли бути </a:t>
            </a:r>
            <a:r>
              <a:rPr lang="ru-RU" sz="5600" dirty="0" err="1"/>
              <a:t>чорного</a:t>
            </a:r>
            <a:r>
              <a:rPr lang="ru-RU" sz="5600" dirty="0"/>
              <a:t>, </a:t>
            </a:r>
            <a:r>
              <a:rPr lang="ru-RU" sz="5600" dirty="0" err="1"/>
              <a:t>білого</a:t>
            </a:r>
            <a:r>
              <a:rPr lang="ru-RU" sz="5600" dirty="0"/>
              <a:t> </a:t>
            </a:r>
            <a:r>
              <a:rPr lang="ru-RU" sz="5600" dirty="0" err="1"/>
              <a:t>або</a:t>
            </a:r>
            <a:r>
              <a:rPr lang="ru-RU" sz="5600" dirty="0"/>
              <a:t> </a:t>
            </a:r>
            <a:r>
              <a:rPr lang="ru-RU" sz="5600" dirty="0" err="1"/>
              <a:t>червоного</a:t>
            </a:r>
            <a:r>
              <a:rPr lang="ru-RU" sz="5600" dirty="0"/>
              <a:t> </a:t>
            </a:r>
            <a:r>
              <a:rPr lang="ru-RU" sz="5600" dirty="0" err="1"/>
              <a:t>кольору</a:t>
            </a:r>
            <a:r>
              <a:rPr lang="ru-RU" sz="5600" dirty="0"/>
              <a:t>. </a:t>
            </a:r>
            <a:r>
              <a:rPr lang="ru-RU" sz="5600" dirty="0" err="1"/>
              <a:t>Йойкнула</a:t>
            </a:r>
            <a:r>
              <a:rPr lang="ru-RU" sz="5600" dirty="0"/>
              <a:t> челядь, кинулась </a:t>
            </a:r>
            <a:r>
              <a:rPr lang="ru-RU" sz="5600" dirty="0" err="1"/>
              <a:t>одтягати</a:t>
            </a:r>
            <a:r>
              <a:rPr lang="ru-RU" sz="5600" dirty="0"/>
              <a:t>, а </a:t>
            </a:r>
            <a:r>
              <a:rPr lang="ru-RU" sz="5600" dirty="0" err="1"/>
              <a:t>вже</a:t>
            </a:r>
            <a:r>
              <a:rPr lang="ru-RU" sz="5600" dirty="0"/>
              <a:t> </a:t>
            </a:r>
            <a:r>
              <a:rPr lang="ru-RU" sz="5600" dirty="0" err="1"/>
              <a:t>людина</a:t>
            </a:r>
            <a:r>
              <a:rPr lang="ru-RU" sz="5600" dirty="0"/>
              <a:t> з </a:t>
            </a:r>
            <a:r>
              <a:rPr lang="ru-RU" sz="5600" dirty="0" err="1"/>
              <a:t>лицем</a:t>
            </a:r>
            <a:r>
              <a:rPr lang="ru-RU" sz="5600" dirty="0"/>
              <a:t> </a:t>
            </a:r>
            <a:r>
              <a:rPr lang="ru-RU" sz="5600" dirty="0" err="1"/>
              <a:t>червоним</a:t>
            </a:r>
            <a:r>
              <a:rPr lang="ru-RU" sz="5600" dirty="0"/>
              <a:t>, як </a:t>
            </a:r>
            <a:r>
              <a:rPr lang="ru-RU" sz="5600" dirty="0" err="1"/>
              <a:t>його</a:t>
            </a:r>
            <a:r>
              <a:rPr lang="ru-RU" sz="5600" dirty="0"/>
              <a:t> </a:t>
            </a:r>
            <a:r>
              <a:rPr lang="ru-RU" sz="5600" dirty="0" err="1"/>
              <a:t>гачі</a:t>
            </a:r>
            <a:r>
              <a:rPr lang="ru-RU" sz="5600" dirty="0"/>
              <a:t>, </a:t>
            </a:r>
            <a:r>
              <a:rPr lang="ru-RU" sz="5600" dirty="0" err="1"/>
              <a:t>тяла</a:t>
            </a:r>
            <a:r>
              <a:rPr lang="ru-RU" sz="5600" dirty="0"/>
              <a:t> </a:t>
            </a:r>
            <a:r>
              <a:rPr lang="ru-RU" sz="5600" dirty="0" err="1"/>
              <a:t>барткою</a:t>
            </a:r>
            <a:r>
              <a:rPr lang="ru-RU" sz="5600" dirty="0"/>
              <a:t> ворога в голову, і </a:t>
            </a:r>
            <a:r>
              <a:rPr lang="ru-RU" sz="5600" dirty="0" err="1"/>
              <a:t>похитнувся</a:t>
            </a:r>
            <a:r>
              <a:rPr lang="ru-RU" sz="5600" dirty="0"/>
              <a:t> </a:t>
            </a:r>
            <a:r>
              <a:rPr lang="ru-RU" sz="5600" dirty="0" err="1"/>
              <a:t>Іванів</a:t>
            </a:r>
            <a:r>
              <a:rPr lang="ru-RU" sz="5600" dirty="0"/>
              <a:t> </a:t>
            </a:r>
            <a:r>
              <a:rPr lang="ru-RU" sz="5600" dirty="0" err="1"/>
              <a:t>тато</a:t>
            </a:r>
            <a:r>
              <a:rPr lang="ru-RU" sz="5600" dirty="0"/>
              <a:t>, як </a:t>
            </a:r>
            <a:r>
              <a:rPr lang="ru-RU" sz="5600" dirty="0" err="1"/>
              <a:t>підтята</a:t>
            </a:r>
            <a:r>
              <a:rPr lang="ru-RU" sz="5600" dirty="0"/>
              <a:t> </a:t>
            </a:r>
            <a:r>
              <a:rPr lang="ru-RU" sz="5600" dirty="0" err="1"/>
              <a:t>смерека</a:t>
            </a:r>
            <a:r>
              <a:rPr lang="ru-RU" sz="5600" dirty="0" smtClean="0"/>
              <a:t>.»</a:t>
            </a:r>
          </a:p>
          <a:p>
            <a:pPr marL="0" indent="0" algn="just">
              <a:buNone/>
            </a:pPr>
            <a:r>
              <a:rPr lang="ru-RU" sz="5600" b="1" dirty="0" smtClean="0"/>
              <a:t>Запаска</a:t>
            </a:r>
            <a:r>
              <a:rPr lang="ru-RU" sz="5600" dirty="0" smtClean="0"/>
              <a:t> </a:t>
            </a:r>
            <a:r>
              <a:rPr lang="ru-RU" sz="5600" dirty="0"/>
              <a:t>– </a:t>
            </a:r>
            <a:r>
              <a:rPr lang="ru-RU" sz="5600" dirty="0" err="1"/>
              <a:t>ж</a:t>
            </a:r>
            <a:r>
              <a:rPr lang="ru-RU" sz="5600" dirty="0" err="1" smtClean="0"/>
              <a:t>іночий</a:t>
            </a:r>
            <a:r>
              <a:rPr lang="ru-RU" sz="5600" dirty="0" smtClean="0"/>
              <a:t> </a:t>
            </a:r>
            <a:r>
              <a:rPr lang="ru-RU" sz="5600" dirty="0" err="1"/>
              <a:t>одяг</a:t>
            </a:r>
            <a:r>
              <a:rPr lang="ru-RU" sz="5600" dirty="0"/>
              <a:t> у </a:t>
            </a:r>
            <a:r>
              <a:rPr lang="ru-RU" sz="5600" dirty="0" err="1"/>
              <a:t>вигляді</a:t>
            </a:r>
            <a:r>
              <a:rPr lang="ru-RU" sz="5600" dirty="0"/>
              <a:t> шматка </a:t>
            </a:r>
            <a:r>
              <a:rPr lang="ru-RU" sz="5600" dirty="0" err="1"/>
              <a:t>тканини</a:t>
            </a:r>
            <a:r>
              <a:rPr lang="ru-RU" sz="5600" dirty="0"/>
              <a:t> </a:t>
            </a:r>
            <a:r>
              <a:rPr lang="ru-RU" sz="5600" dirty="0" err="1"/>
              <a:t>певного</a:t>
            </a:r>
            <a:r>
              <a:rPr lang="ru-RU" sz="5600" dirty="0"/>
              <a:t> </a:t>
            </a:r>
            <a:r>
              <a:rPr lang="ru-RU" sz="5600" dirty="0" err="1"/>
              <a:t>розміру</a:t>
            </a:r>
            <a:r>
              <a:rPr lang="ru-RU" sz="5600" dirty="0"/>
              <a:t> (</a:t>
            </a:r>
            <a:r>
              <a:rPr lang="ru-RU" sz="5600" dirty="0" err="1"/>
              <a:t>переважно</a:t>
            </a:r>
            <a:r>
              <a:rPr lang="ru-RU" sz="5600" dirty="0"/>
              <a:t> </a:t>
            </a:r>
            <a:r>
              <a:rPr lang="ru-RU" sz="5600" dirty="0" err="1"/>
              <a:t>вовняної</a:t>
            </a:r>
            <a:r>
              <a:rPr lang="ru-RU" sz="5600" dirty="0"/>
              <a:t>), </a:t>
            </a:r>
            <a:r>
              <a:rPr lang="ru-RU" sz="5600" dirty="0" err="1"/>
              <a:t>що</a:t>
            </a:r>
            <a:r>
              <a:rPr lang="ru-RU" sz="5600" dirty="0"/>
              <a:t> </a:t>
            </a:r>
            <a:r>
              <a:rPr lang="ru-RU" sz="5600" dirty="0" err="1"/>
              <a:t>використовується</a:t>
            </a:r>
            <a:r>
              <a:rPr lang="ru-RU" sz="5600" dirty="0"/>
              <a:t> </a:t>
            </a:r>
            <a:r>
              <a:rPr lang="ru-RU" sz="5600" dirty="0" err="1"/>
              <a:t>замість</a:t>
            </a:r>
            <a:r>
              <a:rPr lang="ru-RU" sz="5600" dirty="0"/>
              <a:t> </a:t>
            </a:r>
            <a:r>
              <a:rPr lang="ru-RU" sz="5600" dirty="0" err="1"/>
              <a:t>спідниці</a:t>
            </a:r>
            <a:r>
              <a:rPr lang="ru-RU" sz="5600" dirty="0"/>
              <a:t> для </a:t>
            </a:r>
            <a:r>
              <a:rPr lang="ru-RU" sz="5600" dirty="0" err="1"/>
              <a:t>обгортання</a:t>
            </a:r>
            <a:r>
              <a:rPr lang="ru-RU" sz="5600" dirty="0"/>
              <a:t> стану поверх сорочки. </a:t>
            </a:r>
            <a:r>
              <a:rPr lang="ru-RU" sz="5600" dirty="0" smtClean="0"/>
              <a:t>«Запаска</a:t>
            </a:r>
            <a:r>
              <a:rPr lang="ru-RU" sz="5600" dirty="0"/>
              <a:t>, як правило, </a:t>
            </a:r>
            <a:r>
              <a:rPr lang="ru-RU" sz="5600" dirty="0" err="1"/>
              <a:t>ткалася</a:t>
            </a:r>
            <a:r>
              <a:rPr lang="ru-RU" sz="5600" dirty="0"/>
              <a:t> з </a:t>
            </a:r>
            <a:r>
              <a:rPr lang="ru-RU" sz="5600" dirty="0" err="1"/>
              <a:t>різнокольорових</a:t>
            </a:r>
            <a:r>
              <a:rPr lang="ru-RU" sz="5600" dirty="0"/>
              <a:t> ниток. </a:t>
            </a:r>
            <a:r>
              <a:rPr lang="ru-RU" sz="5600" dirty="0" err="1"/>
              <a:t>Мені</a:t>
            </a:r>
            <a:r>
              <a:rPr lang="ru-RU" sz="5600" dirty="0"/>
              <a:t> </a:t>
            </a:r>
            <a:r>
              <a:rPr lang="ru-RU" sz="5600" dirty="0" err="1"/>
              <a:t>неня</a:t>
            </a:r>
            <a:r>
              <a:rPr lang="ru-RU" sz="5600" dirty="0"/>
              <a:t> купила </a:t>
            </a:r>
            <a:r>
              <a:rPr lang="ru-RU" sz="5600" dirty="0" err="1"/>
              <a:t>нову</a:t>
            </a:r>
            <a:r>
              <a:rPr lang="ru-RU" sz="5600" dirty="0"/>
              <a:t> запаску</a:t>
            </a:r>
            <a:r>
              <a:rPr lang="ru-RU" sz="5600" dirty="0" smtClean="0"/>
              <a:t>...»</a:t>
            </a:r>
            <a:endParaRPr lang="ru-RU" sz="5600" dirty="0"/>
          </a:p>
          <a:p>
            <a:pPr marL="0" indent="0" algn="just">
              <a:buNone/>
            </a:pPr>
            <a:r>
              <a:rPr lang="ru-RU" sz="5600" b="1" dirty="0" err="1" smtClean="0"/>
              <a:t>Кептар</a:t>
            </a:r>
            <a:r>
              <a:rPr lang="ru-RU" sz="5600" dirty="0" smtClean="0"/>
              <a:t> </a:t>
            </a:r>
            <a:r>
              <a:rPr lang="ru-RU" sz="5600" dirty="0"/>
              <a:t>– </a:t>
            </a:r>
            <a:r>
              <a:rPr lang="ru-RU" sz="5600" dirty="0" err="1"/>
              <a:t>к</a:t>
            </a:r>
            <a:r>
              <a:rPr lang="ru-RU" sz="5600" dirty="0" err="1" smtClean="0"/>
              <a:t>ептар</a:t>
            </a:r>
            <a:r>
              <a:rPr lang="ru-RU" sz="5600" dirty="0" smtClean="0"/>
              <a:t> </a:t>
            </a:r>
            <a:r>
              <a:rPr lang="ru-RU" sz="5600" dirty="0" err="1"/>
              <a:t>виготовлявся</a:t>
            </a:r>
            <a:r>
              <a:rPr lang="ru-RU" sz="5600" dirty="0"/>
              <a:t> з </a:t>
            </a:r>
            <a:r>
              <a:rPr lang="ru-RU" sz="5600" dirty="0" err="1"/>
              <a:t>овечої</a:t>
            </a:r>
            <a:r>
              <a:rPr lang="ru-RU" sz="5600" dirty="0"/>
              <a:t> </a:t>
            </a:r>
            <a:r>
              <a:rPr lang="ru-RU" sz="5600" dirty="0" err="1"/>
              <a:t>шкіри</a:t>
            </a:r>
            <a:r>
              <a:rPr lang="ru-RU" sz="5600" dirty="0"/>
              <a:t>, </a:t>
            </a:r>
            <a:r>
              <a:rPr lang="ru-RU" sz="5600" dirty="0" err="1"/>
              <a:t>прикрашався</a:t>
            </a:r>
            <a:r>
              <a:rPr lang="ru-RU" sz="5600" dirty="0"/>
              <a:t> </a:t>
            </a:r>
            <a:r>
              <a:rPr lang="ru-RU" sz="5600" dirty="0" err="1"/>
              <a:t>кольоровою</a:t>
            </a:r>
            <a:r>
              <a:rPr lang="ru-RU" sz="5600" dirty="0"/>
              <a:t> </a:t>
            </a:r>
            <a:r>
              <a:rPr lang="ru-RU" sz="5600" dirty="0" err="1"/>
              <a:t>шкірою</a:t>
            </a:r>
            <a:r>
              <a:rPr lang="ru-RU" sz="5600" dirty="0"/>
              <a:t> (</a:t>
            </a:r>
            <a:r>
              <a:rPr lang="ru-RU" sz="5600" dirty="0" err="1"/>
              <a:t>софіяном</a:t>
            </a:r>
            <a:r>
              <a:rPr lang="ru-RU" sz="5600" dirty="0"/>
              <a:t>) </a:t>
            </a:r>
            <a:r>
              <a:rPr lang="ru-RU" sz="5600" dirty="0" err="1"/>
              <a:t>або</a:t>
            </a:r>
            <a:r>
              <a:rPr lang="ru-RU" sz="5600" dirty="0"/>
              <a:t> </a:t>
            </a:r>
            <a:r>
              <a:rPr lang="ru-RU" sz="5600" dirty="0" err="1"/>
              <a:t>кольоровими</a:t>
            </a:r>
            <a:r>
              <a:rPr lang="ru-RU" sz="5600" dirty="0"/>
              <a:t> нитками. </a:t>
            </a:r>
            <a:r>
              <a:rPr lang="ru-RU" sz="5600" dirty="0" smtClean="0"/>
              <a:t>«</a:t>
            </a:r>
            <a:r>
              <a:rPr lang="ru-RU" sz="5600" dirty="0" err="1" smtClean="0"/>
              <a:t>Гуцульський</a:t>
            </a:r>
            <a:r>
              <a:rPr lang="ru-RU" sz="5600" dirty="0" smtClean="0"/>
              <a:t> </a:t>
            </a:r>
            <a:r>
              <a:rPr lang="ru-RU" sz="5600" dirty="0" err="1"/>
              <a:t>кептар</a:t>
            </a:r>
            <a:r>
              <a:rPr lang="ru-RU" sz="5600" dirty="0"/>
              <a:t> </a:t>
            </a:r>
            <a:r>
              <a:rPr lang="ru-RU" sz="5600" dirty="0" err="1"/>
              <a:t>був</a:t>
            </a:r>
            <a:r>
              <a:rPr lang="ru-RU" sz="5600" dirty="0"/>
              <a:t> коротким, до пояса. </a:t>
            </a:r>
            <a:r>
              <a:rPr lang="ru-RU" sz="5600" dirty="0" err="1"/>
              <a:t>Краї</a:t>
            </a:r>
            <a:r>
              <a:rPr lang="ru-RU" sz="5600" dirty="0"/>
              <a:t> </a:t>
            </a:r>
            <a:r>
              <a:rPr lang="ru-RU" sz="5600" dirty="0" err="1"/>
              <a:t>кептаря</a:t>
            </a:r>
            <a:r>
              <a:rPr lang="ru-RU" sz="5600" dirty="0"/>
              <a:t> </a:t>
            </a:r>
            <a:r>
              <a:rPr lang="ru-RU" sz="5600" dirty="0" err="1"/>
              <a:t>обрамлені</a:t>
            </a:r>
            <a:r>
              <a:rPr lang="ru-RU" sz="5600" dirty="0"/>
              <a:t> смушком </a:t>
            </a:r>
            <a:r>
              <a:rPr lang="ru-RU" sz="5600" dirty="0" err="1"/>
              <a:t>із</a:t>
            </a:r>
            <a:r>
              <a:rPr lang="ru-RU" sz="5600" dirty="0"/>
              <a:t> </a:t>
            </a:r>
            <a:r>
              <a:rPr lang="ru-RU" sz="5600" dirty="0" err="1"/>
              <a:t>ягняти</a:t>
            </a:r>
            <a:r>
              <a:rPr lang="ru-RU" sz="5600" dirty="0"/>
              <a:t>. </a:t>
            </a:r>
            <a:r>
              <a:rPr lang="ru-RU" sz="5600" dirty="0" err="1"/>
              <a:t>Холодний</a:t>
            </a:r>
            <a:r>
              <a:rPr lang="ru-RU" sz="5600" dirty="0"/>
              <a:t> </a:t>
            </a:r>
            <a:r>
              <a:rPr lang="ru-RU" sz="5600" dirty="0" err="1"/>
              <a:t>вітер</a:t>
            </a:r>
            <a:r>
              <a:rPr lang="ru-RU" sz="5600" dirty="0"/>
              <a:t> </a:t>
            </a:r>
            <a:r>
              <a:rPr lang="ru-RU" sz="5600" dirty="0" err="1"/>
              <a:t>розправля</a:t>
            </a:r>
            <a:r>
              <a:rPr lang="ru-RU" sz="5600" dirty="0"/>
              <a:t> </a:t>
            </a:r>
            <a:r>
              <a:rPr lang="ru-RU" sz="5600" dirty="0" err="1"/>
              <a:t>крила</a:t>
            </a:r>
            <a:r>
              <a:rPr lang="ru-RU" sz="5600" dirty="0"/>
              <a:t> і </a:t>
            </a:r>
            <a:r>
              <a:rPr lang="ru-RU" sz="5600" dirty="0" err="1"/>
              <a:t>б'є</a:t>
            </a:r>
            <a:r>
              <a:rPr lang="ru-RU" sz="5600" dirty="0"/>
              <a:t> ними в груди </a:t>
            </a:r>
            <a:r>
              <a:rPr lang="ru-RU" sz="5600" dirty="0" err="1"/>
              <a:t>попід</a:t>
            </a:r>
            <a:r>
              <a:rPr lang="ru-RU" sz="5600" dirty="0"/>
              <a:t> </a:t>
            </a:r>
            <a:r>
              <a:rPr lang="ru-RU" sz="5600" dirty="0" err="1"/>
              <a:t>кептар</a:t>
            </a:r>
            <a:r>
              <a:rPr lang="ru-RU" sz="5600" dirty="0" smtClean="0"/>
              <a:t>.»</a:t>
            </a:r>
            <a:endParaRPr lang="ru-RU" sz="5600" dirty="0"/>
          </a:p>
          <a:p>
            <a:pPr marL="0" indent="0" algn="just">
              <a:buNone/>
            </a:pPr>
            <a:r>
              <a:rPr lang="ru-RU" sz="5600" b="1" dirty="0" err="1"/>
              <a:t>Кресаня</a:t>
            </a:r>
            <a:r>
              <a:rPr lang="ru-RU" sz="5600" b="1" dirty="0"/>
              <a:t> </a:t>
            </a:r>
            <a:r>
              <a:rPr lang="ru-RU" sz="5600" dirty="0"/>
              <a:t>–  </a:t>
            </a:r>
            <a:r>
              <a:rPr lang="uk-UA" sz="5600" dirty="0"/>
              <a:t>к</a:t>
            </a:r>
            <a:r>
              <a:rPr lang="ru-RU" sz="5600" dirty="0" err="1"/>
              <a:t>апелюх</a:t>
            </a:r>
            <a:r>
              <a:rPr lang="ru-RU" sz="5600" dirty="0"/>
              <a:t>. У </a:t>
            </a:r>
            <a:r>
              <a:rPr lang="ru-RU" sz="5600" dirty="0" err="1"/>
              <a:t>гуцулів</a:t>
            </a:r>
            <a:r>
              <a:rPr lang="ru-RU" sz="5600" dirty="0"/>
              <a:t> – </a:t>
            </a:r>
            <a:r>
              <a:rPr lang="ru-RU" sz="5600" dirty="0" err="1"/>
              <a:t>це</a:t>
            </a:r>
            <a:r>
              <a:rPr lang="ru-RU" sz="5600" dirty="0"/>
              <a:t> </a:t>
            </a:r>
            <a:r>
              <a:rPr lang="ru-RU" sz="5600" dirty="0" err="1"/>
              <a:t>капелюх</a:t>
            </a:r>
            <a:r>
              <a:rPr lang="ru-RU" sz="5600" dirty="0"/>
              <a:t> з </a:t>
            </a:r>
            <a:r>
              <a:rPr lang="ru-RU" sz="5600" dirty="0" err="1"/>
              <a:t>високо</a:t>
            </a:r>
            <a:r>
              <a:rPr lang="ru-RU" sz="5600" dirty="0"/>
              <a:t> </a:t>
            </a:r>
            <a:r>
              <a:rPr lang="ru-RU" sz="5600" dirty="0" err="1"/>
              <a:t>загнутими</a:t>
            </a:r>
            <a:r>
              <a:rPr lang="ru-RU" sz="5600" dirty="0"/>
              <a:t> </a:t>
            </a:r>
            <a:r>
              <a:rPr lang="ru-RU" sz="5600" dirty="0" err="1"/>
              <a:t>вгору</a:t>
            </a:r>
            <a:r>
              <a:rPr lang="ru-RU" sz="5600" dirty="0"/>
              <a:t> краями, </a:t>
            </a:r>
            <a:r>
              <a:rPr lang="ru-RU" sz="5600" dirty="0" err="1"/>
              <a:t>інша</a:t>
            </a:r>
            <a:r>
              <a:rPr lang="ru-RU" sz="5600" dirty="0"/>
              <a:t> </a:t>
            </a:r>
            <a:r>
              <a:rPr lang="ru-RU" sz="5600" dirty="0" err="1"/>
              <a:t>назва</a:t>
            </a:r>
            <a:r>
              <a:rPr lang="ru-RU" sz="5600" dirty="0"/>
              <a:t> – венгерка. </a:t>
            </a:r>
            <a:r>
              <a:rPr lang="ru-RU" sz="5600" dirty="0" smtClean="0"/>
              <a:t>«</a:t>
            </a:r>
            <a:r>
              <a:rPr lang="ru-RU" sz="5600" dirty="0" err="1" smtClean="0"/>
              <a:t>Тепер</a:t>
            </a:r>
            <a:r>
              <a:rPr lang="ru-RU" sz="5600" dirty="0" smtClean="0"/>
              <a:t> </a:t>
            </a:r>
            <a:r>
              <a:rPr lang="ru-RU" sz="5600" dirty="0" err="1"/>
              <a:t>Іван</a:t>
            </a:r>
            <a:r>
              <a:rPr lang="ru-RU" sz="5600" dirty="0"/>
              <a:t> </a:t>
            </a:r>
            <a:r>
              <a:rPr lang="ru-RU" sz="5600" dirty="0" err="1"/>
              <a:t>був</a:t>
            </a:r>
            <a:r>
              <a:rPr lang="ru-RU" sz="5600" dirty="0"/>
              <a:t> уже </a:t>
            </a:r>
            <a:r>
              <a:rPr lang="ru-RU" sz="5600" dirty="0" err="1"/>
              <a:t>леґінь</a:t>
            </a:r>
            <a:r>
              <a:rPr lang="ru-RU" sz="5600" dirty="0"/>
              <a:t>, </a:t>
            </a:r>
            <a:r>
              <a:rPr lang="ru-RU" sz="5600" dirty="0" err="1"/>
              <a:t>стрункий</a:t>
            </a:r>
            <a:r>
              <a:rPr lang="ru-RU" sz="5600" dirty="0"/>
              <a:t> і </a:t>
            </a:r>
            <a:r>
              <a:rPr lang="ru-RU" sz="5600" dirty="0" err="1"/>
              <a:t>міцний</a:t>
            </a:r>
            <a:r>
              <a:rPr lang="ru-RU" sz="5600" dirty="0"/>
              <a:t>, як </a:t>
            </a:r>
            <a:r>
              <a:rPr lang="ru-RU" sz="5600" dirty="0" err="1"/>
              <a:t>смерічка</a:t>
            </a:r>
            <a:r>
              <a:rPr lang="ru-RU" sz="5600" dirty="0"/>
              <a:t>, </a:t>
            </a:r>
            <a:r>
              <a:rPr lang="ru-RU" sz="5600" dirty="0" err="1"/>
              <a:t>мастив</a:t>
            </a:r>
            <a:r>
              <a:rPr lang="ru-RU" sz="5600" dirty="0"/>
              <a:t> </a:t>
            </a:r>
            <a:r>
              <a:rPr lang="ru-RU" sz="5600" dirty="0" err="1"/>
              <a:t>кучері</a:t>
            </a:r>
            <a:r>
              <a:rPr lang="ru-RU" sz="5600" dirty="0"/>
              <a:t> маслом, носив </a:t>
            </a:r>
            <a:r>
              <a:rPr lang="ru-RU" sz="5600" dirty="0" err="1"/>
              <a:t>високий</a:t>
            </a:r>
            <a:r>
              <a:rPr lang="ru-RU" sz="5600" dirty="0"/>
              <a:t> </a:t>
            </a:r>
            <a:r>
              <a:rPr lang="ru-RU" sz="5600" dirty="0" err="1"/>
              <a:t>черес</a:t>
            </a:r>
            <a:r>
              <a:rPr lang="ru-RU" sz="5600" dirty="0"/>
              <a:t> і </a:t>
            </a:r>
            <a:r>
              <a:rPr lang="ru-RU" sz="5600" dirty="0" err="1"/>
              <a:t>пишну</a:t>
            </a:r>
            <a:r>
              <a:rPr lang="ru-RU" sz="5600" dirty="0"/>
              <a:t> </a:t>
            </a:r>
            <a:r>
              <a:rPr lang="ru-RU" sz="5600" dirty="0" err="1" smtClean="0"/>
              <a:t>кресаню</a:t>
            </a:r>
            <a:r>
              <a:rPr lang="ru-RU" sz="5600" dirty="0" smtClean="0"/>
              <a:t>.»</a:t>
            </a:r>
            <a:endParaRPr lang="ru-RU" sz="5600" dirty="0"/>
          </a:p>
          <a:p>
            <a:pPr marL="0" indent="0" algn="just">
              <a:buNone/>
            </a:pPr>
            <a:r>
              <a:rPr lang="ru-RU" sz="5600" b="1" dirty="0" err="1"/>
              <a:t>Лудіння</a:t>
            </a:r>
            <a:r>
              <a:rPr lang="ru-RU" sz="5600" dirty="0"/>
              <a:t> –  </a:t>
            </a:r>
            <a:r>
              <a:rPr lang="ru-RU" sz="5600" dirty="0" err="1"/>
              <a:t>о</a:t>
            </a:r>
            <a:r>
              <a:rPr lang="ru-RU" sz="5600" dirty="0" err="1" smtClean="0"/>
              <a:t>дяг</a:t>
            </a:r>
            <a:r>
              <a:rPr lang="ru-RU" sz="5600" dirty="0"/>
              <a:t>, </a:t>
            </a:r>
            <a:r>
              <a:rPr lang="ru-RU" sz="5600" dirty="0" err="1"/>
              <a:t>вбрання</a:t>
            </a:r>
            <a:r>
              <a:rPr lang="ru-RU" sz="5600" dirty="0"/>
              <a:t>. </a:t>
            </a:r>
            <a:r>
              <a:rPr lang="ru-RU" sz="5600" dirty="0" smtClean="0"/>
              <a:t>«Правда</a:t>
            </a:r>
            <a:r>
              <a:rPr lang="ru-RU" sz="5600" dirty="0"/>
              <a:t>, вона любила </a:t>
            </a:r>
            <a:r>
              <a:rPr lang="ru-RU" sz="5600" dirty="0" err="1"/>
              <a:t>пишне</a:t>
            </a:r>
            <a:r>
              <a:rPr lang="ru-RU" sz="5600" dirty="0"/>
              <a:t> </a:t>
            </a:r>
            <a:r>
              <a:rPr lang="ru-RU" sz="5600" dirty="0" err="1"/>
              <a:t>лудіння</a:t>
            </a:r>
            <a:r>
              <a:rPr lang="ru-RU" sz="5600" dirty="0"/>
              <a:t>, і немало </a:t>
            </a:r>
            <a:r>
              <a:rPr lang="ru-RU" sz="5600" dirty="0" err="1"/>
              <a:t>десь</a:t>
            </a:r>
            <a:r>
              <a:rPr lang="ru-RU" sz="5600" dirty="0"/>
              <a:t> </a:t>
            </a:r>
            <a:r>
              <a:rPr lang="ru-RU" sz="5600" dirty="0" err="1"/>
              <a:t>піде</a:t>
            </a:r>
            <a:r>
              <a:rPr lang="ru-RU" sz="5600" dirty="0"/>
              <a:t> грошей на </a:t>
            </a:r>
            <a:r>
              <a:rPr lang="ru-RU" sz="5600" dirty="0" err="1"/>
              <a:t>шовкові</a:t>
            </a:r>
            <a:r>
              <a:rPr lang="ru-RU" sz="5600" dirty="0"/>
              <a:t> </a:t>
            </a:r>
            <a:r>
              <a:rPr lang="ru-RU" sz="5600" dirty="0" err="1"/>
              <a:t>хустки</a:t>
            </a:r>
            <a:r>
              <a:rPr lang="ru-RU" sz="5600" dirty="0"/>
              <a:t> та </a:t>
            </a:r>
            <a:r>
              <a:rPr lang="ru-RU" sz="5600" dirty="0" err="1"/>
              <a:t>дорогі</a:t>
            </a:r>
            <a:r>
              <a:rPr lang="ru-RU" sz="5600" dirty="0"/>
              <a:t> </a:t>
            </a:r>
            <a:r>
              <a:rPr lang="ru-RU" sz="5600" dirty="0" err="1"/>
              <a:t>згарди</a:t>
            </a:r>
            <a:r>
              <a:rPr lang="ru-RU" sz="5600" dirty="0"/>
              <a:t>, але </a:t>
            </a:r>
            <a:r>
              <a:rPr lang="ru-RU" sz="5600" dirty="0" smtClean="0"/>
              <a:t>то байка!» 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 err="1"/>
              <a:t>Черес</a:t>
            </a:r>
            <a:r>
              <a:rPr lang="ru-RU" sz="5600" b="1" dirty="0"/>
              <a:t> </a:t>
            </a:r>
            <a:r>
              <a:rPr lang="ru-RU" sz="5600" dirty="0"/>
              <a:t>–  </a:t>
            </a:r>
            <a:r>
              <a:rPr lang="ru-RU" sz="5600" dirty="0" err="1"/>
              <a:t>с</a:t>
            </a:r>
            <a:r>
              <a:rPr lang="ru-RU" sz="5600" dirty="0" err="1" smtClean="0"/>
              <a:t>таровинний</a:t>
            </a:r>
            <a:r>
              <a:rPr lang="ru-RU" sz="5600" dirty="0" smtClean="0"/>
              <a:t> </a:t>
            </a:r>
            <a:r>
              <a:rPr lang="ru-RU" sz="5600" dirty="0"/>
              <a:t>широкий </a:t>
            </a:r>
            <a:r>
              <a:rPr lang="ru-RU" sz="5600" dirty="0" err="1"/>
              <a:t>шкіряний</a:t>
            </a:r>
            <a:r>
              <a:rPr lang="ru-RU" sz="5600" dirty="0"/>
              <a:t> пояс, </a:t>
            </a:r>
            <a:r>
              <a:rPr lang="ru-RU" sz="5600" dirty="0" err="1"/>
              <a:t>зшитий</a:t>
            </a:r>
            <a:r>
              <a:rPr lang="ru-RU" sz="5600" dirty="0"/>
              <a:t> </a:t>
            </a:r>
            <a:r>
              <a:rPr lang="ru-RU" sz="5600" dirty="0" err="1"/>
              <a:t>уздовж</a:t>
            </a:r>
            <a:r>
              <a:rPr lang="ru-RU" sz="5600" dirty="0"/>
              <a:t> з </a:t>
            </a:r>
            <a:r>
              <a:rPr lang="ru-RU" sz="5600" dirty="0" err="1"/>
              <a:t>двох</a:t>
            </a:r>
            <a:r>
              <a:rPr lang="ru-RU" sz="5600" dirty="0"/>
              <a:t> </a:t>
            </a:r>
            <a:r>
              <a:rPr lang="ru-RU" sz="5600" dirty="0" err="1"/>
              <a:t>складених</a:t>
            </a:r>
            <a:r>
              <a:rPr lang="ru-RU" sz="5600" dirty="0"/>
              <a:t> разом </a:t>
            </a:r>
            <a:r>
              <a:rPr lang="ru-RU" sz="5600" dirty="0" err="1"/>
              <a:t>ременів</a:t>
            </a:r>
            <a:r>
              <a:rPr lang="ru-RU" sz="5600" dirty="0"/>
              <a:t> так, </a:t>
            </a:r>
            <a:r>
              <a:rPr lang="ru-RU" sz="5600" dirty="0" err="1"/>
              <a:t>що</a:t>
            </a:r>
            <a:r>
              <a:rPr lang="ru-RU" sz="5600" dirty="0"/>
              <a:t> </a:t>
            </a:r>
            <a:r>
              <a:rPr lang="ru-RU" sz="5600" dirty="0" err="1"/>
              <a:t>мав</a:t>
            </a:r>
            <a:r>
              <a:rPr lang="ru-RU" sz="5600" dirty="0"/>
              <a:t> </a:t>
            </a:r>
            <a:r>
              <a:rPr lang="ru-RU" sz="5600" dirty="0" err="1"/>
              <a:t>усередині</a:t>
            </a:r>
            <a:r>
              <a:rPr lang="ru-RU" sz="5600" dirty="0"/>
              <a:t> </a:t>
            </a:r>
            <a:r>
              <a:rPr lang="ru-RU" sz="5600" dirty="0" err="1"/>
              <a:t>порожнину</a:t>
            </a:r>
            <a:r>
              <a:rPr lang="ru-RU" sz="5600" dirty="0"/>
              <a:t> для грошей та </a:t>
            </a:r>
            <a:r>
              <a:rPr lang="ru-RU" sz="5600" dirty="0" err="1"/>
              <a:t>інших</a:t>
            </a:r>
            <a:r>
              <a:rPr lang="ru-RU" sz="5600" dirty="0"/>
              <a:t> </a:t>
            </a:r>
            <a:r>
              <a:rPr lang="ru-RU" sz="5600" dirty="0" err="1"/>
              <a:t>цінних</a:t>
            </a:r>
            <a:r>
              <a:rPr lang="ru-RU" sz="5600" dirty="0"/>
              <a:t> речей. </a:t>
            </a:r>
            <a:r>
              <a:rPr lang="ru-RU" sz="5600" dirty="0" smtClean="0"/>
              <a:t>«</a:t>
            </a:r>
            <a:r>
              <a:rPr lang="ru-RU" sz="5600" dirty="0" err="1" smtClean="0"/>
              <a:t>Тоді</a:t>
            </a:r>
            <a:r>
              <a:rPr lang="ru-RU" sz="5600" dirty="0" smtClean="0"/>
              <a:t> </a:t>
            </a:r>
            <a:r>
              <a:rPr lang="ru-RU" sz="5600" dirty="0"/>
              <a:t>ватаг </a:t>
            </a:r>
            <a:r>
              <a:rPr lang="ru-RU" sz="5600" dirty="0" err="1"/>
              <a:t>вийма</a:t>
            </a:r>
            <a:r>
              <a:rPr lang="ru-RU" sz="5600" dirty="0"/>
              <a:t> з – за </a:t>
            </a:r>
            <a:r>
              <a:rPr lang="ru-RU" sz="5600" dirty="0" err="1"/>
              <a:t>череса</a:t>
            </a:r>
            <a:r>
              <a:rPr lang="ru-RU" sz="5600" dirty="0"/>
              <a:t> </a:t>
            </a:r>
            <a:r>
              <a:rPr lang="ru-RU" sz="5600" dirty="0" err="1"/>
              <a:t>цілий</a:t>
            </a:r>
            <a:r>
              <a:rPr lang="ru-RU" sz="5600" dirty="0"/>
              <a:t> </a:t>
            </a:r>
            <a:r>
              <a:rPr lang="ru-RU" sz="5600" dirty="0" err="1"/>
              <a:t>жмуток</a:t>
            </a:r>
            <a:r>
              <a:rPr lang="ru-RU" sz="5600" dirty="0"/>
              <a:t> </a:t>
            </a:r>
            <a:r>
              <a:rPr lang="ru-RU" sz="5600" dirty="0" err="1"/>
              <a:t>дерев'яних</a:t>
            </a:r>
            <a:r>
              <a:rPr lang="ru-RU" sz="5600" dirty="0"/>
              <a:t> колодок і </a:t>
            </a:r>
            <a:r>
              <a:rPr lang="ru-RU" sz="5600" dirty="0" err="1"/>
              <a:t>починає</a:t>
            </a:r>
            <a:r>
              <a:rPr lang="ru-RU" sz="5600" dirty="0"/>
              <a:t> </a:t>
            </a:r>
            <a:r>
              <a:rPr lang="ru-RU" sz="5600" dirty="0" err="1"/>
              <a:t>читати</a:t>
            </a:r>
            <a:r>
              <a:rPr lang="ru-RU" sz="5600" dirty="0" smtClean="0"/>
              <a:t>.»</a:t>
            </a:r>
            <a:endParaRPr lang="ru-RU" sz="5600" dirty="0"/>
          </a:p>
          <a:p>
            <a:pPr algn="just"/>
            <a:endParaRPr lang="ru-RU" dirty="0"/>
          </a:p>
        </p:txBody>
      </p:sp>
      <p:pic>
        <p:nvPicPr>
          <p:cNvPr id="5122" name="Picture 2" descr="Довготривалий проект. Збірка діалектних слів у творі Коцюбинського. &quot;Мовні  особливості в повісті М.Коцюбинського &quot;Тіні забутих предків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873734" cy="3511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25688" r="69169" b="10935"/>
          <a:stretch/>
        </p:blipFill>
        <p:spPr bwMode="auto">
          <a:xfrm>
            <a:off x="251520" y="4738596"/>
            <a:ext cx="1545418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68593" y="5084944"/>
            <a:ext cx="70501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 err="1"/>
              <a:t>Заплітки</a:t>
            </a:r>
            <a:r>
              <a:rPr lang="uk-UA" sz="1400" dirty="0"/>
              <a:t> –  стрічка або пучок скручених кольорових ниток, які служили для заплітання в кінець коси, щоб зав'язати її і не дати розплітатися. «</a:t>
            </a:r>
            <a:r>
              <a:rPr lang="ru-RU" sz="1400" dirty="0" err="1"/>
              <a:t>Марічка</a:t>
            </a:r>
            <a:r>
              <a:rPr lang="ru-RU" sz="1400" dirty="0"/>
              <a:t> </a:t>
            </a:r>
            <a:r>
              <a:rPr lang="ru-RU" sz="1400" dirty="0" err="1"/>
              <a:t>теж</a:t>
            </a:r>
            <a:r>
              <a:rPr lang="ru-RU" sz="1400" dirty="0"/>
              <a:t> </a:t>
            </a:r>
            <a:r>
              <a:rPr lang="ru-RU" sz="1400" dirty="0" err="1"/>
              <a:t>вже</a:t>
            </a:r>
            <a:r>
              <a:rPr lang="ru-RU" sz="1400" dirty="0"/>
              <a:t> ходила в </a:t>
            </a:r>
            <a:r>
              <a:rPr lang="ru-RU" sz="1400" dirty="0" err="1"/>
              <a:t>заплітках</a:t>
            </a:r>
            <a:r>
              <a:rPr lang="ru-RU" sz="1400" dirty="0"/>
              <a:t>, а се </a:t>
            </a:r>
            <a:r>
              <a:rPr lang="ru-RU" sz="1400" dirty="0" err="1"/>
              <a:t>значити</a:t>
            </a:r>
            <a:r>
              <a:rPr lang="ru-RU" sz="1400" dirty="0"/>
              <a:t> мало, </a:t>
            </a:r>
            <a:r>
              <a:rPr lang="ru-RU" sz="1400" dirty="0" err="1"/>
              <a:t>що</a:t>
            </a:r>
            <a:r>
              <a:rPr lang="ru-RU" sz="1400" dirty="0"/>
              <a:t> вона </a:t>
            </a:r>
            <a:r>
              <a:rPr lang="ru-RU" sz="1400" dirty="0" err="1"/>
              <a:t>вже</a:t>
            </a:r>
            <a:r>
              <a:rPr lang="ru-RU" sz="1400" dirty="0"/>
              <a:t> готова й </a:t>
            </a:r>
            <a:r>
              <a:rPr lang="ru-RU" sz="1400" dirty="0" err="1"/>
              <a:t>віддатись</a:t>
            </a:r>
            <a:r>
              <a:rPr lang="ru-RU" sz="1400" dirty="0"/>
              <a:t>.»</a:t>
            </a:r>
          </a:p>
          <a:p>
            <a:pPr algn="just"/>
            <a:r>
              <a:rPr lang="ru-RU" sz="1400" b="1" dirty="0" err="1"/>
              <a:t>Згарди</a:t>
            </a:r>
            <a:r>
              <a:rPr lang="ru-RU" sz="1400" b="1" dirty="0"/>
              <a:t> </a:t>
            </a:r>
            <a:r>
              <a:rPr lang="ru-RU" sz="1400" dirty="0"/>
              <a:t>–  </a:t>
            </a:r>
            <a:r>
              <a:rPr lang="ru-RU" sz="1400" dirty="0" err="1"/>
              <a:t>намисто</a:t>
            </a:r>
            <a:r>
              <a:rPr lang="ru-RU" sz="1400" dirty="0"/>
              <a:t> з монет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хрестиків</a:t>
            </a:r>
            <a:r>
              <a:rPr lang="ru-RU" sz="1400" dirty="0"/>
              <a:t>. «Вона і перше любила </a:t>
            </a:r>
            <a:r>
              <a:rPr lang="ru-RU" sz="1400" dirty="0" err="1"/>
              <a:t>пишно</a:t>
            </a:r>
            <a:r>
              <a:rPr lang="ru-RU" sz="1400" dirty="0"/>
              <a:t> </a:t>
            </a:r>
            <a:r>
              <a:rPr lang="ru-RU" sz="1400" dirty="0" err="1"/>
              <a:t>вбратись</a:t>
            </a:r>
            <a:r>
              <a:rPr lang="ru-RU" sz="1400" dirty="0"/>
              <a:t>, а </a:t>
            </a:r>
            <a:r>
              <a:rPr lang="ru-RU" sz="1400" dirty="0" err="1"/>
              <a:t>тепер</a:t>
            </a:r>
            <a:r>
              <a:rPr lang="ru-RU" sz="1400" dirty="0"/>
              <a:t> </a:t>
            </a:r>
            <a:r>
              <a:rPr lang="ru-RU" sz="1400" dirty="0" err="1"/>
              <a:t>наче</a:t>
            </a:r>
            <a:r>
              <a:rPr lang="ru-RU" sz="1400" dirty="0"/>
              <a:t> </a:t>
            </a:r>
            <a:r>
              <a:rPr lang="ru-RU" sz="1400" dirty="0" err="1"/>
              <a:t>щось</a:t>
            </a:r>
            <a:r>
              <a:rPr lang="ru-RU" sz="1400" dirty="0"/>
              <a:t> вступило в </a:t>
            </a:r>
            <a:r>
              <a:rPr lang="ru-RU" sz="1400" dirty="0" err="1"/>
              <a:t>неї</a:t>
            </a:r>
            <a:r>
              <a:rPr lang="ru-RU" sz="1400" dirty="0"/>
              <a:t>: </a:t>
            </a:r>
            <a:r>
              <a:rPr lang="ru-RU" sz="1400" dirty="0" err="1"/>
              <a:t>навіть</a:t>
            </a:r>
            <a:r>
              <a:rPr lang="ru-RU" sz="1400" dirty="0"/>
              <a:t> у </a:t>
            </a:r>
            <a:r>
              <a:rPr lang="ru-RU" sz="1400" dirty="0" err="1"/>
              <a:t>будень</a:t>
            </a:r>
            <a:r>
              <a:rPr lang="ru-RU" sz="1400" dirty="0"/>
              <a:t> носила </a:t>
            </a:r>
            <a:r>
              <a:rPr lang="ru-RU" sz="1400" dirty="0" err="1"/>
              <a:t>шовкові</a:t>
            </a:r>
            <a:r>
              <a:rPr lang="ru-RU" sz="1400" dirty="0"/>
              <a:t> </a:t>
            </a:r>
            <a:r>
              <a:rPr lang="ru-RU" sz="1400" dirty="0" err="1"/>
              <a:t>хустки</a:t>
            </a:r>
            <a:r>
              <a:rPr lang="ru-RU" sz="1400" dirty="0"/>
              <a:t>, </a:t>
            </a:r>
            <a:r>
              <a:rPr lang="ru-RU" sz="1400" dirty="0" err="1"/>
              <a:t>дорогі</a:t>
            </a:r>
            <a:r>
              <a:rPr lang="ru-RU" sz="1400" dirty="0"/>
              <a:t> </a:t>
            </a:r>
            <a:r>
              <a:rPr lang="ru-RU" sz="1400" dirty="0" err="1"/>
              <a:t>писані</a:t>
            </a:r>
            <a:r>
              <a:rPr lang="ru-RU" sz="1400" dirty="0"/>
              <a:t> мудро, </a:t>
            </a:r>
            <a:r>
              <a:rPr lang="ru-RU" sz="1400" dirty="0" err="1"/>
              <a:t>блискучі</a:t>
            </a:r>
            <a:r>
              <a:rPr lang="ru-RU" sz="1400" dirty="0"/>
              <a:t> </a:t>
            </a:r>
            <a:r>
              <a:rPr lang="ru-RU" sz="1400" dirty="0" err="1"/>
              <a:t>дротяні</a:t>
            </a:r>
            <a:r>
              <a:rPr lang="ru-RU" sz="1400" dirty="0"/>
              <a:t> запаски, а </a:t>
            </a:r>
            <a:r>
              <a:rPr lang="ru-RU" sz="1400" dirty="0" err="1"/>
              <a:t>важкі</a:t>
            </a:r>
            <a:r>
              <a:rPr lang="ru-RU" sz="1400" dirty="0"/>
              <a:t> </a:t>
            </a:r>
            <a:r>
              <a:rPr lang="ru-RU" sz="1400" dirty="0" err="1"/>
              <a:t>згарди</a:t>
            </a:r>
            <a:r>
              <a:rPr lang="ru-RU" sz="1400" dirty="0"/>
              <a:t> гнули </a:t>
            </a:r>
            <a:r>
              <a:rPr lang="ru-RU" sz="1400" dirty="0" err="1"/>
              <a:t>їй</a:t>
            </a:r>
            <a:r>
              <a:rPr lang="ru-RU" sz="1400" dirty="0"/>
              <a:t> </a:t>
            </a:r>
            <a:r>
              <a:rPr lang="ru-RU" sz="1400" dirty="0" err="1"/>
              <a:t>шию</a:t>
            </a:r>
            <a:r>
              <a:rPr lang="ru-RU" sz="1400" dirty="0"/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415606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19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взуття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4203802"/>
            <a:ext cx="4779339" cy="211685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400" b="1" dirty="0" err="1" smtClean="0"/>
              <a:t>Постоли</a:t>
            </a:r>
            <a:r>
              <a:rPr lang="ru-RU" sz="2400" dirty="0" smtClean="0"/>
              <a:t> – </a:t>
            </a:r>
            <a:r>
              <a:rPr lang="ru-RU" sz="2400" dirty="0" err="1"/>
              <a:t>м</a:t>
            </a:r>
            <a:r>
              <a:rPr lang="ru-RU" sz="2400" dirty="0" err="1" smtClean="0"/>
              <a:t>'яке</a:t>
            </a:r>
            <a:r>
              <a:rPr lang="ru-RU" sz="2400" dirty="0" smtClean="0"/>
              <a:t> </a:t>
            </a:r>
            <a:r>
              <a:rPr lang="ru-RU" sz="2400" dirty="0" err="1"/>
              <a:t>селянське</a:t>
            </a:r>
            <a:r>
              <a:rPr lang="ru-RU" sz="2400" dirty="0"/>
              <a:t> </a:t>
            </a:r>
            <a:r>
              <a:rPr lang="ru-RU" sz="2400" dirty="0" err="1"/>
              <a:t>взуття</a:t>
            </a:r>
            <a:r>
              <a:rPr lang="ru-RU" sz="2400" dirty="0"/>
              <a:t> з </a:t>
            </a:r>
            <a:r>
              <a:rPr lang="ru-RU" sz="2400" dirty="0" err="1"/>
              <a:t>цілого</a:t>
            </a:r>
            <a:r>
              <a:rPr lang="ru-RU" sz="2400" dirty="0"/>
              <a:t> шматка </a:t>
            </a:r>
            <a:r>
              <a:rPr lang="ru-RU" sz="2400" dirty="0" err="1"/>
              <a:t>шкіри</a:t>
            </a:r>
            <a:r>
              <a:rPr lang="ru-RU" sz="2400" dirty="0"/>
              <a:t> без </a:t>
            </a:r>
            <a:r>
              <a:rPr lang="ru-RU" sz="2400" dirty="0" err="1"/>
              <a:t>пришивної</a:t>
            </a:r>
            <a:r>
              <a:rPr lang="ru-RU" sz="2400" dirty="0"/>
              <a:t> </a:t>
            </a:r>
            <a:r>
              <a:rPr lang="ru-RU" sz="2400" dirty="0" err="1"/>
              <a:t>підошви</a:t>
            </a:r>
            <a:r>
              <a:rPr lang="ru-RU" sz="2400" dirty="0"/>
              <a:t>, яке, </a:t>
            </a:r>
            <a:r>
              <a:rPr lang="ru-RU" sz="2400" dirty="0" err="1"/>
              <a:t>звичайно</a:t>
            </a:r>
            <a:r>
              <a:rPr lang="ru-RU" sz="2400" dirty="0"/>
              <a:t>, носили з онучами, </a:t>
            </a:r>
            <a:r>
              <a:rPr lang="ru-RU" sz="2400" dirty="0" err="1"/>
              <a:t>прив'язуючи</a:t>
            </a:r>
            <a:r>
              <a:rPr lang="ru-RU" sz="2400" dirty="0"/>
              <a:t> до </a:t>
            </a:r>
            <a:r>
              <a:rPr lang="ru-RU" sz="2400" dirty="0" err="1"/>
              <a:t>ніг</a:t>
            </a:r>
            <a:r>
              <a:rPr lang="ru-RU" sz="2400" dirty="0"/>
              <a:t> </a:t>
            </a:r>
            <a:r>
              <a:rPr lang="ru-RU" sz="2400" dirty="0" err="1"/>
              <a:t>мотузками</a:t>
            </a:r>
            <a:r>
              <a:rPr lang="ru-RU" sz="2400" dirty="0"/>
              <a:t> (волоками)</a:t>
            </a:r>
            <a:r>
              <a:rPr lang="uk-UA" sz="2400" dirty="0"/>
              <a:t>. </a:t>
            </a:r>
            <a:r>
              <a:rPr lang="uk-UA" sz="2400" dirty="0" smtClean="0"/>
              <a:t>«</a:t>
            </a:r>
            <a:r>
              <a:rPr lang="ru-RU" sz="2400" dirty="0" smtClean="0"/>
              <a:t>Докинув </a:t>
            </a:r>
            <a:r>
              <a:rPr lang="ru-RU" sz="2400" dirty="0"/>
              <a:t>у </a:t>
            </a:r>
            <a:r>
              <a:rPr lang="ru-RU" sz="2400" dirty="0" err="1"/>
              <a:t>ватру</a:t>
            </a:r>
            <a:r>
              <a:rPr lang="ru-RU" sz="2400" dirty="0"/>
              <a:t> </a:t>
            </a:r>
            <a:r>
              <a:rPr lang="ru-RU" sz="2400" dirty="0" err="1"/>
              <a:t>смеріччя</a:t>
            </a:r>
            <a:r>
              <a:rPr lang="ru-RU" sz="2400" dirty="0"/>
              <a:t>, </a:t>
            </a:r>
            <a:r>
              <a:rPr lang="ru-RU" sz="2400" dirty="0" err="1"/>
              <a:t>поглянув</a:t>
            </a:r>
            <a:r>
              <a:rPr lang="ru-RU" sz="2400" dirty="0"/>
              <a:t> на </a:t>
            </a:r>
            <a:r>
              <a:rPr lang="ru-RU" sz="2400" dirty="0" err="1"/>
              <a:t>постоли</a:t>
            </a:r>
            <a:r>
              <a:rPr lang="ru-RU" sz="2400" dirty="0"/>
              <a:t>, </a:t>
            </a:r>
            <a:r>
              <a:rPr lang="ru-RU" sz="2400" dirty="0" err="1"/>
              <a:t>обсмикнув</a:t>
            </a:r>
            <a:r>
              <a:rPr lang="ru-RU" sz="2400" dirty="0"/>
              <a:t> сорочку на </a:t>
            </a:r>
            <a:r>
              <a:rPr lang="ru-RU" sz="2400" dirty="0" err="1"/>
              <a:t>собі</a:t>
            </a:r>
            <a:r>
              <a:rPr lang="ru-RU" sz="2400" dirty="0"/>
              <a:t> і став до </a:t>
            </a:r>
            <a:r>
              <a:rPr lang="ru-RU" sz="2400" dirty="0" err="1"/>
              <a:t>танцю</a:t>
            </a:r>
            <a:r>
              <a:rPr lang="ru-RU" sz="2400" dirty="0" smtClean="0"/>
              <a:t>.»</a:t>
            </a:r>
            <a:endParaRPr lang="ru-RU" sz="2400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86027"/>
            <a:ext cx="2880320" cy="2608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2395" y="1387484"/>
            <a:ext cx="45871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/>
              <a:t>Капчури</a:t>
            </a:r>
            <a:r>
              <a:rPr lang="ru-RU" sz="2000" dirty="0"/>
              <a:t> </a:t>
            </a:r>
            <a:r>
              <a:rPr lang="ru-RU" sz="2000" dirty="0" smtClean="0"/>
              <a:t>–</a:t>
            </a:r>
            <a:r>
              <a:rPr lang="ru-RU" sz="2000" dirty="0"/>
              <a:t> </a:t>
            </a:r>
            <a:r>
              <a:rPr lang="ru-RU" sz="2000" dirty="0" err="1" smtClean="0"/>
              <a:t>панчохи</a:t>
            </a:r>
            <a:r>
              <a:rPr lang="ru-RU" sz="2000" dirty="0"/>
              <a:t>, </a:t>
            </a:r>
            <a:r>
              <a:rPr lang="ru-RU" sz="2000" dirty="0" err="1"/>
              <a:t>пошиті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сукна й </a:t>
            </a:r>
            <a:r>
              <a:rPr lang="ru-RU" sz="2000" dirty="0" err="1"/>
              <a:t>оздоблені</a:t>
            </a:r>
            <a:r>
              <a:rPr lang="ru-RU" sz="2000" dirty="0"/>
              <a:t> </a:t>
            </a:r>
            <a:r>
              <a:rPr lang="ru-RU" sz="2000" dirty="0" err="1"/>
              <a:t>вишивкою</a:t>
            </a:r>
            <a:r>
              <a:rPr lang="ru-RU" sz="2000" dirty="0"/>
              <a:t>. Вони </a:t>
            </a:r>
            <a:r>
              <a:rPr lang="ru-RU" sz="2000" dirty="0" err="1"/>
              <a:t>взувалися</a:t>
            </a:r>
            <a:r>
              <a:rPr lang="ru-RU" sz="2000" dirty="0"/>
              <a:t> у </a:t>
            </a:r>
            <a:r>
              <a:rPr lang="ru-RU" sz="2000" dirty="0" err="1"/>
              <a:t>постоли</a:t>
            </a:r>
            <a:r>
              <a:rPr lang="ru-RU" sz="2000" dirty="0"/>
              <a:t>. </a:t>
            </a:r>
            <a:r>
              <a:rPr lang="ru-RU" sz="2000" dirty="0" smtClean="0"/>
              <a:t>«</a:t>
            </a:r>
            <a:r>
              <a:rPr lang="ru-RU" sz="2000" dirty="0" err="1" smtClean="0"/>
              <a:t>Мені</a:t>
            </a:r>
            <a:r>
              <a:rPr lang="ru-RU" sz="2000" dirty="0" smtClean="0"/>
              <a:t> </a:t>
            </a:r>
            <a:r>
              <a:rPr lang="ru-RU" sz="2000" dirty="0" err="1"/>
              <a:t>неня</a:t>
            </a:r>
            <a:r>
              <a:rPr lang="ru-RU" sz="2000" dirty="0"/>
              <a:t> купила </a:t>
            </a:r>
            <a:r>
              <a:rPr lang="ru-RU" sz="2000" dirty="0" err="1"/>
              <a:t>нову</a:t>
            </a:r>
            <a:r>
              <a:rPr lang="ru-RU" sz="2000" dirty="0"/>
              <a:t> запаску...! </a:t>
            </a:r>
            <a:r>
              <a:rPr lang="ru-RU" sz="2000" dirty="0" err="1"/>
              <a:t>постоли</a:t>
            </a:r>
            <a:r>
              <a:rPr lang="ru-RU" sz="2000" dirty="0"/>
              <a:t>...! </a:t>
            </a:r>
            <a:r>
              <a:rPr lang="ru-RU" sz="2000" dirty="0" err="1"/>
              <a:t>мережані</a:t>
            </a:r>
            <a:r>
              <a:rPr lang="ru-RU" sz="2000" dirty="0"/>
              <a:t> </a:t>
            </a:r>
            <a:r>
              <a:rPr lang="ru-RU" sz="2000" dirty="0" err="1"/>
              <a:t>капчури</a:t>
            </a:r>
            <a:r>
              <a:rPr lang="ru-RU" sz="2000" dirty="0" smtClean="0"/>
              <a:t>…»</a:t>
            </a:r>
            <a:endParaRPr lang="ru-RU" sz="2000" dirty="0"/>
          </a:p>
        </p:txBody>
      </p:sp>
      <p:pic>
        <p:nvPicPr>
          <p:cNvPr id="3076" name="Picture 4" descr="Постоли жіночі | Національний музей народного мистецтва Гуцульщини та  Покуття | Коломия Івано-Франківська область Украї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2914080" cy="266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38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Будівлі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господарські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споруди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656" y="3799794"/>
            <a:ext cx="5872528" cy="305820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1400" b="1" dirty="0" err="1" smtClean="0"/>
              <a:t>Курбало</a:t>
            </a:r>
            <a:r>
              <a:rPr lang="ru-RU" sz="1400" dirty="0" smtClean="0"/>
              <a:t> </a:t>
            </a:r>
            <a:r>
              <a:rPr lang="ru-RU" sz="1400" dirty="0"/>
              <a:t>–  </a:t>
            </a:r>
            <a:r>
              <a:rPr lang="ru-RU" sz="1400" dirty="0" err="1"/>
              <a:t>б</a:t>
            </a:r>
            <a:r>
              <a:rPr lang="ru-RU" sz="1400" dirty="0" err="1" smtClean="0"/>
              <a:t>ільш</a:t>
            </a:r>
            <a:r>
              <a:rPr lang="ru-RU" sz="1400" dirty="0" smtClean="0"/>
              <a:t> </a:t>
            </a:r>
            <a:r>
              <a:rPr lang="ru-RU" sz="1400" dirty="0" err="1"/>
              <a:t>глибоке</a:t>
            </a:r>
            <a:r>
              <a:rPr lang="ru-RU" sz="1400" dirty="0"/>
              <a:t> </a:t>
            </a:r>
            <a:r>
              <a:rPr lang="ru-RU" sz="1400" dirty="0" err="1"/>
              <a:t>місце</a:t>
            </a:r>
            <a:r>
              <a:rPr lang="ru-RU" sz="1400" dirty="0"/>
              <a:t>. </a:t>
            </a:r>
            <a:r>
              <a:rPr lang="ru-RU" sz="1400" dirty="0" smtClean="0"/>
              <a:t>«Вони </a:t>
            </a:r>
            <a:r>
              <a:rPr lang="ru-RU" sz="1400" dirty="0" err="1"/>
              <a:t>робили</a:t>
            </a:r>
            <a:r>
              <a:rPr lang="ru-RU" sz="1400" dirty="0"/>
              <a:t> </a:t>
            </a:r>
            <a:r>
              <a:rPr lang="ru-RU" sz="1400" dirty="0" err="1"/>
              <a:t>собі</a:t>
            </a:r>
            <a:r>
              <a:rPr lang="ru-RU" sz="1400" dirty="0"/>
              <a:t> </a:t>
            </a:r>
            <a:r>
              <a:rPr lang="ru-RU" sz="1400" dirty="0" err="1"/>
              <a:t>курбало</a:t>
            </a:r>
            <a:r>
              <a:rPr lang="ru-RU" sz="1400" dirty="0"/>
              <a:t> у </a:t>
            </a:r>
            <a:r>
              <a:rPr lang="ru-RU" sz="1400" dirty="0" err="1"/>
              <a:t>потоці</a:t>
            </a:r>
            <a:r>
              <a:rPr lang="ru-RU" sz="1400" dirty="0"/>
              <a:t>, </a:t>
            </a:r>
            <a:r>
              <a:rPr lang="ru-RU" sz="1400" dirty="0" err="1"/>
              <a:t>глибоке</a:t>
            </a:r>
            <a:r>
              <a:rPr lang="ru-RU" sz="1400" dirty="0"/>
              <a:t> </a:t>
            </a:r>
            <a:r>
              <a:rPr lang="ru-RU" sz="1400" dirty="0" err="1"/>
              <a:t>місце</a:t>
            </a:r>
            <a:r>
              <a:rPr lang="ru-RU" sz="1400" dirty="0"/>
              <a:t>, і, </a:t>
            </a:r>
            <a:r>
              <a:rPr lang="ru-RU" sz="1400" dirty="0" err="1"/>
              <a:t>роздягшись</a:t>
            </a:r>
            <a:r>
              <a:rPr lang="ru-RU" sz="1400" dirty="0"/>
              <a:t> – </a:t>
            </a:r>
            <a:r>
              <a:rPr lang="ru-RU" sz="1400" dirty="0" err="1"/>
              <a:t>бовтались</a:t>
            </a:r>
            <a:r>
              <a:rPr lang="ru-RU" sz="1400" dirty="0"/>
              <a:t> в </a:t>
            </a:r>
            <a:r>
              <a:rPr lang="ru-RU" sz="1400" dirty="0" err="1"/>
              <a:t>нім</a:t>
            </a:r>
            <a:r>
              <a:rPr lang="ru-RU" sz="1400" dirty="0"/>
              <a:t>, як </a:t>
            </a:r>
            <a:r>
              <a:rPr lang="ru-RU" sz="1400" dirty="0" err="1"/>
              <a:t>двоє</a:t>
            </a:r>
            <a:r>
              <a:rPr lang="ru-RU" sz="1400" dirty="0"/>
              <a:t> </a:t>
            </a:r>
            <a:r>
              <a:rPr lang="ru-RU" sz="1400" dirty="0" err="1"/>
              <a:t>лісних</a:t>
            </a:r>
            <a:r>
              <a:rPr lang="ru-RU" sz="1400" dirty="0"/>
              <a:t> </a:t>
            </a:r>
            <a:r>
              <a:rPr lang="ru-RU" sz="1400" dirty="0" err="1"/>
              <a:t>звірят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не </a:t>
            </a:r>
            <a:r>
              <a:rPr lang="ru-RU" sz="1400" dirty="0" err="1"/>
              <a:t>знають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таке</a:t>
            </a:r>
            <a:r>
              <a:rPr lang="ru-RU" sz="1400" dirty="0"/>
              <a:t> сором</a:t>
            </a:r>
            <a:r>
              <a:rPr lang="ru-RU" sz="1400" dirty="0" smtClean="0"/>
              <a:t>.»</a:t>
            </a:r>
            <a:endParaRPr lang="ru-RU" sz="1400" dirty="0"/>
          </a:p>
          <a:p>
            <a:pPr marL="0" indent="0" algn="just">
              <a:buNone/>
            </a:pPr>
            <a:r>
              <a:rPr lang="ru-RU" sz="1400" b="1" dirty="0" err="1"/>
              <a:t>Оборіг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/>
              <a:t>–</a:t>
            </a:r>
            <a:r>
              <a:rPr lang="ru-RU" sz="1400" dirty="0" err="1"/>
              <a:t>п</a:t>
            </a:r>
            <a:r>
              <a:rPr lang="ru-RU" sz="1400" dirty="0" err="1" smtClean="0"/>
              <a:t>овітка</a:t>
            </a:r>
            <a:r>
              <a:rPr lang="ru-RU" sz="1400" dirty="0" smtClean="0"/>
              <a:t> </a:t>
            </a:r>
            <a:r>
              <a:rPr lang="ru-RU" sz="1400" dirty="0"/>
              <a:t>на </a:t>
            </a:r>
            <a:r>
              <a:rPr lang="ru-RU" sz="1400" dirty="0" err="1"/>
              <a:t>чотирьох</a:t>
            </a:r>
            <a:r>
              <a:rPr lang="ru-RU" sz="1400" dirty="0"/>
              <a:t> </a:t>
            </a:r>
            <a:r>
              <a:rPr lang="ru-RU" sz="1400" dirty="0" err="1"/>
              <a:t>стовпах</a:t>
            </a:r>
            <a:r>
              <a:rPr lang="ru-RU" sz="1400" dirty="0"/>
              <a:t> для </a:t>
            </a:r>
            <a:r>
              <a:rPr lang="ru-RU" sz="1400" dirty="0" err="1"/>
              <a:t>зберігання</a:t>
            </a:r>
            <a:r>
              <a:rPr lang="ru-RU" sz="1400" dirty="0"/>
              <a:t> </a:t>
            </a:r>
            <a:r>
              <a:rPr lang="ru-RU" sz="1400" dirty="0" err="1"/>
              <a:t>сіна</a:t>
            </a:r>
            <a:r>
              <a:rPr lang="ru-RU" sz="1400" dirty="0"/>
              <a:t>, </a:t>
            </a:r>
            <a:r>
              <a:rPr lang="ru-RU" sz="1400" dirty="0" err="1"/>
              <a:t>збіжжя</a:t>
            </a:r>
            <a:r>
              <a:rPr lang="ru-RU" sz="1400" dirty="0"/>
              <a:t>. </a:t>
            </a:r>
            <a:r>
              <a:rPr lang="ru-RU" sz="1400" dirty="0" smtClean="0"/>
              <a:t>«По </a:t>
            </a:r>
            <a:r>
              <a:rPr lang="ru-RU" sz="1400" dirty="0"/>
              <a:t>далеких горбах </a:t>
            </a:r>
            <a:r>
              <a:rPr lang="ru-RU" sz="1400" dirty="0" err="1"/>
              <a:t>самотіли</a:t>
            </a:r>
            <a:r>
              <a:rPr lang="ru-RU" sz="1400" dirty="0"/>
              <a:t> </a:t>
            </a:r>
            <a:r>
              <a:rPr lang="ru-RU" sz="1400" dirty="0" err="1"/>
              <a:t>тихі</a:t>
            </a:r>
            <a:r>
              <a:rPr lang="ru-RU" sz="1400" dirty="0"/>
              <a:t> </a:t>
            </a:r>
            <a:r>
              <a:rPr lang="ru-RU" sz="1400" dirty="0" err="1" smtClean="0"/>
              <a:t>гуцульські</a:t>
            </a:r>
            <a:r>
              <a:rPr lang="ru-RU" sz="1400" dirty="0" smtClean="0"/>
              <a:t> </a:t>
            </a:r>
            <a:r>
              <a:rPr lang="ru-RU" sz="1400" dirty="0"/>
              <a:t>осадки, </a:t>
            </a:r>
            <a:r>
              <a:rPr lang="ru-RU" sz="1400" dirty="0" err="1"/>
              <a:t>вишневі</a:t>
            </a:r>
            <a:r>
              <a:rPr lang="ru-RU" sz="1400" dirty="0"/>
              <a:t> од </a:t>
            </a:r>
            <a:r>
              <a:rPr lang="ru-RU" sz="1400" dirty="0" err="1"/>
              <a:t>смерекового</a:t>
            </a:r>
            <a:r>
              <a:rPr lang="ru-RU" sz="1400" dirty="0"/>
              <a:t> </a:t>
            </a:r>
            <a:r>
              <a:rPr lang="ru-RU" sz="1400" dirty="0" err="1"/>
              <a:t>диму</a:t>
            </a:r>
            <a:r>
              <a:rPr lang="ru-RU" sz="1400" dirty="0"/>
              <a:t>, </a:t>
            </a:r>
            <a:r>
              <a:rPr lang="ru-RU" sz="1400" dirty="0" err="1"/>
              <a:t>яким</a:t>
            </a:r>
            <a:r>
              <a:rPr lang="ru-RU" sz="1400" dirty="0"/>
              <a:t> прокурились </a:t>
            </a:r>
            <a:r>
              <a:rPr lang="ru-RU" sz="1400" dirty="0" err="1"/>
              <a:t>гострі</a:t>
            </a:r>
            <a:r>
              <a:rPr lang="ru-RU" sz="1400" dirty="0"/>
              <a:t> </a:t>
            </a:r>
            <a:r>
              <a:rPr lang="ru-RU" sz="1400" dirty="0" err="1"/>
              <a:t>дошки</a:t>
            </a:r>
            <a:r>
              <a:rPr lang="ru-RU" sz="1400" dirty="0"/>
              <a:t> </a:t>
            </a:r>
            <a:r>
              <a:rPr lang="ru-RU" sz="1400" dirty="0" err="1"/>
              <a:t>оборогів</a:t>
            </a:r>
            <a:r>
              <a:rPr lang="ru-RU" sz="1400" dirty="0"/>
              <a:t> з </a:t>
            </a:r>
            <a:r>
              <a:rPr lang="ru-RU" sz="1400" dirty="0" err="1"/>
              <a:t>запашним</a:t>
            </a:r>
            <a:r>
              <a:rPr lang="ru-RU" sz="1400" dirty="0"/>
              <a:t> </a:t>
            </a:r>
            <a:r>
              <a:rPr lang="ru-RU" sz="1400" dirty="0" err="1"/>
              <a:t>сіном</a:t>
            </a:r>
            <a:r>
              <a:rPr lang="ru-RU" sz="1400" dirty="0"/>
              <a:t>, а в </a:t>
            </a:r>
            <a:r>
              <a:rPr lang="ru-RU" sz="1400" dirty="0" err="1"/>
              <a:t>долині</a:t>
            </a:r>
            <a:r>
              <a:rPr lang="ru-RU" sz="1400" dirty="0"/>
              <a:t> </a:t>
            </a:r>
            <a:r>
              <a:rPr lang="ru-RU" sz="1400" dirty="0" err="1"/>
              <a:t>кучерявий</a:t>
            </a:r>
            <a:r>
              <a:rPr lang="ru-RU" sz="1400" dirty="0"/>
              <a:t> </a:t>
            </a:r>
            <a:r>
              <a:rPr lang="ru-RU" sz="1400" dirty="0" err="1"/>
              <a:t>Черемош</a:t>
            </a:r>
            <a:r>
              <a:rPr lang="ru-RU" sz="1400" dirty="0"/>
              <a:t> сердито </a:t>
            </a:r>
            <a:r>
              <a:rPr lang="ru-RU" sz="1400" dirty="0" err="1"/>
              <a:t>поблискував</a:t>
            </a:r>
            <a:r>
              <a:rPr lang="ru-RU" sz="1400" dirty="0"/>
              <a:t> </a:t>
            </a:r>
            <a:r>
              <a:rPr lang="ru-RU" sz="1400" dirty="0" err="1"/>
              <a:t>сивиною</a:t>
            </a:r>
            <a:r>
              <a:rPr lang="ru-RU" sz="1400" dirty="0"/>
              <a:t> та </a:t>
            </a:r>
            <a:r>
              <a:rPr lang="ru-RU" sz="1400" dirty="0" err="1"/>
              <a:t>світив</a:t>
            </a:r>
            <a:r>
              <a:rPr lang="ru-RU" sz="1400" dirty="0"/>
              <a:t> </a:t>
            </a:r>
            <a:r>
              <a:rPr lang="ru-RU" sz="1400" dirty="0" err="1"/>
              <a:t>попід</a:t>
            </a:r>
            <a:r>
              <a:rPr lang="ru-RU" sz="1400" dirty="0"/>
              <a:t> </a:t>
            </a:r>
            <a:r>
              <a:rPr lang="ru-RU" sz="1400" dirty="0" err="1"/>
              <a:t>скелі</a:t>
            </a:r>
            <a:r>
              <a:rPr lang="ru-RU" sz="1400" dirty="0"/>
              <a:t> </a:t>
            </a:r>
            <a:r>
              <a:rPr lang="ru-RU" sz="1400" dirty="0" err="1"/>
              <a:t>недобрим</a:t>
            </a:r>
            <a:r>
              <a:rPr lang="ru-RU" sz="1400" dirty="0"/>
              <a:t> зеленим </a:t>
            </a:r>
            <a:r>
              <a:rPr lang="ru-RU" sz="1400" dirty="0" smtClean="0"/>
              <a:t>вогнем.»</a:t>
            </a:r>
            <a:endParaRPr lang="ru-RU" sz="1400" dirty="0"/>
          </a:p>
          <a:p>
            <a:pPr marL="0" indent="0" algn="just">
              <a:buNone/>
            </a:pPr>
            <a:r>
              <a:rPr lang="ru-RU" sz="1400" b="1" dirty="0" smtClean="0"/>
              <a:t>Осадок</a:t>
            </a:r>
            <a:r>
              <a:rPr lang="ru-RU" sz="1400" dirty="0" smtClean="0"/>
              <a:t> –  </a:t>
            </a:r>
            <a:r>
              <a:rPr lang="ru-RU" sz="1400" dirty="0" err="1"/>
              <a:t>о</a:t>
            </a:r>
            <a:r>
              <a:rPr lang="ru-RU" sz="1400" dirty="0" err="1" smtClean="0"/>
              <a:t>селя</a:t>
            </a:r>
            <a:r>
              <a:rPr lang="ru-RU" sz="1400" dirty="0" smtClean="0"/>
              <a:t> </a:t>
            </a:r>
            <a:r>
              <a:rPr lang="ru-RU" sz="1400" dirty="0"/>
              <a:t>у </a:t>
            </a:r>
            <a:r>
              <a:rPr lang="ru-RU" sz="1400" dirty="0" err="1"/>
              <a:t>гуцулів</a:t>
            </a:r>
            <a:r>
              <a:rPr lang="ru-RU" sz="1400" dirty="0"/>
              <a:t>. </a:t>
            </a:r>
            <a:r>
              <a:rPr lang="ru-RU" sz="1400" dirty="0" smtClean="0"/>
              <a:t>«По </a:t>
            </a:r>
            <a:r>
              <a:rPr lang="ru-RU" sz="1400" dirty="0"/>
              <a:t>далеких горбах </a:t>
            </a:r>
            <a:r>
              <a:rPr lang="ru-RU" sz="1400" dirty="0" err="1"/>
              <a:t>самотіли</a:t>
            </a:r>
            <a:r>
              <a:rPr lang="ru-RU" sz="1400" dirty="0"/>
              <a:t> </a:t>
            </a:r>
            <a:r>
              <a:rPr lang="ru-RU" sz="1400" dirty="0" err="1"/>
              <a:t>тихі</a:t>
            </a:r>
            <a:r>
              <a:rPr lang="ru-RU" sz="1400" dirty="0"/>
              <a:t> </a:t>
            </a:r>
            <a:r>
              <a:rPr lang="ru-RU" sz="1400" dirty="0" err="1"/>
              <a:t>гуцульські</a:t>
            </a:r>
            <a:r>
              <a:rPr lang="ru-RU" sz="1400" dirty="0"/>
              <a:t> осадки</a:t>
            </a:r>
            <a:r>
              <a:rPr lang="ru-RU" sz="1400" dirty="0" smtClean="0"/>
              <a:t>...»</a:t>
            </a:r>
            <a:endParaRPr lang="ru-RU" sz="1400" dirty="0"/>
          </a:p>
          <a:p>
            <a:pPr marL="0" indent="0" algn="just">
              <a:buNone/>
            </a:pPr>
            <a:r>
              <a:rPr lang="ru-RU" sz="1400" b="1" dirty="0"/>
              <a:t>Стая </a:t>
            </a:r>
            <a:r>
              <a:rPr lang="ru-RU" sz="1400" dirty="0"/>
              <a:t>– 1. </a:t>
            </a:r>
            <a:r>
              <a:rPr lang="ru-RU" sz="1400" dirty="0" err="1"/>
              <a:t>Житло</a:t>
            </a:r>
            <a:r>
              <a:rPr lang="ru-RU" sz="1400" dirty="0"/>
              <a:t> </a:t>
            </a:r>
            <a:r>
              <a:rPr lang="ru-RU" sz="1400" dirty="0" err="1"/>
              <a:t>гуцульських</a:t>
            </a:r>
            <a:r>
              <a:rPr lang="ru-RU" sz="1400" dirty="0"/>
              <a:t> </a:t>
            </a:r>
            <a:r>
              <a:rPr lang="ru-RU" sz="1400" dirty="0" err="1"/>
              <a:t>пастухів</a:t>
            </a:r>
            <a:r>
              <a:rPr lang="ru-RU" sz="1400" dirty="0"/>
              <a:t> на </a:t>
            </a:r>
            <a:r>
              <a:rPr lang="ru-RU" sz="1400" dirty="0" err="1"/>
              <a:t>полонинах</a:t>
            </a:r>
            <a:r>
              <a:rPr lang="ru-RU" sz="1400" dirty="0"/>
              <a:t>. 2.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/>
              <a:t>приміщення</a:t>
            </a:r>
            <a:r>
              <a:rPr lang="ru-RU" sz="1400" dirty="0"/>
              <a:t> для </a:t>
            </a:r>
            <a:r>
              <a:rPr lang="ru-RU" sz="1400" dirty="0" err="1"/>
              <a:t>переробки</a:t>
            </a:r>
            <a:r>
              <a:rPr lang="ru-RU" sz="1400" dirty="0"/>
              <a:t> </a:t>
            </a:r>
            <a:r>
              <a:rPr lang="ru-RU" sz="1400" dirty="0" err="1"/>
              <a:t>молочних</a:t>
            </a:r>
            <a:r>
              <a:rPr lang="ru-RU" sz="1400" dirty="0"/>
              <a:t> </a:t>
            </a:r>
            <a:r>
              <a:rPr lang="ru-RU" sz="1400" dirty="0" err="1"/>
              <a:t>продуктів</a:t>
            </a:r>
            <a:r>
              <a:rPr lang="ru-RU" sz="1400" dirty="0"/>
              <a:t>. </a:t>
            </a:r>
            <a:r>
              <a:rPr lang="ru-RU" sz="1400" dirty="0" smtClean="0"/>
              <a:t>«За </a:t>
            </a:r>
            <a:r>
              <a:rPr lang="ru-RU" sz="1400" dirty="0"/>
              <a:t>горбком у </a:t>
            </a:r>
            <a:r>
              <a:rPr lang="ru-RU" sz="1400" dirty="0" err="1"/>
              <a:t>долинці</a:t>
            </a:r>
            <a:r>
              <a:rPr lang="ru-RU" sz="1400" dirty="0"/>
              <a:t>, де </a:t>
            </a:r>
            <a:r>
              <a:rPr lang="ru-RU" sz="1400" dirty="0" err="1"/>
              <a:t>вітер</a:t>
            </a:r>
            <a:r>
              <a:rPr lang="ru-RU" sz="1400" dirty="0"/>
              <a:t> не так </a:t>
            </a:r>
            <a:r>
              <a:rPr lang="ru-RU" sz="1400" dirty="0" err="1"/>
              <a:t>дошкуляв</a:t>
            </a:r>
            <a:r>
              <a:rPr lang="ru-RU" sz="1400" dirty="0"/>
              <a:t>, </a:t>
            </a:r>
            <a:r>
              <a:rPr lang="ru-RU" sz="1400" dirty="0" err="1"/>
              <a:t>він</a:t>
            </a:r>
            <a:r>
              <a:rPr lang="ru-RU" sz="1400" dirty="0"/>
              <a:t> </a:t>
            </a:r>
            <a:r>
              <a:rPr lang="ru-RU" sz="1400" dirty="0" err="1"/>
              <a:t>знайшов</a:t>
            </a:r>
            <a:r>
              <a:rPr lang="ru-RU" sz="1400" dirty="0"/>
              <a:t> стаю, </a:t>
            </a:r>
            <a:r>
              <a:rPr lang="ru-RU" sz="1400" dirty="0" err="1"/>
              <a:t>закопчену</a:t>
            </a:r>
            <a:r>
              <a:rPr lang="ru-RU" sz="1400" dirty="0"/>
              <a:t> </a:t>
            </a:r>
            <a:r>
              <a:rPr lang="ru-RU" sz="1400" dirty="0" err="1"/>
              <a:t>димом</a:t>
            </a:r>
            <a:r>
              <a:rPr lang="ru-RU" sz="1400" dirty="0" smtClean="0"/>
              <a:t>.»</a:t>
            </a:r>
            <a:endParaRPr lang="ru-RU" sz="1400" dirty="0"/>
          </a:p>
          <a:p>
            <a:pPr marL="0" indent="0" algn="just">
              <a:buNone/>
            </a:pPr>
            <a:r>
              <a:rPr lang="ru-RU" sz="1400" b="1" dirty="0"/>
              <a:t>Струнка</a:t>
            </a:r>
            <a:r>
              <a:rPr lang="ru-RU" sz="1400" dirty="0"/>
              <a:t> –  </a:t>
            </a:r>
            <a:r>
              <a:rPr lang="ru-RU" sz="1400" dirty="0" err="1"/>
              <a:t>в</a:t>
            </a:r>
            <a:r>
              <a:rPr lang="ru-RU" sz="1400" dirty="0" err="1" smtClean="0"/>
              <a:t>ідгороджене</a:t>
            </a:r>
            <a:r>
              <a:rPr lang="ru-RU" sz="1400" dirty="0" smtClean="0"/>
              <a:t> </a:t>
            </a:r>
            <a:r>
              <a:rPr lang="ru-RU" sz="1400" dirty="0" err="1"/>
              <a:t>місце</a:t>
            </a:r>
            <a:r>
              <a:rPr lang="ru-RU" sz="1400" dirty="0"/>
              <a:t> в </a:t>
            </a:r>
            <a:r>
              <a:rPr lang="ru-RU" sz="1400" dirty="0" err="1"/>
              <a:t>кошарі</a:t>
            </a:r>
            <a:r>
              <a:rPr lang="ru-RU" sz="1400" dirty="0"/>
              <a:t>, </a:t>
            </a:r>
            <a:r>
              <a:rPr lang="ru-RU" sz="1400" dirty="0" err="1"/>
              <a:t>хлів</a:t>
            </a:r>
            <a:r>
              <a:rPr lang="ru-RU" sz="1400" dirty="0"/>
              <a:t> для </a:t>
            </a:r>
            <a:r>
              <a:rPr lang="ru-RU" sz="1400" dirty="0" err="1"/>
              <a:t>доїння</a:t>
            </a:r>
            <a:r>
              <a:rPr lang="ru-RU" sz="1400" dirty="0"/>
              <a:t> </a:t>
            </a:r>
            <a:r>
              <a:rPr lang="ru-RU" sz="1400" dirty="0" err="1"/>
              <a:t>овець</a:t>
            </a:r>
            <a:r>
              <a:rPr lang="ru-RU" sz="1400" dirty="0"/>
              <a:t>. </a:t>
            </a:r>
            <a:r>
              <a:rPr lang="ru-RU" sz="1400" dirty="0" smtClean="0"/>
              <a:t>«Струнка </a:t>
            </a:r>
            <a:r>
              <a:rPr lang="ru-RU" sz="1400" dirty="0"/>
              <a:t>–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вузьке</a:t>
            </a:r>
            <a:r>
              <a:rPr lang="ru-RU" sz="1400" dirty="0"/>
              <a:t> </a:t>
            </a:r>
            <a:r>
              <a:rPr lang="ru-RU" sz="1400" dirty="0" err="1"/>
              <a:t>загороджене</a:t>
            </a:r>
            <a:r>
              <a:rPr lang="ru-RU" sz="1400" dirty="0"/>
              <a:t> </a:t>
            </a:r>
            <a:r>
              <a:rPr lang="ru-RU" sz="1400" dirty="0" err="1"/>
              <a:t>місце</a:t>
            </a:r>
            <a:r>
              <a:rPr lang="ru-RU" sz="1400" dirty="0"/>
              <a:t> у </a:t>
            </a:r>
            <a:r>
              <a:rPr lang="ru-RU" sz="1400" dirty="0" err="1"/>
              <a:t>вигляді</a:t>
            </a:r>
            <a:r>
              <a:rPr lang="ru-RU" sz="1400" dirty="0"/>
              <a:t> коридора шириною у </a:t>
            </a:r>
            <a:r>
              <a:rPr lang="ru-RU" sz="1400" dirty="0" err="1"/>
              <a:t>вівцю</a:t>
            </a:r>
            <a:r>
              <a:rPr lang="ru-RU" sz="1400" dirty="0"/>
              <a:t>, </a:t>
            </a:r>
            <a:r>
              <a:rPr lang="ru-RU" sz="1400" dirty="0" err="1"/>
              <a:t>пристосування</a:t>
            </a:r>
            <a:r>
              <a:rPr lang="ru-RU" sz="1400" dirty="0"/>
              <a:t> для </a:t>
            </a:r>
            <a:r>
              <a:rPr lang="ru-RU" sz="1400" dirty="0" err="1"/>
              <a:t>доїння</a:t>
            </a:r>
            <a:r>
              <a:rPr lang="ru-RU" sz="1400" dirty="0"/>
              <a:t> </a:t>
            </a:r>
            <a:r>
              <a:rPr lang="ru-RU" sz="1400" dirty="0" err="1"/>
              <a:t>овець</a:t>
            </a:r>
            <a:r>
              <a:rPr lang="ru-RU" sz="1400" dirty="0"/>
              <a:t>. </a:t>
            </a:r>
            <a:r>
              <a:rPr lang="ru-RU" sz="1400" dirty="0" err="1"/>
              <a:t>Тільки</a:t>
            </a:r>
            <a:r>
              <a:rPr lang="ru-RU" sz="1400" dirty="0"/>
              <a:t> й </a:t>
            </a:r>
            <a:r>
              <a:rPr lang="ru-RU" sz="1400" dirty="0" err="1"/>
              <a:t>спочинку</a:t>
            </a:r>
            <a:r>
              <a:rPr lang="ru-RU" sz="1400" dirty="0"/>
              <a:t> </a:t>
            </a:r>
            <a:r>
              <a:rPr lang="ru-RU" sz="1400" dirty="0" err="1"/>
              <a:t>було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</a:t>
            </a:r>
            <a:r>
              <a:rPr lang="ru-RU" sz="1400" dirty="0" err="1"/>
              <a:t>дашком</a:t>
            </a:r>
            <a:r>
              <a:rPr lang="ru-RU" sz="1400" dirty="0"/>
              <a:t> у </a:t>
            </a:r>
            <a:r>
              <a:rPr lang="ru-RU" sz="1400" dirty="0" err="1"/>
              <a:t>струнці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час </a:t>
            </a:r>
            <a:r>
              <a:rPr lang="ru-RU" sz="1400" dirty="0" err="1" smtClean="0"/>
              <a:t>доїння</a:t>
            </a:r>
            <a:r>
              <a:rPr lang="ru-RU" sz="1400" dirty="0" smtClean="0"/>
              <a:t>.»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13230" b="5986"/>
          <a:stretch/>
        </p:blipFill>
        <p:spPr bwMode="auto">
          <a:xfrm>
            <a:off x="6248819" y="767109"/>
            <a:ext cx="2736304" cy="1702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912" y="908720"/>
            <a:ext cx="2443880" cy="1744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54259"/>
            <a:ext cx="2304256" cy="1195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27" y="4437112"/>
            <a:ext cx="2924580" cy="1949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749628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/>
              <a:t>Вориння</a:t>
            </a:r>
            <a:r>
              <a:rPr lang="ru-RU" sz="1400" dirty="0"/>
              <a:t> –  </a:t>
            </a:r>
            <a:r>
              <a:rPr lang="ru-RU" sz="1400" dirty="0" smtClean="0"/>
              <a:t>1. </a:t>
            </a:r>
            <a:r>
              <a:rPr lang="ru-RU" sz="1400" dirty="0" err="1" smtClean="0"/>
              <a:t>Зрубаний</a:t>
            </a:r>
            <a:r>
              <a:rPr lang="ru-RU" sz="1400" dirty="0" smtClean="0"/>
              <a:t> </a:t>
            </a:r>
            <a:r>
              <a:rPr lang="ru-RU" sz="1400" dirty="0"/>
              <a:t>тонкий </a:t>
            </a:r>
            <a:r>
              <a:rPr lang="ru-RU" sz="1400" dirty="0" err="1"/>
              <a:t>довгий</a:t>
            </a:r>
            <a:r>
              <a:rPr lang="ru-RU" sz="1400" dirty="0"/>
              <a:t> </a:t>
            </a:r>
            <a:r>
              <a:rPr lang="ru-RU" sz="1400" dirty="0" err="1"/>
              <a:t>стовбур</a:t>
            </a:r>
            <a:r>
              <a:rPr lang="ru-RU" sz="1400" dirty="0"/>
              <a:t> дерева </a:t>
            </a:r>
            <a:r>
              <a:rPr lang="ru-RU" sz="1400" dirty="0" err="1"/>
              <a:t>або</a:t>
            </a:r>
            <a:r>
              <a:rPr lang="ru-RU" sz="1400" dirty="0"/>
              <a:t> одна четвертина </a:t>
            </a:r>
            <a:r>
              <a:rPr lang="ru-RU" sz="1400" dirty="0" err="1"/>
              <a:t>розколотого</a:t>
            </a:r>
            <a:r>
              <a:rPr lang="ru-RU" sz="1400" dirty="0"/>
              <a:t> </a:t>
            </a:r>
            <a:r>
              <a:rPr lang="ru-RU" sz="1400" dirty="0" err="1"/>
              <a:t>стовбура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використовується</a:t>
            </a:r>
            <a:r>
              <a:rPr lang="ru-RU" sz="1400" dirty="0"/>
              <a:t> для </a:t>
            </a:r>
            <a:r>
              <a:rPr lang="ru-RU" sz="1400" dirty="0" err="1"/>
              <a:t>огорожі</a:t>
            </a:r>
            <a:r>
              <a:rPr lang="ru-RU" sz="1400" dirty="0"/>
              <a:t>; жердина</a:t>
            </a:r>
            <a:r>
              <a:rPr lang="ru-RU" sz="1400" dirty="0" smtClean="0"/>
              <a:t>. 2</a:t>
            </a:r>
            <a:r>
              <a:rPr lang="ru-RU" sz="1400" dirty="0"/>
              <a:t>. </a:t>
            </a:r>
            <a:r>
              <a:rPr lang="ru-RU" sz="1400" dirty="0" err="1"/>
              <a:t>Загорожа</a:t>
            </a:r>
            <a:r>
              <a:rPr lang="ru-RU" sz="1400" dirty="0"/>
              <a:t> з </a:t>
            </a:r>
            <a:r>
              <a:rPr lang="ru-RU" sz="1400" dirty="0" err="1"/>
              <a:t>довгих</a:t>
            </a:r>
            <a:r>
              <a:rPr lang="ru-RU" sz="1400" dirty="0"/>
              <a:t> жердин, </a:t>
            </a:r>
            <a:r>
              <a:rPr lang="ru-RU" sz="1400" dirty="0" err="1"/>
              <a:t>прибитих</a:t>
            </a:r>
            <a:r>
              <a:rPr lang="ru-RU" sz="1400" dirty="0"/>
              <a:t> до </a:t>
            </a:r>
            <a:r>
              <a:rPr lang="ru-RU" sz="1400" dirty="0" err="1" smtClean="0"/>
              <a:t>стовпців</a:t>
            </a:r>
            <a:r>
              <a:rPr lang="ru-RU" sz="1400" dirty="0" smtClean="0"/>
              <a:t>. «</a:t>
            </a:r>
            <a:r>
              <a:rPr lang="ru-RU" sz="1400" dirty="0" err="1" smtClean="0"/>
              <a:t>Нечутна</a:t>
            </a:r>
            <a:r>
              <a:rPr lang="ru-RU" sz="1400" dirty="0" smtClean="0"/>
              <a:t> </a:t>
            </a:r>
            <a:r>
              <a:rPr lang="ru-RU" sz="1400" dirty="0" err="1"/>
              <a:t>ступають</a:t>
            </a:r>
            <a:r>
              <a:rPr lang="ru-RU" sz="1400" dirty="0"/>
              <a:t> пастухи в постолах, котиться </a:t>
            </a:r>
            <a:r>
              <a:rPr lang="ru-RU" sz="1400" dirty="0" err="1"/>
              <a:t>м'яко</a:t>
            </a:r>
            <a:r>
              <a:rPr lang="ru-RU" sz="1400" dirty="0"/>
              <a:t> </a:t>
            </a:r>
            <a:r>
              <a:rPr lang="ru-RU" sz="1400" dirty="0" err="1"/>
              <a:t>вовниста</a:t>
            </a:r>
            <a:r>
              <a:rPr lang="ru-RU" sz="1400" dirty="0"/>
              <a:t> </a:t>
            </a:r>
            <a:r>
              <a:rPr lang="ru-RU" sz="1400" dirty="0" err="1"/>
              <a:t>хвиля</a:t>
            </a:r>
            <a:r>
              <a:rPr lang="ru-RU" sz="1400" dirty="0"/>
              <a:t> по </a:t>
            </a:r>
            <a:r>
              <a:rPr lang="ru-RU" sz="1400" dirty="0" err="1"/>
              <a:t>полонині</a:t>
            </a:r>
            <a:r>
              <a:rPr lang="ru-RU" sz="1400" dirty="0"/>
              <a:t>, а </a:t>
            </a:r>
            <a:r>
              <a:rPr lang="ru-RU" sz="1400" dirty="0" err="1"/>
              <a:t>вітер</a:t>
            </a:r>
            <a:r>
              <a:rPr lang="ru-RU" sz="1400" dirty="0"/>
              <a:t> почина </a:t>
            </a:r>
            <a:r>
              <a:rPr lang="ru-RU" sz="1400" dirty="0" err="1"/>
              <a:t>грати</a:t>
            </a:r>
            <a:r>
              <a:rPr lang="ru-RU" sz="1400" dirty="0"/>
              <a:t> на </a:t>
            </a:r>
            <a:r>
              <a:rPr lang="ru-RU" sz="1400" dirty="0" err="1"/>
              <a:t>далекім</a:t>
            </a:r>
            <a:r>
              <a:rPr lang="ru-RU" sz="1400" dirty="0"/>
              <a:t> </a:t>
            </a:r>
            <a:r>
              <a:rPr lang="ru-RU" sz="1400" dirty="0" err="1"/>
              <a:t>воринні</a:t>
            </a:r>
            <a:r>
              <a:rPr lang="ru-RU" sz="1400" dirty="0" smtClean="0"/>
              <a:t>.»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4474" y="2478635"/>
            <a:ext cx="28885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Загорода</a:t>
            </a:r>
            <a:r>
              <a:rPr lang="ru-RU" sz="1400" dirty="0" smtClean="0"/>
              <a:t> –  </a:t>
            </a:r>
            <a:r>
              <a:rPr lang="ru-RU" sz="1400" dirty="0" err="1"/>
              <a:t>о</a:t>
            </a:r>
            <a:r>
              <a:rPr lang="ru-RU" sz="1400" dirty="0" err="1" smtClean="0"/>
              <a:t>городжена</a:t>
            </a:r>
            <a:r>
              <a:rPr lang="ru-RU" sz="1400" dirty="0" smtClean="0"/>
              <a:t> </a:t>
            </a:r>
            <a:r>
              <a:rPr lang="ru-RU" sz="1400" dirty="0" err="1"/>
              <a:t>ділянка</a:t>
            </a:r>
            <a:r>
              <a:rPr lang="ru-RU" sz="1400" dirty="0"/>
              <a:t> в </a:t>
            </a:r>
            <a:r>
              <a:rPr lang="ru-RU" sz="1400" dirty="0" err="1"/>
              <a:t>господарстві</a:t>
            </a:r>
            <a:r>
              <a:rPr lang="ru-RU" sz="1400" dirty="0"/>
              <a:t>, у </a:t>
            </a:r>
            <a:r>
              <a:rPr lang="ru-RU" sz="1400" dirty="0" err="1"/>
              <a:t>полі</a:t>
            </a:r>
            <a:r>
              <a:rPr lang="ru-RU" sz="1400" dirty="0"/>
              <a:t> для </a:t>
            </a:r>
            <a:r>
              <a:rPr lang="ru-RU" sz="1400" dirty="0" err="1"/>
              <a:t>літнього</a:t>
            </a:r>
            <a:r>
              <a:rPr lang="ru-RU" sz="1400" dirty="0"/>
              <a:t> </a:t>
            </a:r>
            <a:r>
              <a:rPr lang="ru-RU" sz="1400" dirty="0" err="1"/>
              <a:t>утримання</a:t>
            </a:r>
            <a:r>
              <a:rPr lang="ru-RU" sz="1400" dirty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ночівлі</a:t>
            </a:r>
            <a:r>
              <a:rPr lang="ru-RU" sz="1400" dirty="0"/>
              <a:t> </a:t>
            </a:r>
            <a:r>
              <a:rPr lang="ru-RU" sz="1400" dirty="0" err="1"/>
              <a:t>свійських</a:t>
            </a:r>
            <a:r>
              <a:rPr lang="ru-RU" sz="1400" dirty="0"/>
              <a:t> </a:t>
            </a:r>
            <a:r>
              <a:rPr lang="ru-RU" sz="1400" dirty="0" err="1"/>
              <a:t>тварин</a:t>
            </a:r>
            <a:r>
              <a:rPr lang="ru-RU" sz="1400" dirty="0"/>
              <a:t> і </a:t>
            </a:r>
            <a:r>
              <a:rPr lang="ru-RU" sz="1400" dirty="0" err="1"/>
              <a:t>птахів</a:t>
            </a:r>
            <a:r>
              <a:rPr lang="ru-RU" sz="1400" dirty="0"/>
              <a:t>. </a:t>
            </a:r>
            <a:r>
              <a:rPr lang="ru-RU" sz="1400" dirty="0" smtClean="0"/>
              <a:t>«А </a:t>
            </a:r>
            <a:r>
              <a:rPr lang="ru-RU" sz="1400" dirty="0"/>
              <a:t>коли і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вже</a:t>
            </a:r>
            <a:r>
              <a:rPr lang="ru-RU" sz="1400" dirty="0"/>
              <a:t> не стало, на </a:t>
            </a:r>
            <a:r>
              <a:rPr lang="ru-RU" sz="1400" dirty="0" err="1"/>
              <a:t>засмучену</a:t>
            </a:r>
            <a:r>
              <a:rPr lang="ru-RU" sz="1400" dirty="0"/>
              <a:t> </a:t>
            </a:r>
            <a:r>
              <a:rPr lang="ru-RU" sz="1400" dirty="0" err="1"/>
              <a:t>полонину</a:t>
            </a:r>
            <a:r>
              <a:rPr lang="ru-RU" sz="1400" dirty="0"/>
              <a:t> </a:t>
            </a:r>
            <a:r>
              <a:rPr lang="ru-RU" sz="1400" dirty="0" err="1"/>
              <a:t>приволіклась</a:t>
            </a:r>
            <a:r>
              <a:rPr lang="ru-RU" sz="1400" dirty="0"/>
              <a:t> </a:t>
            </a:r>
            <a:r>
              <a:rPr lang="ru-RU" sz="1400" dirty="0" err="1"/>
              <a:t>мара</a:t>
            </a:r>
            <a:r>
              <a:rPr lang="ru-RU" sz="1400" dirty="0"/>
              <a:t> та й </a:t>
            </a:r>
            <a:r>
              <a:rPr lang="ru-RU" sz="1400" dirty="0" err="1"/>
              <a:t>нипа</a:t>
            </a:r>
            <a:r>
              <a:rPr lang="ru-RU" sz="1400" dirty="0"/>
              <a:t> по </a:t>
            </a:r>
            <a:r>
              <a:rPr lang="ru-RU" sz="1400" dirty="0" err="1"/>
              <a:t>стаї</a:t>
            </a:r>
            <a:r>
              <a:rPr lang="ru-RU" sz="1400" dirty="0"/>
              <a:t> й загородах, </a:t>
            </a:r>
            <a:r>
              <a:rPr lang="ru-RU" sz="1400" dirty="0" err="1"/>
              <a:t>чи</a:t>
            </a:r>
            <a:r>
              <a:rPr lang="ru-RU" sz="1400" dirty="0"/>
              <a:t> не лишилось </a:t>
            </a:r>
            <a:r>
              <a:rPr lang="ru-RU" sz="1400" dirty="0" err="1"/>
              <a:t>чого</a:t>
            </a:r>
            <a:r>
              <a:rPr lang="ru-RU" sz="1400" dirty="0"/>
              <a:t> для </a:t>
            </a:r>
            <a:r>
              <a:rPr lang="ru-RU" sz="1400" dirty="0" err="1" smtClean="0"/>
              <a:t>неї</a:t>
            </a:r>
            <a:r>
              <a:rPr lang="ru-RU" sz="1400" dirty="0" smtClean="0"/>
              <a:t>.»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5912" y="2795617"/>
            <a:ext cx="3307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Кошара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/>
              <a:t>– з</a:t>
            </a:r>
            <a:r>
              <a:rPr lang="ru-RU" sz="1400" dirty="0" smtClean="0"/>
              <a:t>агорода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хлів</a:t>
            </a:r>
            <a:r>
              <a:rPr lang="ru-RU" sz="1400" dirty="0"/>
              <a:t> для </a:t>
            </a:r>
            <a:r>
              <a:rPr lang="ru-RU" sz="1400" dirty="0" err="1"/>
              <a:t>овець</a:t>
            </a:r>
            <a:r>
              <a:rPr lang="ru-RU" sz="1400" dirty="0"/>
              <a:t>, </a:t>
            </a:r>
            <a:r>
              <a:rPr lang="ru-RU" sz="1400" dirty="0" err="1"/>
              <a:t>кіз</a:t>
            </a:r>
            <a:r>
              <a:rPr lang="ru-RU" sz="1400" dirty="0"/>
              <a:t>; </a:t>
            </a:r>
            <a:r>
              <a:rPr lang="ru-RU" sz="1400" dirty="0" err="1" smtClean="0"/>
              <a:t>вівчарня</a:t>
            </a:r>
            <a:r>
              <a:rPr lang="ru-RU" sz="1400" dirty="0" smtClean="0"/>
              <a:t>. «</a:t>
            </a:r>
            <a:r>
              <a:rPr lang="ru-RU" sz="1400" dirty="0" err="1" smtClean="0"/>
              <a:t>Опустіли</a:t>
            </a:r>
            <a:r>
              <a:rPr lang="ru-RU" sz="1400" dirty="0" smtClean="0"/>
              <a:t> </a:t>
            </a:r>
            <a:r>
              <a:rPr lang="ru-RU" sz="1400" dirty="0" err="1" smtClean="0"/>
              <a:t>кошари</a:t>
            </a:r>
            <a:r>
              <a:rPr lang="ru-RU" sz="1400" dirty="0" smtClean="0"/>
              <a:t>.» </a:t>
            </a:r>
            <a:r>
              <a:rPr lang="ru-RU" sz="1400" dirty="0"/>
              <a:t>У </a:t>
            </a:r>
            <a:r>
              <a:rPr lang="ru-RU" sz="1400" dirty="0" err="1"/>
              <a:t>повісті</a:t>
            </a:r>
            <a:r>
              <a:rPr lang="ru-RU" sz="1400" dirty="0"/>
              <a:t> </a:t>
            </a:r>
            <a:r>
              <a:rPr lang="ru-RU" sz="1400" dirty="0" err="1"/>
              <a:t>вживається</a:t>
            </a:r>
            <a:r>
              <a:rPr lang="ru-RU" sz="1400" dirty="0"/>
              <a:t> слово кошара </a:t>
            </a:r>
            <a:r>
              <a:rPr lang="ru-RU" sz="1400" dirty="0" err="1"/>
              <a:t>тільки</a:t>
            </a:r>
            <a:r>
              <a:rPr lang="ru-RU" sz="1400" dirty="0"/>
              <a:t> в </a:t>
            </a:r>
            <a:r>
              <a:rPr lang="ru-RU" sz="1400" dirty="0" err="1"/>
              <a:t>першому</a:t>
            </a:r>
            <a:r>
              <a:rPr lang="ru-RU" sz="1400" dirty="0"/>
              <a:t> </a:t>
            </a:r>
            <a:r>
              <a:rPr lang="ru-RU" sz="1400" dirty="0" err="1"/>
              <a:t>значенні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844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3428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предметів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домашнього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побуту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6045282" cy="161277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400" b="1" dirty="0" err="1"/>
              <a:t>Бартка</a:t>
            </a:r>
            <a:r>
              <a:rPr lang="ru-RU" sz="1400" dirty="0"/>
              <a:t> - </a:t>
            </a:r>
            <a:r>
              <a:rPr lang="ru-RU" sz="1400" dirty="0" err="1"/>
              <a:t>м</a:t>
            </a:r>
            <a:r>
              <a:rPr lang="ru-RU" sz="1400" dirty="0" err="1" smtClean="0"/>
              <a:t>аленька</a:t>
            </a:r>
            <a:r>
              <a:rPr lang="ru-RU" sz="1400" dirty="0" smtClean="0"/>
              <a:t> </a:t>
            </a:r>
            <a:r>
              <a:rPr lang="ru-RU" sz="1400" dirty="0" err="1"/>
              <a:t>сокира</a:t>
            </a:r>
            <a:r>
              <a:rPr lang="ru-RU" sz="1400" dirty="0"/>
              <a:t>. </a:t>
            </a:r>
            <a:r>
              <a:rPr lang="ru-RU" sz="1400" dirty="0" smtClean="0"/>
              <a:t>«</a:t>
            </a:r>
            <a:r>
              <a:rPr lang="ru-RU" sz="1400" dirty="0" err="1" smtClean="0"/>
              <a:t>Вітер</a:t>
            </a:r>
            <a:r>
              <a:rPr lang="ru-RU" sz="1400" dirty="0" smtClean="0"/>
              <a:t> </a:t>
            </a:r>
            <a:r>
              <a:rPr lang="ru-RU" sz="1400" dirty="0" err="1"/>
              <a:t>гострий</a:t>
            </a:r>
            <a:r>
              <a:rPr lang="ru-RU" sz="1400" dirty="0"/>
              <a:t> як наточена </a:t>
            </a:r>
            <a:r>
              <a:rPr lang="ru-RU" sz="1400" dirty="0" err="1"/>
              <a:t>бартка</a:t>
            </a:r>
            <a:r>
              <a:rPr lang="ru-RU" sz="1400" dirty="0"/>
              <a:t>, бив </a:t>
            </a:r>
            <a:r>
              <a:rPr lang="ru-RU" sz="1400" dirty="0" err="1"/>
              <a:t>йому</a:t>
            </a:r>
            <a:r>
              <a:rPr lang="ru-RU" sz="1400" dirty="0"/>
              <a:t> в груди,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дихання</a:t>
            </a:r>
            <a:r>
              <a:rPr lang="ru-RU" sz="1400" dirty="0"/>
              <a:t> в одно </a:t>
            </a:r>
            <a:r>
              <a:rPr lang="ru-RU" sz="1400" dirty="0" err="1"/>
              <a:t>зливалось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диханням</a:t>
            </a:r>
            <a:r>
              <a:rPr lang="ru-RU" sz="1400" dirty="0"/>
              <a:t> </a:t>
            </a:r>
            <a:r>
              <a:rPr lang="ru-RU" sz="1400" dirty="0" err="1"/>
              <a:t>гір</a:t>
            </a:r>
            <a:r>
              <a:rPr lang="ru-RU" sz="1400" dirty="0"/>
              <a:t>, і </a:t>
            </a:r>
            <a:r>
              <a:rPr lang="ru-RU" sz="1400" dirty="0" err="1"/>
              <a:t>гордість</a:t>
            </a:r>
            <a:r>
              <a:rPr lang="ru-RU" sz="1400" dirty="0"/>
              <a:t> обняла </a:t>
            </a:r>
            <a:r>
              <a:rPr lang="ru-RU" sz="1400" dirty="0" err="1"/>
              <a:t>Іванову</a:t>
            </a:r>
            <a:r>
              <a:rPr lang="ru-RU" sz="1400" dirty="0"/>
              <a:t> душу</a:t>
            </a:r>
            <a:r>
              <a:rPr lang="ru-RU" sz="1400" dirty="0" smtClean="0"/>
              <a:t>.»</a:t>
            </a:r>
            <a:endParaRPr lang="ru-RU" sz="1400" dirty="0"/>
          </a:p>
          <a:p>
            <a:pPr marL="0" indent="0" algn="just">
              <a:buNone/>
            </a:pPr>
            <a:r>
              <a:rPr lang="ru-RU" sz="1400" b="1" dirty="0" err="1" smtClean="0"/>
              <a:t>Топірець</a:t>
            </a:r>
            <a:r>
              <a:rPr lang="ru-RU" sz="1400" dirty="0" smtClean="0"/>
              <a:t> - </a:t>
            </a:r>
            <a:r>
              <a:rPr lang="ru-RU" sz="1400" dirty="0"/>
              <a:t>1. </a:t>
            </a:r>
            <a:r>
              <a:rPr lang="ru-RU" sz="1400" dirty="0" err="1"/>
              <a:t>Сокира</a:t>
            </a:r>
            <a:r>
              <a:rPr lang="ru-RU" sz="1400" dirty="0"/>
              <a:t> з </a:t>
            </a:r>
            <a:r>
              <a:rPr lang="ru-RU" sz="1400" dirty="0" err="1"/>
              <a:t>довгим</a:t>
            </a:r>
            <a:r>
              <a:rPr lang="ru-RU" sz="1400" dirty="0"/>
              <a:t> </a:t>
            </a:r>
            <a:r>
              <a:rPr lang="ru-RU" sz="1400" dirty="0" err="1"/>
              <a:t>держаком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використовувалась</a:t>
            </a:r>
            <a:r>
              <a:rPr lang="ru-RU" sz="1400" dirty="0"/>
              <a:t> як </a:t>
            </a:r>
            <a:r>
              <a:rPr lang="ru-RU" sz="1400" dirty="0" err="1"/>
              <a:t>зброя</a:t>
            </a:r>
            <a:r>
              <a:rPr lang="ru-RU" sz="1400" dirty="0"/>
              <a:t>.</a:t>
            </a:r>
            <a:r>
              <a:rPr lang="uk-UA" sz="1400" dirty="0"/>
              <a:t> 2. Сокира на довгому держаку, звичайно, прикрашена інкрустацією, різьбленням. </a:t>
            </a:r>
            <a:r>
              <a:rPr lang="uk-UA" sz="1400" dirty="0" smtClean="0"/>
              <a:t>«Іван </a:t>
            </a:r>
            <a:r>
              <a:rPr lang="uk-UA" sz="1400" dirty="0"/>
              <a:t>зігнувся, чекаючи смерті, та Юра вгамував свою лють на бігу і гарним величезним рухом одкинув свій топірець</a:t>
            </a:r>
            <a:r>
              <a:rPr lang="uk-UA" sz="1400" dirty="0" smtClean="0"/>
              <a:t>.» </a:t>
            </a:r>
            <a:endParaRPr lang="ru-RU" sz="14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50" y="4876684"/>
            <a:ext cx="2497088" cy="1872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8" b="5752"/>
          <a:stretch/>
        </p:blipFill>
        <p:spPr bwMode="auto">
          <a:xfrm>
            <a:off x="323528" y="2332807"/>
            <a:ext cx="2286120" cy="153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08720"/>
            <a:ext cx="2510706" cy="1609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825884"/>
            <a:ext cx="43204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/>
              <a:t>Лавиця</a:t>
            </a:r>
            <a:r>
              <a:rPr lang="ru-RU" sz="1400" dirty="0"/>
              <a:t> - </a:t>
            </a:r>
            <a:r>
              <a:rPr lang="ru-RU" sz="1400" dirty="0" err="1"/>
              <a:t>д</a:t>
            </a:r>
            <a:r>
              <a:rPr lang="ru-RU" sz="1400" dirty="0" err="1" smtClean="0"/>
              <a:t>ошка</a:t>
            </a:r>
            <a:r>
              <a:rPr lang="ru-RU" sz="1400" dirty="0" smtClean="0"/>
              <a:t> </a:t>
            </a:r>
            <a:r>
              <a:rPr lang="ru-RU" sz="1400" dirty="0"/>
              <a:t>(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кілька</a:t>
            </a:r>
            <a:r>
              <a:rPr lang="ru-RU" sz="1400" dirty="0"/>
              <a:t> </a:t>
            </a:r>
            <a:r>
              <a:rPr lang="ru-RU" sz="1400" dirty="0" err="1"/>
              <a:t>дощечок</a:t>
            </a:r>
            <a:r>
              <a:rPr lang="ru-RU" sz="1400" dirty="0"/>
              <a:t>) на стояках (</a:t>
            </a:r>
            <a:r>
              <a:rPr lang="ru-RU" sz="1400" dirty="0" err="1"/>
              <a:t>іноді</a:t>
            </a:r>
            <a:r>
              <a:rPr lang="ru-RU" sz="1400" dirty="0"/>
              <a:t> </a:t>
            </a:r>
            <a:r>
              <a:rPr lang="ru-RU" sz="1400" dirty="0" err="1"/>
              <a:t>прикріплена</a:t>
            </a:r>
            <a:r>
              <a:rPr lang="ru-RU" sz="1400" dirty="0"/>
              <a:t> до </a:t>
            </a:r>
            <a:r>
              <a:rPr lang="ru-RU" sz="1400" dirty="0" err="1"/>
              <a:t>стіни</a:t>
            </a:r>
            <a:r>
              <a:rPr lang="ru-RU" sz="1400" dirty="0"/>
              <a:t>), на яку </a:t>
            </a:r>
            <a:r>
              <a:rPr lang="ru-RU" sz="1400" dirty="0" err="1"/>
              <a:t>сідають</a:t>
            </a:r>
            <a:r>
              <a:rPr lang="ru-RU" sz="1400" dirty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кладуть</a:t>
            </a:r>
            <a:r>
              <a:rPr lang="ru-RU" sz="1400" dirty="0"/>
              <a:t>, </a:t>
            </a:r>
            <a:r>
              <a:rPr lang="ru-RU" sz="1400" dirty="0" err="1"/>
              <a:t>ставлять</a:t>
            </a:r>
            <a:r>
              <a:rPr lang="ru-RU" sz="1400" dirty="0"/>
              <a:t> </a:t>
            </a:r>
            <a:r>
              <a:rPr lang="ru-RU" sz="1400" dirty="0" err="1"/>
              <a:t>що</a:t>
            </a:r>
            <a:r>
              <a:rPr lang="ru-RU" sz="1400" dirty="0"/>
              <a:t> – </a:t>
            </a:r>
            <a:r>
              <a:rPr lang="ru-RU" sz="1400" dirty="0" err="1"/>
              <a:t>небудь</a:t>
            </a:r>
            <a:r>
              <a:rPr lang="ru-RU" sz="1400" dirty="0"/>
              <a:t>; </a:t>
            </a:r>
            <a:r>
              <a:rPr lang="ru-RU" sz="1400" dirty="0" err="1"/>
              <a:t>ослін</a:t>
            </a:r>
            <a:r>
              <a:rPr lang="ru-RU" sz="1400" dirty="0"/>
              <a:t>. </a:t>
            </a:r>
            <a:r>
              <a:rPr lang="ru-RU" sz="1400" dirty="0" smtClean="0"/>
              <a:t>«І </a:t>
            </a:r>
            <a:r>
              <a:rPr lang="ru-RU" sz="1400" dirty="0" err="1"/>
              <a:t>завів</a:t>
            </a:r>
            <a:r>
              <a:rPr lang="ru-RU" sz="1400" dirty="0"/>
              <a:t> </a:t>
            </a:r>
            <a:r>
              <a:rPr lang="ru-RU" sz="1400" dirty="0" err="1"/>
              <a:t>Івана</a:t>
            </a:r>
            <a:r>
              <a:rPr lang="ru-RU" sz="1400" dirty="0"/>
              <a:t> до </a:t>
            </a:r>
            <a:r>
              <a:rPr lang="ru-RU" sz="1400" dirty="0" err="1"/>
              <a:t>стаї</a:t>
            </a:r>
            <a:r>
              <a:rPr lang="ru-RU" sz="1400" dirty="0"/>
              <a:t>, де од </a:t>
            </a:r>
            <a:r>
              <a:rPr lang="ru-RU" sz="1400" dirty="0" err="1"/>
              <a:t>порожніх</a:t>
            </a:r>
            <a:r>
              <a:rPr lang="ru-RU" sz="1400" dirty="0"/>
              <a:t> </a:t>
            </a:r>
            <a:r>
              <a:rPr lang="ru-RU" sz="1400" dirty="0" err="1"/>
              <a:t>бербениць</a:t>
            </a:r>
            <a:r>
              <a:rPr lang="ru-RU" sz="1400" dirty="0"/>
              <a:t>, путин та </a:t>
            </a:r>
            <a:r>
              <a:rPr lang="ru-RU" sz="1400" dirty="0" err="1"/>
              <a:t>голих</a:t>
            </a:r>
            <a:r>
              <a:rPr lang="ru-RU" sz="1400" dirty="0"/>
              <a:t> </a:t>
            </a:r>
            <a:r>
              <a:rPr lang="ru-RU" sz="1400" dirty="0" err="1"/>
              <a:t>лавиць</a:t>
            </a:r>
            <a:r>
              <a:rPr lang="ru-RU" sz="1400" dirty="0"/>
              <a:t> </a:t>
            </a:r>
            <a:r>
              <a:rPr lang="ru-RU" sz="1400" dirty="0" err="1"/>
              <a:t>йшов</a:t>
            </a:r>
            <a:r>
              <a:rPr lang="ru-RU" sz="1400" dirty="0"/>
              <a:t> запах </a:t>
            </a:r>
            <a:r>
              <a:rPr lang="ru-RU" sz="1400" dirty="0" err="1"/>
              <a:t>пустки</a:t>
            </a:r>
            <a:r>
              <a:rPr lang="ru-RU" sz="1400" dirty="0" smtClean="0"/>
              <a:t>.»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09648" y="2661093"/>
            <a:ext cx="62191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/>
              <a:t>Тобівка</a:t>
            </a:r>
            <a:r>
              <a:rPr lang="ru-RU" sz="1400" dirty="0"/>
              <a:t> - </a:t>
            </a:r>
            <a:r>
              <a:rPr lang="ru-RU" sz="1400" dirty="0" err="1"/>
              <a:t>г</a:t>
            </a:r>
            <a:r>
              <a:rPr lang="ru-RU" sz="1400" dirty="0" err="1" smtClean="0"/>
              <a:t>уцульська</a:t>
            </a:r>
            <a:r>
              <a:rPr lang="ru-RU" sz="1400" dirty="0" smtClean="0"/>
              <a:t> </a:t>
            </a:r>
            <a:r>
              <a:rPr lang="ru-RU" sz="1400" dirty="0" err="1"/>
              <a:t>шкіряна</a:t>
            </a:r>
            <a:r>
              <a:rPr lang="ru-RU" sz="1400" dirty="0"/>
              <a:t> торба з орнаментом, яку </a:t>
            </a:r>
            <a:r>
              <a:rPr lang="ru-RU" sz="1400" dirty="0" err="1"/>
              <a:t>носять</a:t>
            </a:r>
            <a:r>
              <a:rPr lang="ru-RU" sz="1400" dirty="0"/>
              <a:t> на </a:t>
            </a:r>
            <a:r>
              <a:rPr lang="ru-RU" sz="1400" dirty="0" err="1"/>
              <a:t>ремені</a:t>
            </a:r>
            <a:r>
              <a:rPr lang="ru-RU" sz="1400" dirty="0"/>
              <a:t> через плече. </a:t>
            </a:r>
            <a:r>
              <a:rPr lang="ru-RU" sz="1400" dirty="0" smtClean="0"/>
              <a:t>«</a:t>
            </a:r>
            <a:r>
              <a:rPr lang="ru-RU" sz="1400" dirty="0" err="1" smtClean="0"/>
              <a:t>Обличчя</a:t>
            </a:r>
            <a:r>
              <a:rPr lang="ru-RU" sz="1400" dirty="0" smtClean="0"/>
              <a:t> </a:t>
            </a:r>
            <a:r>
              <a:rPr lang="ru-RU" sz="1400" dirty="0" err="1"/>
              <a:t>схилились</a:t>
            </a:r>
            <a:r>
              <a:rPr lang="ru-RU" sz="1400" dirty="0"/>
              <a:t> до </a:t>
            </a:r>
            <a:r>
              <a:rPr lang="ru-RU" sz="1400" dirty="0" err="1"/>
              <a:t>облич</a:t>
            </a:r>
            <a:r>
              <a:rPr lang="ru-RU" sz="1400" dirty="0"/>
              <a:t>, тепле </a:t>
            </a:r>
            <a:r>
              <a:rPr lang="ru-RU" sz="1400" dirty="0" err="1"/>
              <a:t>дихання</a:t>
            </a:r>
            <a:r>
              <a:rPr lang="ru-RU" sz="1400" dirty="0"/>
              <a:t> </a:t>
            </a:r>
            <a:r>
              <a:rPr lang="ru-RU" sz="1400" dirty="0" err="1"/>
              <a:t>мішалось</a:t>
            </a:r>
            <a:r>
              <a:rPr lang="ru-RU" sz="1400" dirty="0"/>
              <a:t> з </a:t>
            </a:r>
            <a:r>
              <a:rPr lang="ru-RU" sz="1400" dirty="0" err="1"/>
              <a:t>диханням</a:t>
            </a:r>
            <a:r>
              <a:rPr lang="ru-RU" sz="1400" dirty="0"/>
              <a:t>, </a:t>
            </a:r>
            <a:r>
              <a:rPr lang="ru-RU" sz="1400" dirty="0" err="1"/>
              <a:t>упрілі</a:t>
            </a:r>
            <a:r>
              <a:rPr lang="ru-RU" sz="1400" dirty="0"/>
              <a:t> </a:t>
            </a:r>
            <a:r>
              <a:rPr lang="ru-RU" sz="1400" dirty="0" err="1"/>
              <a:t>чола</a:t>
            </a:r>
            <a:r>
              <a:rPr lang="ru-RU" sz="1400" dirty="0"/>
              <a:t> ловили у себе </a:t>
            </a:r>
            <a:r>
              <a:rPr lang="ru-RU" sz="1400" dirty="0" err="1"/>
              <a:t>блиск</a:t>
            </a:r>
            <a:r>
              <a:rPr lang="ru-RU" sz="1400" dirty="0"/>
              <a:t> смертельного </a:t>
            </a:r>
            <a:r>
              <a:rPr lang="ru-RU" sz="1400" dirty="0" err="1"/>
              <a:t>світла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запалило </a:t>
            </a:r>
            <a:r>
              <a:rPr lang="ru-RU" sz="1400" dirty="0" err="1"/>
              <a:t>мінливі</a:t>
            </a:r>
            <a:r>
              <a:rPr lang="ru-RU" sz="1400" dirty="0"/>
              <a:t> </a:t>
            </a:r>
            <a:r>
              <a:rPr lang="ru-RU" sz="1400" dirty="0" err="1"/>
              <a:t>вогні</a:t>
            </a:r>
            <a:r>
              <a:rPr lang="ru-RU" sz="1400" dirty="0"/>
              <a:t> на </a:t>
            </a:r>
            <a:r>
              <a:rPr lang="ru-RU" sz="1400" dirty="0" err="1"/>
              <a:t>дротяних</a:t>
            </a:r>
            <a:r>
              <a:rPr lang="ru-RU" sz="1400" dirty="0"/>
              <a:t> запасках, на </a:t>
            </a:r>
            <a:r>
              <a:rPr lang="ru-RU" sz="1400" dirty="0" err="1"/>
              <a:t>чересах</a:t>
            </a:r>
            <a:r>
              <a:rPr lang="ru-RU" sz="1400" dirty="0"/>
              <a:t> та </a:t>
            </a:r>
            <a:r>
              <a:rPr lang="ru-RU" sz="1400" dirty="0" err="1"/>
              <a:t>тобівках</a:t>
            </a:r>
            <a:r>
              <a:rPr lang="ru-RU" sz="1400" dirty="0" smtClean="0"/>
              <a:t>.»</a:t>
            </a:r>
            <a:endParaRPr lang="ru-RU" sz="1400" dirty="0"/>
          </a:p>
        </p:txBody>
      </p:sp>
      <p:pic>
        <p:nvPicPr>
          <p:cNvPr id="4105" name="Picture 9" descr="Presa de madera | De madera, Transporte, Made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66" y="4860476"/>
            <a:ext cx="2562175" cy="1872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4585498" y="3873263"/>
            <a:ext cx="4282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/>
              <a:t>Кашиця</a:t>
            </a:r>
            <a:r>
              <a:rPr lang="ru-RU" sz="1400" b="1" dirty="0"/>
              <a:t> </a:t>
            </a:r>
            <a:r>
              <a:rPr lang="ru-RU" sz="1400" dirty="0"/>
              <a:t>- </a:t>
            </a:r>
            <a:r>
              <a:rPr lang="ru-RU" sz="1400" dirty="0" err="1"/>
              <a:t>д</a:t>
            </a:r>
            <a:r>
              <a:rPr lang="ru-RU" sz="1400" dirty="0" err="1" smtClean="0"/>
              <a:t>ерев'яна</a:t>
            </a:r>
            <a:r>
              <a:rPr lang="ru-RU" sz="1400" dirty="0" smtClean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кам'яна</a:t>
            </a:r>
            <a:r>
              <a:rPr lang="ru-RU" sz="1400" dirty="0"/>
              <a:t> </a:t>
            </a:r>
            <a:r>
              <a:rPr lang="ru-RU" sz="1400" dirty="0" err="1"/>
              <a:t>загата</a:t>
            </a:r>
            <a:r>
              <a:rPr lang="ru-RU" sz="1400" dirty="0"/>
              <a:t> по берегах </a:t>
            </a:r>
            <a:r>
              <a:rPr lang="ru-RU" sz="1400" dirty="0" err="1"/>
              <a:t>гірської</a:t>
            </a:r>
            <a:r>
              <a:rPr lang="ru-RU" sz="1400" dirty="0"/>
              <a:t> </a:t>
            </a:r>
            <a:r>
              <a:rPr lang="ru-RU" sz="1400" dirty="0" err="1"/>
              <a:t>річки</a:t>
            </a:r>
            <a:r>
              <a:rPr lang="ru-RU" sz="1400" dirty="0"/>
              <a:t> для </a:t>
            </a:r>
            <a:r>
              <a:rPr lang="ru-RU" sz="1400" dirty="0" err="1"/>
              <a:t>захисту</a:t>
            </a:r>
            <a:r>
              <a:rPr lang="ru-RU" sz="1400" dirty="0"/>
              <a:t> </a:t>
            </a:r>
            <a:r>
              <a:rPr lang="ru-RU" sz="1400" dirty="0" err="1"/>
              <a:t>берегів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розмивання</a:t>
            </a:r>
            <a:r>
              <a:rPr lang="ru-RU" sz="1400" dirty="0"/>
              <a:t>. </a:t>
            </a:r>
            <a:r>
              <a:rPr lang="ru-RU" sz="1400" dirty="0" smtClean="0"/>
              <a:t>«</a:t>
            </a:r>
            <a:r>
              <a:rPr lang="ru-RU" sz="1400" dirty="0" err="1" smtClean="0"/>
              <a:t>Мусило</a:t>
            </a:r>
            <a:r>
              <a:rPr lang="ru-RU" sz="1400" dirty="0" smtClean="0"/>
              <a:t> </a:t>
            </a:r>
            <a:r>
              <a:rPr lang="ru-RU" sz="1400" dirty="0"/>
              <a:t>ж </a:t>
            </a:r>
            <a:r>
              <a:rPr lang="ru-RU" sz="1400" dirty="0" err="1"/>
              <a:t>прибитись</a:t>
            </a:r>
            <a:r>
              <a:rPr lang="ru-RU" sz="1400" dirty="0"/>
              <a:t> </a:t>
            </a:r>
            <a:r>
              <a:rPr lang="ru-RU" sz="1400" dirty="0" err="1"/>
              <a:t>десь</a:t>
            </a:r>
            <a:r>
              <a:rPr lang="ru-RU" sz="1400" dirty="0"/>
              <a:t> до </a:t>
            </a:r>
            <a:r>
              <a:rPr lang="ru-RU" sz="1400" dirty="0" err="1"/>
              <a:t>кашиці</a:t>
            </a:r>
            <a:r>
              <a:rPr lang="ru-RU" sz="1400" dirty="0"/>
              <a:t>, </a:t>
            </a:r>
            <a:r>
              <a:rPr lang="ru-RU" sz="1400" dirty="0" err="1"/>
              <a:t>десь</a:t>
            </a:r>
            <a:r>
              <a:rPr lang="ru-RU" sz="1400" dirty="0"/>
              <a:t> люди </a:t>
            </a:r>
            <a:r>
              <a:rPr lang="ru-RU" sz="1400" dirty="0" err="1"/>
              <a:t>мали</a:t>
            </a:r>
            <a:r>
              <a:rPr lang="ru-RU" sz="1400" dirty="0"/>
              <a:t>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спіймати</a:t>
            </a:r>
            <a:r>
              <a:rPr lang="ru-RU" sz="1400" dirty="0" smtClean="0"/>
              <a:t>.»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47036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1937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посуду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2725821"/>
            <a:ext cx="6336704" cy="15121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err="1" smtClean="0"/>
              <a:t>Коновка</a:t>
            </a:r>
            <a:r>
              <a:rPr lang="ru-RU" sz="1800" dirty="0" smtClean="0"/>
              <a:t> </a:t>
            </a:r>
            <a:r>
              <a:rPr lang="ru-RU" sz="1800" dirty="0"/>
              <a:t>-</a:t>
            </a:r>
            <a:r>
              <a:rPr lang="uk-UA" sz="1800" dirty="0"/>
              <a:t> </a:t>
            </a:r>
            <a:r>
              <a:rPr lang="uk-UA" sz="1800" dirty="0" smtClean="0"/>
              <a:t>металева </a:t>
            </a:r>
            <a:r>
              <a:rPr lang="uk-UA" sz="1800" dirty="0"/>
              <a:t>або дерев'яна посудина з дужкою </a:t>
            </a:r>
            <a:r>
              <a:rPr lang="uk-UA" sz="1800" dirty="0" smtClean="0"/>
              <a:t>для носіння </a:t>
            </a:r>
            <a:r>
              <a:rPr lang="uk-UA" sz="1800" dirty="0"/>
              <a:t>і зберігання води тощо заввишки приблизно 50 сантиметрів, діаметр дна ширший від верха, з дерев'яним вухом. </a:t>
            </a:r>
            <a:r>
              <a:rPr lang="uk-UA" sz="1800" dirty="0" smtClean="0"/>
              <a:t>«</a:t>
            </a:r>
            <a:r>
              <a:rPr lang="ru-RU" sz="1800" dirty="0" smtClean="0"/>
              <a:t>Коло </a:t>
            </a:r>
            <a:r>
              <a:rPr lang="ru-RU" sz="1800" dirty="0"/>
              <a:t>такого </a:t>
            </a:r>
            <a:r>
              <a:rPr lang="ru-RU" sz="1800" dirty="0" err="1"/>
              <a:t>поточка</a:t>
            </a:r>
            <a:r>
              <a:rPr lang="ru-RU" sz="1800" dirty="0"/>
              <a:t> </a:t>
            </a:r>
            <a:r>
              <a:rPr lang="ru-RU" sz="1800" dirty="0" err="1"/>
              <a:t>якась</a:t>
            </a:r>
            <a:r>
              <a:rPr lang="ru-RU" sz="1800" dirty="0"/>
              <a:t> добра душа лишала </a:t>
            </a:r>
            <a:r>
              <a:rPr lang="ru-RU" sz="1800" dirty="0" err="1"/>
              <a:t>горнятко</a:t>
            </a:r>
            <a:r>
              <a:rPr lang="ru-RU" sz="1800" dirty="0"/>
              <a:t>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коновочку</a:t>
            </a:r>
            <a:r>
              <a:rPr lang="ru-RU" sz="1800" dirty="0"/>
              <a:t> </a:t>
            </a:r>
            <a:r>
              <a:rPr lang="ru-RU" sz="1800" dirty="0" err="1"/>
              <a:t>гуслянки</a:t>
            </a:r>
            <a:r>
              <a:rPr lang="ru-RU" sz="1800" dirty="0" smtClean="0"/>
              <a:t>.»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92696"/>
            <a:ext cx="1995353" cy="1995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980728"/>
            <a:ext cx="6494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Барильця</a:t>
            </a:r>
            <a:r>
              <a:rPr lang="ru-RU" b="1" dirty="0"/>
              <a:t> </a:t>
            </a:r>
            <a:r>
              <a:rPr lang="ru-RU" dirty="0"/>
              <a:t>- </a:t>
            </a:r>
            <a:r>
              <a:rPr lang="ru-RU" dirty="0" smtClean="0"/>
              <a:t>невеличка </a:t>
            </a:r>
            <a:r>
              <a:rPr lang="ru-RU" dirty="0"/>
              <a:t>посудина для </a:t>
            </a:r>
            <a:r>
              <a:rPr lang="ru-RU" dirty="0" err="1"/>
              <a:t>рідини</a:t>
            </a:r>
            <a:r>
              <a:rPr lang="ru-RU" dirty="0"/>
              <a:t>, </a:t>
            </a:r>
            <a:r>
              <a:rPr lang="ru-RU" dirty="0" err="1"/>
              <a:t>найчастіше</a:t>
            </a:r>
            <a:r>
              <a:rPr lang="ru-RU" dirty="0"/>
              <a:t> з дерева, з </a:t>
            </a:r>
            <a:r>
              <a:rPr lang="ru-RU" dirty="0" err="1"/>
              <a:t>двома</a:t>
            </a:r>
            <a:r>
              <a:rPr lang="ru-RU" dirty="0"/>
              <a:t> днищами і </a:t>
            </a:r>
            <a:r>
              <a:rPr lang="ru-RU" dirty="0" err="1"/>
              <a:t>опуклими</a:t>
            </a:r>
            <a:r>
              <a:rPr lang="ru-RU" dirty="0"/>
              <a:t> </a:t>
            </a:r>
            <a:r>
              <a:rPr lang="ru-RU" dirty="0" err="1"/>
              <a:t>стінами</a:t>
            </a:r>
            <a:r>
              <a:rPr lang="ru-RU" dirty="0"/>
              <a:t>, </a:t>
            </a:r>
            <a:r>
              <a:rPr lang="ru-RU" dirty="0" err="1"/>
              <a:t>стягнутими</a:t>
            </a:r>
            <a:r>
              <a:rPr lang="ru-RU" dirty="0"/>
              <a:t> обручами. </a:t>
            </a:r>
            <a:r>
              <a:rPr lang="ru-RU" dirty="0" smtClean="0"/>
              <a:t>«</a:t>
            </a:r>
            <a:r>
              <a:rPr lang="ru-RU" dirty="0" err="1" smtClean="0"/>
              <a:t>Нові</a:t>
            </a:r>
            <a:r>
              <a:rPr lang="ru-RU" dirty="0" smtClean="0"/>
              <a:t> </a:t>
            </a:r>
            <a:r>
              <a:rPr lang="ru-RU" dirty="0" err="1"/>
              <a:t>бербениці</a:t>
            </a:r>
            <a:r>
              <a:rPr lang="ru-RU" dirty="0"/>
              <a:t> й </a:t>
            </a:r>
            <a:r>
              <a:rPr lang="ru-RU" dirty="0" err="1"/>
              <a:t>барильця</a:t>
            </a:r>
            <a:r>
              <a:rPr lang="ru-RU" dirty="0"/>
              <a:t> </a:t>
            </a:r>
            <a:r>
              <a:rPr lang="ru-RU" dirty="0" err="1"/>
              <a:t>німують</a:t>
            </a:r>
            <a:r>
              <a:rPr lang="ru-RU" dirty="0"/>
              <a:t> в кутку, </a:t>
            </a:r>
            <a:r>
              <a:rPr lang="ru-RU" dirty="0" err="1"/>
              <a:t>хоч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занукай</a:t>
            </a:r>
            <a:r>
              <a:rPr lang="ru-RU" dirty="0"/>
              <a:t> до них – і </a:t>
            </a:r>
            <a:r>
              <a:rPr lang="ru-RU" dirty="0" err="1"/>
              <a:t>обізветься</a:t>
            </a:r>
            <a:r>
              <a:rPr lang="ru-RU" dirty="0"/>
              <a:t> голос, </a:t>
            </a:r>
            <a:r>
              <a:rPr lang="ru-RU" dirty="0" err="1"/>
              <a:t>що</a:t>
            </a:r>
            <a:r>
              <a:rPr lang="ru-RU" dirty="0"/>
              <a:t> там жив</a:t>
            </a:r>
            <a:r>
              <a:rPr lang="ru-RU" dirty="0" smtClean="0"/>
              <a:t>.»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18" y="2439990"/>
            <a:ext cx="1979049" cy="1978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549676"/>
            <a:ext cx="53285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/>
              <a:t>Начиння</a:t>
            </a:r>
            <a:r>
              <a:rPr lang="ru-RU" dirty="0"/>
              <a:t> - 1.Знаряддя </a:t>
            </a:r>
            <a:r>
              <a:rPr lang="ru-RU" dirty="0" err="1"/>
              <a:t>праці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необхідні</a:t>
            </a:r>
            <a:r>
              <a:rPr lang="ru-RU" dirty="0"/>
              <a:t> для </a:t>
            </a:r>
            <a:r>
              <a:rPr lang="ru-RU" dirty="0" err="1"/>
              <a:t>виконання</a:t>
            </a:r>
            <a:r>
              <a:rPr lang="ru-RU" dirty="0"/>
              <a:t> будь – </a:t>
            </a:r>
            <a:r>
              <a:rPr lang="ru-RU" dirty="0" err="1"/>
              <a:t>якої</a:t>
            </a:r>
            <a:r>
              <a:rPr lang="ru-RU" dirty="0"/>
              <a:t> роботи.2. </a:t>
            </a:r>
            <a:r>
              <a:rPr lang="ru-RU" dirty="0" err="1"/>
              <a:t>Господарські</a:t>
            </a:r>
            <a:r>
              <a:rPr lang="ru-RU" dirty="0"/>
              <a:t> </a:t>
            </a:r>
            <a:r>
              <a:rPr lang="ru-RU" dirty="0" err="1"/>
              <a:t>речі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служать</a:t>
            </a:r>
            <a:r>
              <a:rPr lang="ru-RU" dirty="0"/>
              <a:t> для </a:t>
            </a:r>
            <a:r>
              <a:rPr lang="ru-RU" dirty="0" err="1"/>
              <a:t>приготування</a:t>
            </a:r>
            <a:r>
              <a:rPr lang="ru-RU" dirty="0"/>
              <a:t>, </a:t>
            </a:r>
            <a:r>
              <a:rPr lang="ru-RU" dirty="0" err="1"/>
              <a:t>подачі</a:t>
            </a:r>
            <a:r>
              <a:rPr lang="ru-RU" dirty="0"/>
              <a:t>, </a:t>
            </a:r>
            <a:r>
              <a:rPr lang="ru-RU" dirty="0" err="1"/>
              <a:t>зберігання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, </a:t>
            </a:r>
            <a:r>
              <a:rPr lang="ru-RU" dirty="0" err="1"/>
              <a:t>напоїв</a:t>
            </a:r>
            <a:r>
              <a:rPr lang="ru-RU" dirty="0"/>
              <a:t>; </a:t>
            </a:r>
            <a:r>
              <a:rPr lang="ru-RU" dirty="0" smtClean="0"/>
              <a:t>посуд. «Ватаг </a:t>
            </a:r>
            <a:r>
              <a:rPr lang="ru-RU" dirty="0" err="1"/>
              <a:t>сидить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начиння</a:t>
            </a:r>
            <a:r>
              <a:rPr lang="ru-RU" dirty="0"/>
              <a:t>, як </a:t>
            </a:r>
            <a:r>
              <a:rPr lang="ru-RU" dirty="0" err="1"/>
              <a:t>батько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.» </a:t>
            </a:r>
            <a:r>
              <a:rPr lang="uk-UA" dirty="0" smtClean="0"/>
              <a:t>У</a:t>
            </a:r>
            <a:r>
              <a:rPr lang="ru-RU" dirty="0" smtClean="0"/>
              <a:t> </a:t>
            </a:r>
            <a:r>
              <a:rPr lang="ru-RU" dirty="0" err="1"/>
              <a:t>повісті</a:t>
            </a:r>
            <a:r>
              <a:rPr lang="ru-RU" dirty="0"/>
              <a:t> "</a:t>
            </a:r>
            <a:r>
              <a:rPr lang="ru-RU" dirty="0" err="1"/>
              <a:t>Тіні</a:t>
            </a:r>
            <a:r>
              <a:rPr lang="ru-RU" dirty="0"/>
              <a:t> </a:t>
            </a:r>
            <a:r>
              <a:rPr lang="ru-RU" dirty="0" err="1"/>
              <a:t>забутих</a:t>
            </a:r>
            <a:r>
              <a:rPr lang="ru-RU" dirty="0"/>
              <a:t> </a:t>
            </a:r>
            <a:r>
              <a:rPr lang="ru-RU" dirty="0" err="1"/>
              <a:t>предків</a:t>
            </a:r>
            <a:r>
              <a:rPr lang="ru-RU" dirty="0"/>
              <a:t>" </a:t>
            </a:r>
            <a:r>
              <a:rPr lang="ru-RU" dirty="0" err="1"/>
              <a:t>М.Коцюбинський</a:t>
            </a:r>
            <a:r>
              <a:rPr lang="ru-RU" dirty="0"/>
              <a:t> </a:t>
            </a:r>
            <a:r>
              <a:rPr lang="ru-RU" dirty="0" err="1"/>
              <a:t>використовує</a:t>
            </a:r>
            <a:r>
              <a:rPr lang="ru-RU" dirty="0"/>
              <a:t> </a:t>
            </a:r>
            <a:r>
              <a:rPr lang="ru-RU" dirty="0" err="1"/>
              <a:t>начиння</a:t>
            </a:r>
            <a:r>
              <a:rPr lang="ru-RU" dirty="0"/>
              <a:t> в другому </a:t>
            </a:r>
            <a:r>
              <a:rPr lang="ru-RU" dirty="0" err="1"/>
              <a:t>значенні</a:t>
            </a:r>
            <a:r>
              <a:rPr lang="ru-RU" dirty="0"/>
              <a:t>. </a:t>
            </a:r>
          </a:p>
        </p:txBody>
      </p:sp>
      <p:sp>
        <p:nvSpPr>
          <p:cNvPr id="6" name="AutoShape 6" descr="Начиння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5210"/>
            <a:ext cx="3173171" cy="2120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804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9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5" y="-171400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їжі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продуктів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харчування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739" y="620985"/>
            <a:ext cx="6153695" cy="23936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1800" dirty="0"/>
              <a:t> </a:t>
            </a:r>
            <a:endParaRPr lang="ru-RU" sz="1800" dirty="0"/>
          </a:p>
          <a:p>
            <a:pPr marL="0" indent="0" algn="just">
              <a:buNone/>
            </a:pPr>
            <a:r>
              <a:rPr lang="ru-RU" sz="1900" b="1" dirty="0" err="1"/>
              <a:t>Бринза</a:t>
            </a:r>
            <a:r>
              <a:rPr lang="ru-RU" sz="1900" b="1" dirty="0"/>
              <a:t> </a:t>
            </a:r>
            <a:r>
              <a:rPr lang="ru-RU" sz="1900" dirty="0"/>
              <a:t>–  </a:t>
            </a:r>
            <a:r>
              <a:rPr lang="ru-RU" sz="1900" dirty="0" smtClean="0"/>
              <a:t>сир </a:t>
            </a:r>
            <a:r>
              <a:rPr lang="ru-RU" sz="1900" dirty="0"/>
              <a:t>з </a:t>
            </a:r>
            <a:r>
              <a:rPr lang="ru-RU" sz="1900" dirty="0" err="1"/>
              <a:t>овечого</a:t>
            </a:r>
            <a:r>
              <a:rPr lang="ru-RU" sz="1900" dirty="0"/>
              <a:t> молока. </a:t>
            </a:r>
            <a:r>
              <a:rPr lang="ru-RU" sz="1900" dirty="0" err="1"/>
              <a:t>Бринза</a:t>
            </a:r>
            <a:r>
              <a:rPr lang="ru-RU" sz="1900" dirty="0"/>
              <a:t> </a:t>
            </a:r>
            <a:r>
              <a:rPr lang="ru-RU" sz="1900" dirty="0" err="1"/>
              <a:t>може</a:t>
            </a:r>
            <a:r>
              <a:rPr lang="ru-RU" sz="1900" dirty="0"/>
              <a:t> </a:t>
            </a:r>
            <a:r>
              <a:rPr lang="ru-RU" sz="1900" dirty="0" err="1"/>
              <a:t>виготовлятися</a:t>
            </a:r>
            <a:r>
              <a:rPr lang="ru-RU" sz="1900" dirty="0"/>
              <a:t> з </a:t>
            </a:r>
            <a:r>
              <a:rPr lang="ru-RU" sz="1900" dirty="0" err="1"/>
              <a:t>овечого</a:t>
            </a:r>
            <a:r>
              <a:rPr lang="ru-RU" sz="1900" dirty="0"/>
              <a:t>, </a:t>
            </a:r>
            <a:r>
              <a:rPr lang="ru-RU" sz="1900" dirty="0" err="1"/>
              <a:t>коров'ячого</a:t>
            </a:r>
            <a:r>
              <a:rPr lang="ru-RU" sz="1900" dirty="0"/>
              <a:t>, </a:t>
            </a:r>
            <a:r>
              <a:rPr lang="ru-RU" sz="1900" dirty="0" err="1"/>
              <a:t>козячого</a:t>
            </a:r>
            <a:r>
              <a:rPr lang="ru-RU" sz="1900" dirty="0"/>
              <a:t> молока, </a:t>
            </a:r>
            <a:r>
              <a:rPr lang="ru-RU" sz="1900" dirty="0" err="1"/>
              <a:t>фактично</a:t>
            </a:r>
            <a:r>
              <a:rPr lang="ru-RU" sz="1900" dirty="0"/>
              <a:t> – </a:t>
            </a:r>
            <a:r>
              <a:rPr lang="ru-RU" sz="1900" dirty="0" err="1"/>
              <a:t>це</a:t>
            </a:r>
            <a:r>
              <a:rPr lang="ru-RU" sz="1900" dirty="0"/>
              <a:t> </a:t>
            </a:r>
            <a:r>
              <a:rPr lang="ru-RU" sz="1900" dirty="0" err="1"/>
              <a:t>будз</a:t>
            </a:r>
            <a:r>
              <a:rPr lang="ru-RU" sz="1900" dirty="0"/>
              <a:t>, </a:t>
            </a:r>
            <a:r>
              <a:rPr lang="ru-RU" sz="1900" dirty="0" err="1"/>
              <a:t>перетертий</a:t>
            </a:r>
            <a:r>
              <a:rPr lang="ru-RU" sz="1900" dirty="0"/>
              <a:t> у </a:t>
            </a:r>
            <a:r>
              <a:rPr lang="ru-RU" sz="1900" dirty="0" err="1"/>
              <a:t>певній</a:t>
            </a:r>
            <a:r>
              <a:rPr lang="ru-RU" sz="1900" dirty="0"/>
              <a:t> </a:t>
            </a:r>
            <a:r>
              <a:rPr lang="ru-RU" sz="1900" dirty="0" err="1"/>
              <a:t>пропорції</a:t>
            </a:r>
            <a:r>
              <a:rPr lang="ru-RU" sz="1900" dirty="0"/>
              <a:t> з </a:t>
            </a:r>
            <a:r>
              <a:rPr lang="ru-RU" sz="1900" dirty="0" err="1"/>
              <a:t>сіллю</a:t>
            </a:r>
            <a:r>
              <a:rPr lang="ru-RU" sz="1900" dirty="0"/>
              <a:t>. </a:t>
            </a:r>
            <a:r>
              <a:rPr lang="ru-RU" sz="1900" dirty="0" err="1"/>
              <a:t>Бринза</a:t>
            </a:r>
            <a:r>
              <a:rPr lang="ru-RU" sz="1900" dirty="0"/>
              <a:t> </a:t>
            </a:r>
            <a:r>
              <a:rPr lang="ru-RU" sz="1900" dirty="0" err="1"/>
              <a:t>зберігалася</a:t>
            </a:r>
            <a:r>
              <a:rPr lang="ru-RU" sz="1900" dirty="0"/>
              <a:t> </a:t>
            </a:r>
            <a:r>
              <a:rPr lang="ru-RU" sz="1900" dirty="0" err="1"/>
              <a:t>довго</a:t>
            </a:r>
            <a:r>
              <a:rPr lang="ru-RU" sz="1900" dirty="0"/>
              <a:t> і </a:t>
            </a:r>
            <a:r>
              <a:rPr lang="ru-RU" sz="1900" dirty="0" err="1"/>
              <a:t>була</a:t>
            </a:r>
            <a:r>
              <a:rPr lang="ru-RU" sz="1900" dirty="0"/>
              <a:t> </a:t>
            </a:r>
            <a:r>
              <a:rPr lang="ru-RU" sz="1900" dirty="0" err="1"/>
              <a:t>придатна</a:t>
            </a:r>
            <a:r>
              <a:rPr lang="ru-RU" sz="1900" dirty="0"/>
              <a:t> для </a:t>
            </a:r>
            <a:r>
              <a:rPr lang="ru-RU" sz="1900" dirty="0" err="1"/>
              <a:t>зберігання</a:t>
            </a:r>
            <a:r>
              <a:rPr lang="ru-RU" sz="1900" dirty="0"/>
              <a:t> </a:t>
            </a:r>
            <a:r>
              <a:rPr lang="ru-RU" sz="1900" dirty="0" err="1"/>
              <a:t>протягом</a:t>
            </a:r>
            <a:r>
              <a:rPr lang="ru-RU" sz="1900" dirty="0"/>
              <a:t> року. </a:t>
            </a:r>
            <a:r>
              <a:rPr lang="ru-RU" sz="1900" dirty="0" smtClean="0"/>
              <a:t>«Потому </a:t>
            </a:r>
            <a:r>
              <a:rPr lang="ru-RU" sz="1900" dirty="0" err="1"/>
              <a:t>всі</a:t>
            </a:r>
            <a:r>
              <a:rPr lang="ru-RU" sz="1900" dirty="0"/>
              <a:t> разом пили за </a:t>
            </a:r>
            <a:r>
              <a:rPr lang="ru-RU" sz="1900" dirty="0" err="1"/>
              <a:t>здоров'я</a:t>
            </a:r>
            <a:r>
              <a:rPr lang="ru-RU" sz="1900" dirty="0"/>
              <a:t> </a:t>
            </a:r>
            <a:r>
              <a:rPr lang="ru-RU" sz="1900" dirty="0" err="1"/>
              <a:t>маржинки</a:t>
            </a:r>
            <a:r>
              <a:rPr lang="ru-RU" sz="1900" dirty="0"/>
              <a:t>, </a:t>
            </a:r>
            <a:r>
              <a:rPr lang="ru-RU" sz="1900" dirty="0" err="1"/>
              <a:t>гості</a:t>
            </a:r>
            <a:r>
              <a:rPr lang="ru-RU" sz="1900" dirty="0"/>
              <a:t> набирали у </a:t>
            </a:r>
            <a:r>
              <a:rPr lang="ru-RU" sz="1900" dirty="0" err="1"/>
              <a:t>бербениці</a:t>
            </a:r>
            <a:r>
              <a:rPr lang="ru-RU" sz="1900" dirty="0"/>
              <a:t> </a:t>
            </a:r>
            <a:r>
              <a:rPr lang="ru-RU" sz="1900" dirty="0" err="1"/>
              <a:t>бринзи</a:t>
            </a:r>
            <a:r>
              <a:rPr lang="ru-RU" sz="1900" dirty="0"/>
              <a:t> та в </a:t>
            </a:r>
            <a:r>
              <a:rPr lang="ru-RU" sz="1900" dirty="0" err="1"/>
              <a:t>мирності</a:t>
            </a:r>
            <a:r>
              <a:rPr lang="ru-RU" sz="1900" dirty="0"/>
              <a:t> </a:t>
            </a:r>
            <a:r>
              <a:rPr lang="ru-RU" sz="1900" dirty="0" err="1"/>
              <a:t>знову</a:t>
            </a:r>
            <a:r>
              <a:rPr lang="ru-RU" sz="1900" dirty="0"/>
              <a:t> спускались в </a:t>
            </a:r>
            <a:r>
              <a:rPr lang="ru-RU" sz="1900" dirty="0" err="1"/>
              <a:t>долини</a:t>
            </a:r>
            <a:r>
              <a:rPr lang="ru-RU" sz="1900" dirty="0" smtClean="0"/>
              <a:t>.»</a:t>
            </a:r>
            <a:endParaRPr lang="ru-RU" sz="1900" dirty="0"/>
          </a:p>
          <a:p>
            <a:pPr marL="0" indent="0" algn="just">
              <a:buNone/>
            </a:pPr>
            <a:r>
              <a:rPr lang="ru-RU" sz="1900" b="1" dirty="0" err="1"/>
              <a:t>Будз</a:t>
            </a:r>
            <a:r>
              <a:rPr lang="ru-RU" sz="1900" dirty="0"/>
              <a:t> –  </a:t>
            </a:r>
            <a:r>
              <a:rPr lang="ru-RU" sz="1900" dirty="0" err="1"/>
              <a:t>с</a:t>
            </a:r>
            <a:r>
              <a:rPr lang="ru-RU" sz="1900" dirty="0" err="1" smtClean="0"/>
              <a:t>віжий</a:t>
            </a:r>
            <a:r>
              <a:rPr lang="ru-RU" sz="1900" dirty="0" smtClean="0"/>
              <a:t> </a:t>
            </a:r>
            <a:r>
              <a:rPr lang="ru-RU" sz="1900" dirty="0"/>
              <a:t>овечий сир. </a:t>
            </a:r>
            <a:r>
              <a:rPr lang="ru-RU" sz="1900" dirty="0" err="1"/>
              <a:t>Будз</a:t>
            </a:r>
            <a:r>
              <a:rPr lang="ru-RU" sz="1900" dirty="0"/>
              <a:t> </a:t>
            </a:r>
            <a:r>
              <a:rPr lang="ru-RU" sz="1900" dirty="0" err="1"/>
              <a:t>виготовляється</a:t>
            </a:r>
            <a:r>
              <a:rPr lang="ru-RU" sz="1900" dirty="0"/>
              <a:t> з </a:t>
            </a:r>
            <a:r>
              <a:rPr lang="ru-RU" sz="1900" dirty="0" err="1"/>
              <a:t>коров'ячого</a:t>
            </a:r>
            <a:r>
              <a:rPr lang="ru-RU" sz="1900" dirty="0"/>
              <a:t> молока, </a:t>
            </a:r>
            <a:r>
              <a:rPr lang="ru-RU" sz="1900" dirty="0" err="1"/>
              <a:t>овечого</a:t>
            </a:r>
            <a:r>
              <a:rPr lang="ru-RU" sz="1900" dirty="0"/>
              <a:t> та </a:t>
            </a:r>
            <a:r>
              <a:rPr lang="ru-RU" sz="1900" dirty="0" err="1"/>
              <a:t>козячого</a:t>
            </a:r>
            <a:r>
              <a:rPr lang="ru-RU" sz="1900" dirty="0"/>
              <a:t>. </a:t>
            </a:r>
            <a:r>
              <a:rPr lang="ru-RU" sz="1900" dirty="0" smtClean="0"/>
              <a:t>«Все </a:t>
            </a:r>
            <a:r>
              <a:rPr lang="ru-RU" sz="1900" dirty="0" err="1"/>
              <a:t>воно</a:t>
            </a:r>
            <a:r>
              <a:rPr lang="ru-RU" sz="1900" dirty="0"/>
              <a:t> – </a:t>
            </a:r>
            <a:r>
              <a:rPr lang="ru-RU" sz="1900" dirty="0" err="1"/>
              <a:t>чорні</a:t>
            </a:r>
            <a:r>
              <a:rPr lang="ru-RU" sz="1900" dirty="0"/>
              <a:t> лавки і </a:t>
            </a:r>
            <a:r>
              <a:rPr lang="ru-RU" sz="1900" dirty="0" err="1"/>
              <a:t>стіни</a:t>
            </a:r>
            <a:r>
              <a:rPr lang="ru-RU" sz="1900" dirty="0"/>
              <a:t>, </a:t>
            </a:r>
            <a:r>
              <a:rPr lang="ru-RU" sz="1900" dirty="0" err="1"/>
              <a:t>ватра</a:t>
            </a:r>
            <a:r>
              <a:rPr lang="ru-RU" sz="1900" dirty="0"/>
              <a:t> і </a:t>
            </a:r>
            <a:r>
              <a:rPr lang="ru-RU" sz="1900" dirty="0" err="1"/>
              <a:t>дим</a:t>
            </a:r>
            <a:r>
              <a:rPr lang="ru-RU" sz="1900" dirty="0"/>
              <a:t>, </a:t>
            </a:r>
            <a:r>
              <a:rPr lang="ru-RU" sz="1900" dirty="0" err="1"/>
              <a:t>будз</a:t>
            </a:r>
            <a:r>
              <a:rPr lang="ru-RU" sz="1900" dirty="0"/>
              <a:t>, </a:t>
            </a:r>
            <a:r>
              <a:rPr lang="ru-RU" sz="1900" dirty="0" err="1"/>
              <a:t>бербениці</a:t>
            </a:r>
            <a:r>
              <a:rPr lang="ru-RU" sz="1900" dirty="0"/>
              <a:t> і </a:t>
            </a:r>
            <a:r>
              <a:rPr lang="ru-RU" sz="1900" dirty="0" err="1"/>
              <a:t>жентиця</a:t>
            </a:r>
            <a:r>
              <a:rPr lang="ru-RU" sz="1900" dirty="0"/>
              <a:t>, – все </a:t>
            </a:r>
            <a:r>
              <a:rPr lang="ru-RU" sz="1900" dirty="0" err="1"/>
              <a:t>воно</a:t>
            </a:r>
            <a:r>
              <a:rPr lang="ru-RU" sz="1900" dirty="0"/>
              <a:t> </a:t>
            </a:r>
            <a:r>
              <a:rPr lang="ru-RU" sz="1900" dirty="0" err="1"/>
              <a:t>близьке</a:t>
            </a:r>
            <a:r>
              <a:rPr lang="ru-RU" sz="1900" dirty="0"/>
              <a:t> і </a:t>
            </a:r>
            <a:r>
              <a:rPr lang="ru-RU" sz="1900" dirty="0" err="1"/>
              <a:t>рідне</a:t>
            </a:r>
            <a:r>
              <a:rPr lang="ru-RU" sz="1900" dirty="0"/>
              <a:t>, на </a:t>
            </a:r>
            <a:r>
              <a:rPr lang="ru-RU" sz="1900" dirty="0" err="1"/>
              <a:t>всьому</a:t>
            </a:r>
            <a:r>
              <a:rPr lang="ru-RU" sz="1900" dirty="0"/>
              <a:t> </a:t>
            </a:r>
            <a:r>
              <a:rPr lang="ru-RU" sz="1900" dirty="0" err="1"/>
              <a:t>спочила</a:t>
            </a:r>
            <a:r>
              <a:rPr lang="ru-RU" sz="1900" dirty="0"/>
              <a:t> </a:t>
            </a:r>
            <a:r>
              <a:rPr lang="ru-RU" sz="1900" dirty="0" err="1"/>
              <a:t>його</a:t>
            </a:r>
            <a:r>
              <a:rPr lang="ru-RU" sz="1900" dirty="0"/>
              <a:t> тепла рука</a:t>
            </a:r>
            <a:r>
              <a:rPr lang="ru-RU" sz="1900" dirty="0" smtClean="0"/>
              <a:t>.»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15346" r="14402" b="12218"/>
          <a:stretch/>
        </p:blipFill>
        <p:spPr bwMode="auto">
          <a:xfrm>
            <a:off x="6376233" y="832683"/>
            <a:ext cx="2496045" cy="2100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98" y="3140968"/>
            <a:ext cx="2753000" cy="181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3140968"/>
            <a:ext cx="56684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/>
              <a:t>Гуслянка</a:t>
            </a:r>
            <a:r>
              <a:rPr lang="ru-RU" sz="1600" b="1" dirty="0"/>
              <a:t> </a:t>
            </a:r>
            <a:r>
              <a:rPr lang="ru-RU" sz="1600" dirty="0"/>
              <a:t>–  </a:t>
            </a:r>
            <a:r>
              <a:rPr lang="ru-RU" sz="1600" dirty="0" err="1"/>
              <a:t>к</a:t>
            </a:r>
            <a:r>
              <a:rPr lang="ru-RU" sz="1600" dirty="0" err="1" smtClean="0"/>
              <a:t>исляк</a:t>
            </a:r>
            <a:r>
              <a:rPr lang="ru-RU" sz="1600" dirty="0" smtClean="0"/>
              <a:t> </a:t>
            </a:r>
            <a:r>
              <a:rPr lang="ru-RU" sz="1600" dirty="0"/>
              <a:t>з пареного молока,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кип'ячене</a:t>
            </a:r>
            <a:r>
              <a:rPr lang="ru-RU" sz="1600" dirty="0"/>
              <a:t> молоко, </a:t>
            </a:r>
            <a:r>
              <a:rPr lang="ru-RU" sz="1600" dirty="0" err="1"/>
              <a:t>квашене</a:t>
            </a:r>
            <a:r>
              <a:rPr lang="ru-RU" sz="1600" dirty="0"/>
              <a:t> за </a:t>
            </a:r>
            <a:r>
              <a:rPr lang="ru-RU" sz="1600" dirty="0" err="1"/>
              <a:t>спеціальною</a:t>
            </a:r>
            <a:r>
              <a:rPr lang="ru-RU" sz="1600" dirty="0"/>
              <a:t> </a:t>
            </a:r>
            <a:r>
              <a:rPr lang="ru-RU" sz="1600" dirty="0" err="1"/>
              <a:t>технологією</a:t>
            </a:r>
            <a:r>
              <a:rPr lang="ru-RU" sz="1600" dirty="0"/>
              <a:t>, яке могло </a:t>
            </a:r>
            <a:r>
              <a:rPr lang="ru-RU" sz="1600" dirty="0" err="1"/>
              <a:t>довго</a:t>
            </a:r>
            <a:r>
              <a:rPr lang="ru-RU" sz="1600" dirty="0"/>
              <a:t> </a:t>
            </a:r>
            <a:r>
              <a:rPr lang="ru-RU" sz="1600" dirty="0" err="1"/>
              <a:t>зберігатись</a:t>
            </a:r>
            <a:r>
              <a:rPr lang="ru-RU" sz="1600" dirty="0"/>
              <a:t> і </a:t>
            </a:r>
            <a:r>
              <a:rPr lang="ru-RU" sz="1600" dirty="0" err="1"/>
              <a:t>було</a:t>
            </a:r>
            <a:r>
              <a:rPr lang="ru-RU" sz="1600" dirty="0"/>
              <a:t> </a:t>
            </a:r>
            <a:r>
              <a:rPr lang="ru-RU" sz="1600" dirty="0" err="1"/>
              <a:t>придатне</a:t>
            </a:r>
            <a:r>
              <a:rPr lang="ru-RU" sz="1600" dirty="0"/>
              <a:t> для </a:t>
            </a:r>
            <a:r>
              <a:rPr lang="ru-RU" sz="1600" dirty="0" err="1"/>
              <a:t>споживання</a:t>
            </a:r>
            <a:r>
              <a:rPr lang="ru-RU" sz="1600" dirty="0"/>
              <a:t> </a:t>
            </a:r>
            <a:r>
              <a:rPr lang="ru-RU" sz="1600" dirty="0" err="1"/>
              <a:t>навіть</a:t>
            </a:r>
            <a:r>
              <a:rPr lang="ru-RU" sz="1600" dirty="0"/>
              <a:t> через </a:t>
            </a:r>
            <a:r>
              <a:rPr lang="ru-RU" sz="1600" dirty="0" err="1"/>
              <a:t>кілька</a:t>
            </a:r>
            <a:r>
              <a:rPr lang="ru-RU" sz="1600" dirty="0"/>
              <a:t> </a:t>
            </a:r>
            <a:r>
              <a:rPr lang="ru-RU" sz="1600" dirty="0" err="1"/>
              <a:t>місяців</a:t>
            </a:r>
            <a:r>
              <a:rPr lang="ru-RU" sz="1600" dirty="0"/>
              <a:t>. </a:t>
            </a:r>
            <a:r>
              <a:rPr lang="ru-RU" sz="1600" dirty="0" err="1"/>
              <a:t>Засідали</a:t>
            </a:r>
            <a:r>
              <a:rPr lang="ru-RU" sz="1600" dirty="0"/>
              <a:t> за </a:t>
            </a:r>
            <a:r>
              <a:rPr lang="ru-RU" sz="1600" dirty="0" err="1"/>
              <a:t>мережаний</a:t>
            </a:r>
            <a:r>
              <a:rPr lang="ru-RU" sz="1600" dirty="0"/>
              <a:t> </a:t>
            </a:r>
            <a:r>
              <a:rPr lang="ru-RU" sz="1600" dirty="0" err="1"/>
              <a:t>стіл</a:t>
            </a:r>
            <a:r>
              <a:rPr lang="ru-RU" sz="1600" dirty="0"/>
              <a:t>, </a:t>
            </a:r>
            <a:r>
              <a:rPr lang="ru-RU" sz="1600" dirty="0" err="1"/>
              <a:t>тяжкі</a:t>
            </a:r>
            <a:r>
              <a:rPr lang="ru-RU" sz="1600" dirty="0"/>
              <a:t> в </a:t>
            </a:r>
            <a:r>
              <a:rPr lang="ru-RU" sz="1600" dirty="0" err="1"/>
              <a:t>своїм</a:t>
            </a:r>
            <a:r>
              <a:rPr lang="ru-RU" sz="1600" dirty="0"/>
              <a:t> </a:t>
            </a:r>
            <a:r>
              <a:rPr lang="ru-RU" sz="1600" dirty="0" err="1"/>
              <a:t>овечім</a:t>
            </a:r>
            <a:r>
              <a:rPr lang="ru-RU" sz="1600" dirty="0"/>
              <a:t> </a:t>
            </a:r>
            <a:r>
              <a:rPr lang="ru-RU" sz="1600" dirty="0" err="1"/>
              <a:t>убранні</a:t>
            </a:r>
            <a:r>
              <a:rPr lang="ru-RU" sz="1600" dirty="0"/>
              <a:t>, і </a:t>
            </a:r>
            <a:r>
              <a:rPr lang="ru-RU" sz="1600" dirty="0" err="1"/>
              <a:t>споживали</a:t>
            </a:r>
            <a:r>
              <a:rPr lang="ru-RU" sz="1600" dirty="0"/>
              <a:t> </a:t>
            </a:r>
            <a:r>
              <a:rPr lang="ru-RU" sz="1600" dirty="0" err="1"/>
              <a:t>вкупі</a:t>
            </a:r>
            <a:r>
              <a:rPr lang="ru-RU" sz="1600" dirty="0"/>
              <a:t> </a:t>
            </a:r>
            <a:r>
              <a:rPr lang="ru-RU" sz="1600" dirty="0" err="1"/>
              <a:t>свіжу</a:t>
            </a:r>
            <a:r>
              <a:rPr lang="ru-RU" sz="1600" dirty="0"/>
              <a:t> кулешу та </a:t>
            </a:r>
            <a:r>
              <a:rPr lang="ru-RU" sz="1600" dirty="0" err="1"/>
              <a:t>гуслянку</a:t>
            </a:r>
            <a:r>
              <a:rPr lang="ru-RU" sz="1600" dirty="0"/>
              <a:t> </a:t>
            </a:r>
            <a:r>
              <a:rPr lang="ru-RU" sz="1600" dirty="0" err="1"/>
              <a:t>гостру</a:t>
            </a:r>
            <a:r>
              <a:rPr lang="ru-RU" sz="1600" dirty="0"/>
              <a:t>, од </a:t>
            </a:r>
            <a:r>
              <a:rPr lang="ru-RU" sz="1600" dirty="0" err="1"/>
              <a:t>якої</a:t>
            </a:r>
            <a:r>
              <a:rPr lang="ru-RU" sz="1600" dirty="0"/>
              <a:t> облазив </a:t>
            </a:r>
            <a:r>
              <a:rPr lang="ru-RU" sz="1600" dirty="0" err="1"/>
              <a:t>язик</a:t>
            </a:r>
            <a:r>
              <a:rPr lang="ru-RU" sz="16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085184"/>
            <a:ext cx="5544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Кулеша</a:t>
            </a:r>
            <a:r>
              <a:rPr lang="ru-RU" sz="1600" dirty="0"/>
              <a:t> –  </a:t>
            </a:r>
            <a:r>
              <a:rPr lang="ru-RU" sz="1600" dirty="0" err="1"/>
              <a:t>с</a:t>
            </a:r>
            <a:r>
              <a:rPr lang="ru-RU" sz="1600" dirty="0" err="1" smtClean="0"/>
              <a:t>трава</a:t>
            </a:r>
            <a:r>
              <a:rPr lang="ru-RU" sz="1600" dirty="0" smtClean="0"/>
              <a:t> </a:t>
            </a:r>
            <a:r>
              <a:rPr lang="ru-RU" sz="1600" dirty="0"/>
              <a:t>з </a:t>
            </a:r>
            <a:r>
              <a:rPr lang="ru-RU" sz="1600" dirty="0" err="1"/>
              <a:t>кукурудзяного</a:t>
            </a:r>
            <a:r>
              <a:rPr lang="ru-RU" sz="1600" dirty="0"/>
              <a:t> </a:t>
            </a:r>
            <a:r>
              <a:rPr lang="ru-RU" sz="1600" dirty="0" err="1"/>
              <a:t>борошна</a:t>
            </a:r>
            <a:r>
              <a:rPr lang="ru-RU" sz="1600" dirty="0"/>
              <a:t>. </a:t>
            </a:r>
            <a:r>
              <a:rPr lang="ru-RU" sz="1600" dirty="0" err="1"/>
              <a:t>Споживають</a:t>
            </a:r>
            <a:r>
              <a:rPr lang="ru-RU" sz="1600" dirty="0"/>
              <a:t> кулешу з </a:t>
            </a:r>
            <a:r>
              <a:rPr lang="ru-RU" sz="1600" dirty="0" err="1"/>
              <a:t>молочними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м'ясними</a:t>
            </a:r>
            <a:r>
              <a:rPr lang="ru-RU" sz="1600" dirty="0"/>
              <a:t> продуктами. </a:t>
            </a:r>
            <a:r>
              <a:rPr lang="ru-RU" sz="1600" dirty="0" err="1"/>
              <a:t>Вживають</a:t>
            </a:r>
            <a:r>
              <a:rPr lang="ru-RU" sz="1600" dirty="0"/>
              <a:t> і </a:t>
            </a:r>
            <a:r>
              <a:rPr lang="ru-RU" sz="1600" dirty="0" err="1"/>
              <a:t>замість</a:t>
            </a:r>
            <a:r>
              <a:rPr lang="ru-RU" sz="1600" dirty="0"/>
              <a:t> </a:t>
            </a:r>
            <a:r>
              <a:rPr lang="ru-RU" sz="1600" dirty="0" err="1"/>
              <a:t>хліба</a:t>
            </a:r>
            <a:r>
              <a:rPr lang="ru-RU" sz="1600" dirty="0"/>
              <a:t>. </a:t>
            </a:r>
            <a:r>
              <a:rPr lang="ru-RU" sz="1600" dirty="0" smtClean="0"/>
              <a:t>«</a:t>
            </a:r>
            <a:r>
              <a:rPr lang="ru-RU" sz="1600" dirty="0" err="1" smtClean="0"/>
              <a:t>Тоді</a:t>
            </a:r>
            <a:r>
              <a:rPr lang="ru-RU" sz="1600" dirty="0" smtClean="0"/>
              <a:t> </a:t>
            </a:r>
            <a:r>
              <a:rPr lang="ru-RU" sz="1600" dirty="0" err="1"/>
              <a:t>зійшлись</a:t>
            </a:r>
            <a:r>
              <a:rPr lang="ru-RU" sz="1600" dirty="0"/>
              <a:t> до </a:t>
            </a:r>
            <a:r>
              <a:rPr lang="ru-RU" sz="1600" dirty="0" err="1"/>
              <a:t>стаї</a:t>
            </a:r>
            <a:r>
              <a:rPr lang="ru-RU" sz="1600" dirty="0"/>
              <a:t> </a:t>
            </a:r>
            <a:r>
              <a:rPr lang="ru-RU" sz="1600" dirty="0" err="1"/>
              <a:t>всі</a:t>
            </a:r>
            <a:r>
              <a:rPr lang="ru-RU" sz="1600" dirty="0"/>
              <a:t> </a:t>
            </a:r>
            <a:r>
              <a:rPr lang="ru-RU" sz="1600" dirty="0" err="1"/>
              <a:t>вівчарі</a:t>
            </a:r>
            <a:r>
              <a:rPr lang="ru-RU" sz="1600" dirty="0"/>
              <a:t> і </a:t>
            </a:r>
            <a:r>
              <a:rPr lang="ru-RU" sz="1600" dirty="0" err="1"/>
              <a:t>сіли</a:t>
            </a:r>
            <a:r>
              <a:rPr lang="ru-RU" sz="1600" dirty="0"/>
              <a:t> </a:t>
            </a:r>
            <a:r>
              <a:rPr lang="ru-RU" sz="1600" dirty="0" err="1"/>
              <a:t>біля</a:t>
            </a:r>
            <a:r>
              <a:rPr lang="ru-RU" sz="1600" dirty="0"/>
              <a:t> живого </a:t>
            </a:r>
            <a:r>
              <a:rPr lang="ru-RU" sz="1600" dirty="0" err="1"/>
              <a:t>вогню</a:t>
            </a:r>
            <a:r>
              <a:rPr lang="ru-RU" sz="1600" dirty="0"/>
              <a:t>, </a:t>
            </a:r>
            <a:r>
              <a:rPr lang="ru-RU" sz="1600" dirty="0" err="1"/>
              <a:t>щоб</a:t>
            </a:r>
            <a:r>
              <a:rPr lang="ru-RU" sz="1600" dirty="0"/>
              <a:t> в </a:t>
            </a:r>
            <a:r>
              <a:rPr lang="ru-RU" sz="1600" dirty="0" err="1"/>
              <a:t>мирності</a:t>
            </a:r>
            <a:r>
              <a:rPr lang="ru-RU" sz="1600" dirty="0"/>
              <a:t> з '</a:t>
            </a:r>
            <a:r>
              <a:rPr lang="ru-RU" sz="1600" dirty="0" err="1"/>
              <a:t>їсти</a:t>
            </a:r>
            <a:r>
              <a:rPr lang="ru-RU" sz="1600" dirty="0"/>
              <a:t> свою першу </a:t>
            </a:r>
            <a:r>
              <a:rPr lang="ru-RU" sz="1600" dirty="0" err="1"/>
              <a:t>полонинську</a:t>
            </a:r>
            <a:r>
              <a:rPr lang="ru-RU" sz="1600" dirty="0"/>
              <a:t> кулешу</a:t>
            </a:r>
            <a:r>
              <a:rPr lang="ru-RU" sz="1600" dirty="0" smtClean="0"/>
              <a:t>.»</a:t>
            </a:r>
            <a:endParaRPr lang="ru-RU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45" y="4817404"/>
            <a:ext cx="2787133" cy="185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6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6903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занять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753" y="1007530"/>
            <a:ext cx="4798263" cy="3285565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sz="3400" b="1" dirty="0" err="1"/>
              <a:t>Бовгар</a:t>
            </a:r>
            <a:r>
              <a:rPr lang="ru-RU" sz="3400" dirty="0"/>
              <a:t> –  </a:t>
            </a:r>
            <a:r>
              <a:rPr lang="ru-RU" sz="3400" dirty="0" smtClean="0"/>
              <a:t>пастух </a:t>
            </a:r>
            <a:r>
              <a:rPr lang="ru-RU" sz="3400" dirty="0" err="1"/>
              <a:t>волів</a:t>
            </a:r>
            <a:r>
              <a:rPr lang="ru-RU" sz="3400" dirty="0"/>
              <a:t>. </a:t>
            </a:r>
            <a:r>
              <a:rPr lang="ru-RU" sz="3400" dirty="0" smtClean="0"/>
              <a:t>«</a:t>
            </a:r>
            <a:r>
              <a:rPr lang="ru-RU" sz="3400" dirty="0" err="1" smtClean="0"/>
              <a:t>Бовгар</a:t>
            </a:r>
            <a:r>
              <a:rPr lang="ru-RU" sz="3400" dirty="0" smtClean="0"/>
              <a:t> </a:t>
            </a:r>
            <a:r>
              <a:rPr lang="ru-RU" sz="3400" dirty="0"/>
              <a:t>сперся в </a:t>
            </a:r>
            <a:r>
              <a:rPr lang="ru-RU" sz="3400" dirty="0" err="1"/>
              <a:t>задумі</a:t>
            </a:r>
            <a:r>
              <a:rPr lang="ru-RU" sz="3400" dirty="0"/>
              <a:t> на </a:t>
            </a:r>
            <a:r>
              <a:rPr lang="ru-RU" sz="3400" dirty="0" err="1"/>
              <a:t>довгу</a:t>
            </a:r>
            <a:r>
              <a:rPr lang="ru-RU" sz="3400" dirty="0"/>
              <a:t> </a:t>
            </a:r>
            <a:r>
              <a:rPr lang="ru-RU" sz="3400" dirty="0" err="1" smtClean="0"/>
              <a:t>трембіту</a:t>
            </a:r>
            <a:r>
              <a:rPr lang="ru-RU" sz="3400" dirty="0" smtClean="0"/>
              <a:t>.»</a:t>
            </a:r>
            <a:endParaRPr lang="ru-RU" sz="3400" dirty="0"/>
          </a:p>
          <a:p>
            <a:pPr marL="0" indent="0" algn="just">
              <a:buNone/>
            </a:pPr>
            <a:r>
              <a:rPr lang="ru-RU" sz="3400" b="1" dirty="0"/>
              <a:t>Ватаг </a:t>
            </a:r>
            <a:r>
              <a:rPr lang="ru-RU" sz="3400" dirty="0"/>
              <a:t>–</a:t>
            </a:r>
            <a:r>
              <a:rPr lang="uk-UA" sz="3400" dirty="0"/>
              <a:t> 1.</a:t>
            </a:r>
            <a:r>
              <a:rPr lang="ru-RU" sz="3400" dirty="0"/>
              <a:t>Той, </a:t>
            </a:r>
            <a:r>
              <a:rPr lang="ru-RU" sz="3400" dirty="0" err="1"/>
              <a:t>хто</a:t>
            </a:r>
            <a:r>
              <a:rPr lang="ru-RU" sz="3400" dirty="0"/>
              <a:t> </a:t>
            </a:r>
            <a:r>
              <a:rPr lang="ru-RU" sz="3400" dirty="0" err="1"/>
              <a:t>керує</a:t>
            </a:r>
            <a:r>
              <a:rPr lang="ru-RU" sz="3400" dirty="0"/>
              <a:t> ватагою; </a:t>
            </a:r>
            <a:r>
              <a:rPr lang="ru-RU" sz="3400" dirty="0" err="1"/>
              <a:t>ватажок</a:t>
            </a:r>
            <a:r>
              <a:rPr lang="ru-RU" sz="3400" dirty="0"/>
              <a:t>. 2. Старший чабан. </a:t>
            </a:r>
            <a:r>
              <a:rPr lang="ru-RU" sz="3400" dirty="0" smtClean="0"/>
              <a:t>«Ватаг </a:t>
            </a:r>
            <a:r>
              <a:rPr lang="ru-RU" sz="3400" dirty="0"/>
              <a:t>занятий </a:t>
            </a:r>
            <a:r>
              <a:rPr lang="ru-RU" sz="3400" dirty="0" err="1"/>
              <a:t>був</a:t>
            </a:r>
            <a:r>
              <a:rPr lang="ru-RU" sz="3400" dirty="0"/>
              <a:t> </a:t>
            </a:r>
            <a:r>
              <a:rPr lang="ru-RU" sz="3400" dirty="0" err="1"/>
              <a:t>добуванням</a:t>
            </a:r>
            <a:r>
              <a:rPr lang="ru-RU" sz="3400" dirty="0"/>
              <a:t> живого </a:t>
            </a:r>
            <a:r>
              <a:rPr lang="ru-RU" sz="3400" dirty="0" err="1"/>
              <a:t>вогню</a:t>
            </a:r>
            <a:r>
              <a:rPr lang="ru-RU" sz="3400" dirty="0" smtClean="0"/>
              <a:t>.»</a:t>
            </a:r>
            <a:endParaRPr lang="ru-RU" sz="3400" dirty="0"/>
          </a:p>
          <a:p>
            <a:pPr marL="0" indent="0" algn="just">
              <a:buNone/>
            </a:pPr>
            <a:r>
              <a:rPr lang="ru-RU" sz="3400" b="1" dirty="0" err="1" smtClean="0"/>
              <a:t>Козар</a:t>
            </a:r>
            <a:r>
              <a:rPr lang="ru-RU" sz="3400" b="1" dirty="0" smtClean="0"/>
              <a:t> </a:t>
            </a:r>
            <a:r>
              <a:rPr lang="ru-RU" sz="3400" dirty="0"/>
              <a:t>– </a:t>
            </a:r>
            <a:r>
              <a:rPr lang="ru-RU" sz="3400" dirty="0" smtClean="0"/>
              <a:t>пастух </a:t>
            </a:r>
            <a:r>
              <a:rPr lang="ru-RU" sz="3400" dirty="0" err="1"/>
              <a:t>кіз</a:t>
            </a:r>
            <a:r>
              <a:rPr lang="ru-RU" sz="3400" dirty="0"/>
              <a:t>. </a:t>
            </a:r>
            <a:r>
              <a:rPr lang="ru-RU" sz="3400" dirty="0" smtClean="0"/>
              <a:t>«</a:t>
            </a:r>
            <a:r>
              <a:rPr lang="ru-RU" sz="3400" dirty="0" err="1" smtClean="0"/>
              <a:t>Біля</a:t>
            </a:r>
            <a:r>
              <a:rPr lang="ru-RU" sz="3400" dirty="0" smtClean="0"/>
              <a:t> </a:t>
            </a:r>
            <a:r>
              <a:rPr lang="ru-RU" sz="3400" dirty="0" err="1"/>
              <a:t>нього</a:t>
            </a:r>
            <a:r>
              <a:rPr lang="ru-RU" sz="3400" dirty="0"/>
              <a:t> – </a:t>
            </a:r>
            <a:r>
              <a:rPr lang="ru-RU" sz="3400" dirty="0" err="1"/>
              <a:t>чорний</a:t>
            </a:r>
            <a:r>
              <a:rPr lang="ru-RU" sz="3400" dirty="0"/>
              <a:t> </a:t>
            </a:r>
            <a:r>
              <a:rPr lang="ru-RU" sz="3400" dirty="0" err="1"/>
              <a:t>пелехатий</a:t>
            </a:r>
            <a:r>
              <a:rPr lang="ru-RU" sz="3400" dirty="0"/>
              <a:t> </a:t>
            </a:r>
            <a:r>
              <a:rPr lang="ru-RU" sz="3400" dirty="0" err="1"/>
              <a:t>козар</a:t>
            </a:r>
            <a:r>
              <a:rPr lang="ru-RU" sz="3400" dirty="0"/>
              <a:t>, </a:t>
            </a:r>
            <a:r>
              <a:rPr lang="ru-RU" sz="3400" dirty="0" err="1"/>
              <a:t>що</a:t>
            </a:r>
            <a:r>
              <a:rPr lang="ru-RU" sz="3400" dirty="0"/>
              <a:t> за </a:t>
            </a:r>
            <a:r>
              <a:rPr lang="ru-RU" sz="3400" dirty="0" err="1"/>
              <a:t>кожним</a:t>
            </a:r>
            <a:r>
              <a:rPr lang="ru-RU" sz="3400" dirty="0"/>
              <a:t> словом клене, а там, </a:t>
            </a:r>
            <a:r>
              <a:rPr lang="ru-RU" sz="3400" dirty="0" err="1"/>
              <a:t>ще</a:t>
            </a:r>
            <a:r>
              <a:rPr lang="ru-RU" sz="3400" dirty="0"/>
              <a:t> </a:t>
            </a:r>
            <a:r>
              <a:rPr lang="ru-RU" sz="3400" dirty="0" err="1"/>
              <a:t>вівчарі</a:t>
            </a:r>
            <a:r>
              <a:rPr lang="ru-RU" sz="3400" dirty="0" smtClean="0"/>
              <a:t>.»</a:t>
            </a:r>
            <a:endParaRPr lang="ru-RU" sz="3400" dirty="0"/>
          </a:p>
          <a:p>
            <a:pPr marL="0" indent="0" algn="just">
              <a:buNone/>
            </a:pPr>
            <a:r>
              <a:rPr lang="ru-RU" sz="3400" b="1" dirty="0" err="1" smtClean="0"/>
              <a:t>Спузар</a:t>
            </a:r>
            <a:r>
              <a:rPr lang="ru-RU" sz="3400" b="1" dirty="0" smtClean="0"/>
              <a:t> </a:t>
            </a:r>
            <a:r>
              <a:rPr lang="ru-RU" sz="3400" dirty="0" smtClean="0"/>
              <a:t>– пастух</a:t>
            </a:r>
            <a:r>
              <a:rPr lang="ru-RU" sz="3400" dirty="0"/>
              <a:t>, в </a:t>
            </a:r>
            <a:r>
              <a:rPr lang="ru-RU" sz="3400" dirty="0" err="1"/>
              <a:t>обов'язок</a:t>
            </a:r>
            <a:r>
              <a:rPr lang="ru-RU" sz="3400" dirty="0"/>
              <a:t> </a:t>
            </a:r>
            <a:r>
              <a:rPr lang="ru-RU" sz="3400" dirty="0" err="1"/>
              <a:t>якого</a:t>
            </a:r>
            <a:r>
              <a:rPr lang="ru-RU" sz="3400" dirty="0"/>
              <a:t> входить </a:t>
            </a:r>
            <a:r>
              <a:rPr lang="ru-RU" sz="3400" dirty="0" err="1"/>
              <a:t>підтримувати</a:t>
            </a:r>
            <a:r>
              <a:rPr lang="ru-RU" sz="3400" dirty="0"/>
              <a:t> </a:t>
            </a:r>
            <a:r>
              <a:rPr lang="ru-RU" sz="3400" dirty="0" err="1"/>
              <a:t>вогонь</a:t>
            </a:r>
            <a:r>
              <a:rPr lang="ru-RU" sz="3400" dirty="0"/>
              <a:t>, </a:t>
            </a:r>
            <a:r>
              <a:rPr lang="ru-RU" sz="3400" dirty="0" err="1"/>
              <a:t>заготовляти</a:t>
            </a:r>
            <a:r>
              <a:rPr lang="ru-RU" sz="3400" dirty="0"/>
              <a:t> дрова, </a:t>
            </a:r>
            <a:r>
              <a:rPr lang="ru-RU" sz="3400" dirty="0" err="1"/>
              <a:t>носити</a:t>
            </a:r>
            <a:r>
              <a:rPr lang="ru-RU" sz="3400" dirty="0"/>
              <a:t> воду</a:t>
            </a:r>
            <a:r>
              <a:rPr lang="uk-UA" sz="3400" dirty="0"/>
              <a:t>, </a:t>
            </a:r>
            <a:r>
              <a:rPr lang="ru-RU" sz="3400" dirty="0" err="1"/>
              <a:t>це</a:t>
            </a:r>
            <a:r>
              <a:rPr lang="ru-RU" sz="3400" dirty="0"/>
              <a:t> на </a:t>
            </a:r>
            <a:r>
              <a:rPr lang="ru-RU" sz="3400" dirty="0" err="1"/>
              <a:t>Гуцульщині</a:t>
            </a:r>
            <a:r>
              <a:rPr lang="ru-RU" sz="3400" dirty="0"/>
              <a:t> </a:t>
            </a:r>
            <a:r>
              <a:rPr lang="ru-RU" sz="3400" dirty="0" err="1"/>
              <a:t>своєрідний</a:t>
            </a:r>
            <a:r>
              <a:rPr lang="ru-RU" sz="3400" dirty="0"/>
              <a:t> </a:t>
            </a:r>
            <a:r>
              <a:rPr lang="ru-RU" sz="3400" dirty="0" err="1"/>
              <a:t>полонинський</a:t>
            </a:r>
            <a:r>
              <a:rPr lang="ru-RU" sz="3400" dirty="0"/>
              <a:t> слуга</a:t>
            </a:r>
            <a:r>
              <a:rPr lang="ru-RU" sz="3400" dirty="0" smtClean="0"/>
              <a:t>. «– </a:t>
            </a:r>
            <a:r>
              <a:rPr lang="ru-RU" sz="3400" dirty="0" err="1"/>
              <a:t>Ні</a:t>
            </a:r>
            <a:r>
              <a:rPr lang="ru-RU" sz="3400" dirty="0"/>
              <a:t>, я </a:t>
            </a:r>
            <a:r>
              <a:rPr lang="ru-RU" sz="3400" dirty="0" err="1"/>
              <a:t>спузар</a:t>
            </a:r>
            <a:r>
              <a:rPr lang="ru-RU" sz="3400" dirty="0"/>
              <a:t>, – </a:t>
            </a:r>
            <a:r>
              <a:rPr lang="ru-RU" sz="3400" dirty="0" err="1"/>
              <a:t>одкрив</a:t>
            </a:r>
            <a:r>
              <a:rPr lang="ru-RU" sz="3400" dirty="0"/>
              <a:t> </a:t>
            </a:r>
            <a:r>
              <a:rPr lang="ru-RU" sz="3400" dirty="0" err="1"/>
              <a:t>зуби</a:t>
            </a:r>
            <a:r>
              <a:rPr lang="ru-RU" sz="3400" dirty="0"/>
              <a:t> </a:t>
            </a:r>
            <a:r>
              <a:rPr lang="ru-RU" sz="3400" dirty="0" err="1"/>
              <a:t>Микола</a:t>
            </a:r>
            <a:r>
              <a:rPr lang="ru-RU" sz="3400" dirty="0"/>
              <a:t>, – маю </a:t>
            </a:r>
            <a:r>
              <a:rPr lang="ru-RU" sz="3400" dirty="0" err="1"/>
              <a:t>пильнувати</a:t>
            </a:r>
            <a:r>
              <a:rPr lang="ru-RU" sz="3400" dirty="0"/>
              <a:t> </a:t>
            </a:r>
            <a:r>
              <a:rPr lang="ru-RU" sz="3400" dirty="0" err="1"/>
              <a:t>ватри</a:t>
            </a:r>
            <a:r>
              <a:rPr lang="ru-RU" sz="3400" dirty="0"/>
              <a:t>, </a:t>
            </a:r>
            <a:r>
              <a:rPr lang="ru-RU" sz="3400" dirty="0" err="1"/>
              <a:t>аби</a:t>
            </a:r>
            <a:r>
              <a:rPr lang="ru-RU" sz="3400" dirty="0"/>
              <a:t> не </a:t>
            </a:r>
            <a:r>
              <a:rPr lang="ru-RU" sz="3400" dirty="0" err="1"/>
              <a:t>згасла</a:t>
            </a:r>
            <a:r>
              <a:rPr lang="ru-RU" sz="3400" dirty="0"/>
              <a:t> через все </a:t>
            </a:r>
            <a:r>
              <a:rPr lang="ru-RU" sz="3400" dirty="0" err="1"/>
              <a:t>літо</a:t>
            </a:r>
            <a:r>
              <a:rPr lang="ru-RU" sz="3400" dirty="0"/>
              <a:t>, </a:t>
            </a:r>
            <a:r>
              <a:rPr lang="ru-RU" sz="3400" dirty="0" err="1"/>
              <a:t>бо</a:t>
            </a:r>
            <a:r>
              <a:rPr lang="ru-RU" sz="3400" dirty="0"/>
              <a:t> </a:t>
            </a:r>
            <a:r>
              <a:rPr lang="ru-RU" sz="3400" dirty="0" err="1"/>
              <a:t>була</a:t>
            </a:r>
            <a:r>
              <a:rPr lang="ru-RU" sz="3400" dirty="0"/>
              <a:t> б </a:t>
            </a:r>
            <a:r>
              <a:rPr lang="ru-RU" sz="3400" dirty="0" err="1"/>
              <a:t>біда</a:t>
            </a:r>
            <a:r>
              <a:rPr lang="ru-RU" sz="3400" dirty="0" smtClean="0"/>
              <a:t>!..»</a:t>
            </a:r>
            <a:endParaRPr lang="ru-RU" sz="3400" dirty="0"/>
          </a:p>
          <a:p>
            <a:pPr algn="just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09" y="1124744"/>
            <a:ext cx="3773455" cy="2545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4081921"/>
            <a:ext cx="3826370" cy="2545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76195" y="4554612"/>
            <a:ext cx="454427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/>
              <a:t>Градівник</a:t>
            </a:r>
            <a:r>
              <a:rPr lang="ru-RU" sz="1600" dirty="0"/>
              <a:t> –  </a:t>
            </a:r>
            <a:r>
              <a:rPr lang="ru-RU" sz="1600" dirty="0" err="1"/>
              <a:t>ч</a:t>
            </a:r>
            <a:r>
              <a:rPr lang="ru-RU" sz="1600" dirty="0" err="1" smtClean="0"/>
              <a:t>ародій</a:t>
            </a:r>
            <a:r>
              <a:rPr lang="ru-RU" sz="1600" dirty="0"/>
              <a:t>, </a:t>
            </a:r>
            <a:r>
              <a:rPr lang="ru-RU" sz="1600" dirty="0" err="1"/>
              <a:t>який</a:t>
            </a:r>
            <a:r>
              <a:rPr lang="ru-RU" sz="1600" dirty="0"/>
              <a:t> "</a:t>
            </a:r>
            <a:r>
              <a:rPr lang="ru-RU" sz="1600" dirty="0" err="1"/>
              <a:t>вміє</a:t>
            </a:r>
            <a:r>
              <a:rPr lang="ru-RU" sz="1600" dirty="0"/>
              <a:t>" </a:t>
            </a:r>
            <a:r>
              <a:rPr lang="ru-RU" sz="1600" dirty="0" err="1"/>
              <a:t>відвертати</a:t>
            </a:r>
            <a:r>
              <a:rPr lang="ru-RU" sz="1600" dirty="0"/>
              <a:t> град. </a:t>
            </a:r>
            <a:r>
              <a:rPr lang="ru-RU" sz="1600" dirty="0" smtClean="0"/>
              <a:t>«</a:t>
            </a:r>
            <a:r>
              <a:rPr lang="ru-RU" sz="1600" dirty="0" err="1" smtClean="0"/>
              <a:t>Він</a:t>
            </a:r>
            <a:r>
              <a:rPr lang="ru-RU" sz="1600" dirty="0" smtClean="0"/>
              <a:t> </a:t>
            </a:r>
            <a:r>
              <a:rPr lang="ru-RU" sz="1600" dirty="0" err="1"/>
              <a:t>був</a:t>
            </a:r>
            <a:r>
              <a:rPr lang="ru-RU" sz="1600" dirty="0"/>
              <a:t> як бог, </a:t>
            </a:r>
            <a:r>
              <a:rPr lang="ru-RU" sz="1600" dirty="0" err="1"/>
              <a:t>знаючий</a:t>
            </a:r>
            <a:r>
              <a:rPr lang="ru-RU" sz="1600" dirty="0"/>
              <a:t> і </a:t>
            </a:r>
            <a:r>
              <a:rPr lang="ru-RU" sz="1600" dirty="0" err="1"/>
              <a:t>сильний</a:t>
            </a:r>
            <a:r>
              <a:rPr lang="ru-RU" sz="1600" dirty="0"/>
              <a:t>, той </a:t>
            </a:r>
            <a:r>
              <a:rPr lang="ru-RU" sz="1600" dirty="0" err="1"/>
              <a:t>градівник</a:t>
            </a:r>
            <a:r>
              <a:rPr lang="ru-RU" sz="1600" dirty="0"/>
              <a:t> і </a:t>
            </a:r>
            <a:r>
              <a:rPr lang="ru-RU" sz="1600" dirty="0" err="1"/>
              <a:t>мольфар</a:t>
            </a:r>
            <a:r>
              <a:rPr lang="ru-RU" sz="1600" dirty="0" smtClean="0"/>
              <a:t>.»</a:t>
            </a:r>
          </a:p>
          <a:p>
            <a:pPr algn="just"/>
            <a:r>
              <a:rPr lang="ru-RU" sz="1600" b="1" dirty="0" err="1"/>
              <a:t>Мольфар</a:t>
            </a:r>
            <a:r>
              <a:rPr lang="ru-RU" sz="1600" dirty="0"/>
              <a:t> –  </a:t>
            </a:r>
            <a:r>
              <a:rPr lang="ru-RU" sz="1600" dirty="0" err="1"/>
              <a:t>ч</a:t>
            </a:r>
            <a:r>
              <a:rPr lang="ru-RU" sz="1600" dirty="0" err="1" smtClean="0"/>
              <a:t>арівник</a:t>
            </a:r>
            <a:r>
              <a:rPr lang="ru-RU" sz="1600" dirty="0"/>
              <a:t>. </a:t>
            </a:r>
            <a:r>
              <a:rPr lang="ru-RU" sz="1600" dirty="0" smtClean="0"/>
              <a:t>«Юра </a:t>
            </a:r>
            <a:r>
              <a:rPr lang="ru-RU" sz="1600" dirty="0"/>
              <a:t>– </a:t>
            </a:r>
            <a:r>
              <a:rPr lang="ru-RU" sz="1600" dirty="0" err="1"/>
              <a:t>мольфар</a:t>
            </a:r>
            <a:r>
              <a:rPr lang="ru-RU" sz="1600" dirty="0"/>
              <a:t> стояв по той </a:t>
            </a:r>
            <a:r>
              <a:rPr lang="ru-RU" sz="1600" dirty="0" err="1"/>
              <a:t>бік</a:t>
            </a:r>
            <a:r>
              <a:rPr lang="ru-RU" sz="1600" dirty="0"/>
              <a:t> </a:t>
            </a:r>
            <a:r>
              <a:rPr lang="ru-RU" sz="1600" dirty="0" err="1"/>
              <a:t>вориння</a:t>
            </a:r>
            <a:r>
              <a:rPr lang="ru-RU" sz="1600" dirty="0"/>
              <a:t> і </a:t>
            </a:r>
            <a:r>
              <a:rPr lang="ru-RU" sz="1600" dirty="0" err="1"/>
              <a:t>дивився</a:t>
            </a:r>
            <a:r>
              <a:rPr lang="ru-RU" sz="1600" dirty="0"/>
              <a:t> на </a:t>
            </a:r>
            <a:r>
              <a:rPr lang="ru-RU" sz="1600" dirty="0" err="1"/>
              <a:t>неї</a:t>
            </a:r>
            <a:r>
              <a:rPr lang="uk-UA" sz="1600" dirty="0" smtClean="0"/>
              <a:t>.»</a:t>
            </a:r>
            <a:endParaRPr lang="ru-RU" sz="1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9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367" y="-144463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музичних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інструментів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9852" y="2824553"/>
            <a:ext cx="5148572" cy="1440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err="1" smtClean="0"/>
              <a:t>Флояра</a:t>
            </a:r>
            <a:r>
              <a:rPr lang="ru-RU" sz="1800" dirty="0" smtClean="0"/>
              <a:t> </a:t>
            </a:r>
            <a:r>
              <a:rPr lang="ru-RU" sz="1800" dirty="0"/>
              <a:t>- </a:t>
            </a:r>
            <a:r>
              <a:rPr lang="ru-RU" sz="1800" dirty="0" err="1" smtClean="0"/>
              <a:t>басова</a:t>
            </a:r>
            <a:r>
              <a:rPr lang="ru-RU" sz="1800" dirty="0" smtClean="0"/>
              <a:t> </a:t>
            </a:r>
            <a:r>
              <a:rPr lang="ru-RU" sz="1800" dirty="0" err="1"/>
              <a:t>сопілка</a:t>
            </a:r>
            <a:r>
              <a:rPr lang="ru-RU" sz="1800" dirty="0"/>
              <a:t> – </a:t>
            </a:r>
            <a:r>
              <a:rPr lang="ru-RU" sz="1800" dirty="0" err="1"/>
              <a:t>зубівка</a:t>
            </a:r>
            <a:r>
              <a:rPr lang="ru-RU" sz="1800" dirty="0"/>
              <a:t>, </a:t>
            </a:r>
            <a:r>
              <a:rPr lang="ru-RU" sz="1800" dirty="0" err="1"/>
              <a:t>майже</a:t>
            </a:r>
            <a:r>
              <a:rPr lang="ru-RU" sz="1800" dirty="0"/>
              <a:t> </a:t>
            </a:r>
            <a:r>
              <a:rPr lang="ru-RU" sz="1800" dirty="0" err="1"/>
              <a:t>метрової</a:t>
            </a:r>
            <a:r>
              <a:rPr lang="ru-RU" sz="1800" dirty="0"/>
              <a:t> </a:t>
            </a:r>
            <a:r>
              <a:rPr lang="ru-RU" sz="1800" dirty="0" err="1"/>
              <a:t>довжини</a:t>
            </a:r>
            <a:r>
              <a:rPr lang="ru-RU" sz="1800" dirty="0"/>
              <a:t>, </a:t>
            </a:r>
            <a:r>
              <a:rPr lang="ru-RU" sz="1800" dirty="0" err="1"/>
              <a:t>поширена</a:t>
            </a:r>
            <a:r>
              <a:rPr lang="ru-RU" sz="1800" dirty="0"/>
              <a:t> на </a:t>
            </a:r>
            <a:r>
              <a:rPr lang="ru-RU" sz="1800" dirty="0" err="1"/>
              <a:t>Гуцульщині</a:t>
            </a:r>
            <a:r>
              <a:rPr lang="ru-RU" sz="1800" dirty="0"/>
              <a:t>. </a:t>
            </a:r>
            <a:r>
              <a:rPr lang="ru-RU" sz="1800" dirty="0" smtClean="0"/>
              <a:t>«Наш </a:t>
            </a:r>
            <a:r>
              <a:rPr lang="ru-RU" sz="1800" dirty="0" err="1"/>
              <a:t>Федір</a:t>
            </a:r>
            <a:r>
              <a:rPr lang="ru-RU" sz="1800" dirty="0"/>
              <a:t> </a:t>
            </a:r>
            <a:r>
              <a:rPr lang="ru-RU" sz="1800" dirty="0" err="1"/>
              <a:t>зробив</a:t>
            </a:r>
            <a:r>
              <a:rPr lang="ru-RU" sz="1800" dirty="0"/>
              <a:t> си </a:t>
            </a:r>
            <a:r>
              <a:rPr lang="ru-RU" sz="1800" dirty="0" err="1"/>
              <a:t>таку</a:t>
            </a:r>
            <a:r>
              <a:rPr lang="ru-RU" sz="1800" dirty="0"/>
              <a:t> </a:t>
            </a:r>
            <a:r>
              <a:rPr lang="ru-RU" sz="1800" dirty="0" err="1"/>
              <a:t>файну</a:t>
            </a:r>
            <a:r>
              <a:rPr lang="ru-RU" sz="1800" dirty="0"/>
              <a:t> </a:t>
            </a:r>
            <a:r>
              <a:rPr lang="ru-RU" sz="1800" dirty="0" err="1"/>
              <a:t>флояру</a:t>
            </a:r>
            <a:r>
              <a:rPr lang="ru-RU" sz="1800" dirty="0"/>
              <a:t>...та й як </a:t>
            </a:r>
            <a:r>
              <a:rPr lang="ru-RU" sz="1800" dirty="0" err="1"/>
              <a:t>заграє</a:t>
            </a:r>
            <a:r>
              <a:rPr lang="ru-RU" sz="1800" dirty="0" smtClean="0"/>
              <a:t>...»</a:t>
            </a:r>
            <a:endParaRPr lang="ru-RU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591" y="4576939"/>
            <a:ext cx="2743394" cy="1693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60375" y="4869160"/>
            <a:ext cx="47596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/>
              <a:t>Денцівка</a:t>
            </a:r>
            <a:r>
              <a:rPr lang="ru-RU" dirty="0"/>
              <a:t> - </a:t>
            </a:r>
            <a:r>
              <a:rPr lang="ru-RU" dirty="0" err="1"/>
              <a:t>м</a:t>
            </a:r>
            <a:r>
              <a:rPr lang="ru-RU" dirty="0" err="1" smtClean="0"/>
              <a:t>узичний</a:t>
            </a:r>
            <a:r>
              <a:rPr lang="ru-RU" dirty="0" smtClean="0"/>
              <a:t> </a:t>
            </a:r>
            <a:r>
              <a:rPr lang="ru-RU" dirty="0" err="1"/>
              <a:t>інструмент</a:t>
            </a:r>
            <a:r>
              <a:rPr lang="ru-RU" dirty="0"/>
              <a:t> типу </a:t>
            </a:r>
            <a:r>
              <a:rPr lang="ru-RU" dirty="0" err="1"/>
              <a:t>сопілки</a:t>
            </a:r>
            <a:r>
              <a:rPr lang="ru-RU" dirty="0"/>
              <a:t>. </a:t>
            </a:r>
            <a:r>
              <a:rPr lang="ru-RU" dirty="0" smtClean="0"/>
              <a:t>«З </a:t>
            </a:r>
            <a:r>
              <a:rPr lang="ru-RU" dirty="0"/>
              <a:t>досадою кидав </a:t>
            </a:r>
            <a:r>
              <a:rPr lang="ru-RU" dirty="0" err="1"/>
              <a:t>денцівку</a:t>
            </a:r>
            <a:r>
              <a:rPr lang="ru-RU" dirty="0"/>
              <a:t> і </a:t>
            </a:r>
            <a:r>
              <a:rPr lang="ru-RU" dirty="0" err="1"/>
              <a:t>слухав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мелодій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жили в </a:t>
            </a:r>
            <a:r>
              <a:rPr lang="ru-RU" dirty="0" err="1"/>
              <a:t>ньому</a:t>
            </a:r>
            <a:r>
              <a:rPr lang="ru-RU" dirty="0"/>
              <a:t>, </a:t>
            </a:r>
            <a:r>
              <a:rPr lang="ru-RU" dirty="0" err="1"/>
              <a:t>неясні</a:t>
            </a:r>
            <a:r>
              <a:rPr lang="ru-RU" dirty="0"/>
              <a:t> і </a:t>
            </a:r>
            <a:r>
              <a:rPr lang="ru-RU" dirty="0" err="1"/>
              <a:t>невловимі</a:t>
            </a:r>
            <a:r>
              <a:rPr lang="ru-RU" dirty="0" smtClean="0"/>
              <a:t>.»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980848"/>
            <a:ext cx="4975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/>
              <a:t>Трембіта</a:t>
            </a:r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ru-RU" dirty="0" err="1" smtClean="0"/>
              <a:t>гуцульський</a:t>
            </a:r>
            <a:r>
              <a:rPr lang="ru-RU" dirty="0" smtClean="0"/>
              <a:t> </a:t>
            </a:r>
            <a:r>
              <a:rPr lang="ru-RU" dirty="0" err="1"/>
              <a:t>народний</a:t>
            </a:r>
            <a:r>
              <a:rPr lang="ru-RU" dirty="0"/>
              <a:t> </a:t>
            </a:r>
            <a:r>
              <a:rPr lang="ru-RU" dirty="0" err="1"/>
              <a:t>духовий</a:t>
            </a:r>
            <a:r>
              <a:rPr lang="ru-RU" dirty="0"/>
              <a:t> </a:t>
            </a:r>
            <a:r>
              <a:rPr lang="ru-RU" dirty="0" err="1"/>
              <a:t>музичний</a:t>
            </a:r>
            <a:r>
              <a:rPr lang="ru-RU" dirty="0"/>
              <a:t> </a:t>
            </a:r>
            <a:r>
              <a:rPr lang="ru-RU" dirty="0" err="1"/>
              <a:t>інструмент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довгої</a:t>
            </a:r>
            <a:r>
              <a:rPr lang="ru-RU" dirty="0"/>
              <a:t> </a:t>
            </a:r>
            <a:r>
              <a:rPr lang="ru-RU" dirty="0" err="1"/>
              <a:t>дерев'яної</a:t>
            </a:r>
            <a:r>
              <a:rPr lang="ru-RU" dirty="0"/>
              <a:t> труби без </a:t>
            </a:r>
            <a:r>
              <a:rPr lang="ru-RU" dirty="0" err="1"/>
              <a:t>вентилів</a:t>
            </a:r>
            <a:r>
              <a:rPr lang="ru-RU" dirty="0"/>
              <a:t> і </a:t>
            </a:r>
            <a:r>
              <a:rPr lang="ru-RU" dirty="0" err="1"/>
              <a:t>клапанів</a:t>
            </a:r>
            <a:r>
              <a:rPr lang="ru-RU" dirty="0"/>
              <a:t>. </a:t>
            </a:r>
            <a:r>
              <a:rPr lang="ru-RU" dirty="0" smtClean="0"/>
              <a:t>«</a:t>
            </a:r>
            <a:r>
              <a:rPr lang="ru-RU" dirty="0" err="1" smtClean="0"/>
              <a:t>Раптом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err="1"/>
              <a:t>вуха</a:t>
            </a:r>
            <a:r>
              <a:rPr lang="ru-RU" dirty="0"/>
              <a:t> </a:t>
            </a:r>
            <a:r>
              <a:rPr lang="ru-RU" dirty="0" err="1"/>
              <a:t>долітає</a:t>
            </a:r>
            <a:r>
              <a:rPr lang="ru-RU" dirty="0"/>
              <a:t> давно </a:t>
            </a:r>
            <a:r>
              <a:rPr lang="ru-RU" dirty="0" err="1"/>
              <a:t>жданий</a:t>
            </a:r>
            <a:r>
              <a:rPr lang="ru-RU" dirty="0"/>
              <a:t> </a:t>
            </a:r>
            <a:r>
              <a:rPr lang="ru-RU" dirty="0" err="1"/>
              <a:t>поклик</a:t>
            </a:r>
            <a:r>
              <a:rPr lang="ru-RU" dirty="0"/>
              <a:t> </a:t>
            </a:r>
            <a:r>
              <a:rPr lang="ru-RU" dirty="0" err="1" smtClean="0"/>
              <a:t>трембіти</a:t>
            </a:r>
            <a:r>
              <a:rPr lang="ru-RU" dirty="0" smtClean="0"/>
              <a:t>.»</a:t>
            </a:r>
            <a:endParaRPr lang="ru-RU" dirty="0"/>
          </a:p>
        </p:txBody>
      </p:sp>
      <p:sp>
        <p:nvSpPr>
          <p:cNvPr id="6" name="AutoShape 4" descr="Трембіта — унікальний український інструмент, який потрапив до Книги  рекордів Гіннеса - 24 Кан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61849"/>
            <a:ext cx="3168352" cy="1915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 descr="Acropolis Мельнице-Подільська Альт in G / Клен✴️ Сопілка купити в Києві.  Доставка, відгуки - магазин Muzl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4" b="9411"/>
          <a:stretch/>
        </p:blipFill>
        <p:spPr bwMode="auto">
          <a:xfrm>
            <a:off x="445032" y="2534654"/>
            <a:ext cx="2736304" cy="17248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11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2670</Words>
  <Application>Microsoft Office PowerPoint</Application>
  <PresentationFormat>Экран (4:3)</PresentationFormat>
  <Paragraphs>235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Мовні особливості в повісті М.Коцюбинського  «Тіні забутих предків  </vt:lpstr>
      <vt:lpstr>Назви одягу й прикрас</vt:lpstr>
      <vt:lpstr>Назви взуття</vt:lpstr>
      <vt:lpstr>Будівлі та господарські споруди</vt:lpstr>
      <vt:lpstr>Назви предметів домашнього побуту</vt:lpstr>
      <vt:lpstr>Назви посуду</vt:lpstr>
      <vt:lpstr>Назви їжі та продуктів харчування</vt:lpstr>
      <vt:lpstr>Назви професій та занять</vt:lpstr>
      <vt:lpstr>Назви музичних інструментів</vt:lpstr>
      <vt:lpstr>Мікротопоніми</vt:lpstr>
      <vt:lpstr>Назви тварин</vt:lpstr>
      <vt:lpstr>Назви рослин</vt:lpstr>
      <vt:lpstr>Пори року</vt:lpstr>
      <vt:lpstr>Явища природи</vt:lpstr>
      <vt:lpstr>Назви вогню</vt:lpstr>
      <vt:lpstr>Демонологічні назви</vt:lpstr>
      <vt:lpstr>Презентация PowerPoint</vt:lpstr>
      <vt:lpstr>Діалектизми  в повісті «Тіні забутих предків»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</dc:creator>
  <cp:lastModifiedBy>комп</cp:lastModifiedBy>
  <cp:revision>77</cp:revision>
  <dcterms:created xsi:type="dcterms:W3CDTF">2024-01-15T13:01:05Z</dcterms:created>
  <dcterms:modified xsi:type="dcterms:W3CDTF">2024-03-03T05:27:55Z</dcterms:modified>
</cp:coreProperties>
</file>