
<file path=[Content_Types].xml><?xml version="1.0" encoding="utf-8"?>
<Types xmlns="http://schemas.openxmlformats.org/package/2006/content-types">
  <Default Extension="asf" ContentType="video/x-ms-as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4" r:id="rId9"/>
    <p:sldId id="263" r:id="rId10"/>
    <p:sldId id="268" r:id="rId11"/>
    <p:sldId id="265" r:id="rId12"/>
    <p:sldId id="266" r:id="rId13"/>
    <p:sldId id="267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6E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96381-C80C-4DFA-855E-0973407D9CFA}" type="doc">
      <dgm:prSet loTypeId="urn:microsoft.com/office/officeart/2005/8/layout/radial6" loCatId="cycle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C924BEAB-1786-4A4D-8D23-7D89321CDA73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chemeClr val="tx2">
                  <a:lumMod val="50000"/>
                </a:schemeClr>
              </a:solidFill>
            </a:rPr>
            <a:t>Людські крила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11D92187-D67A-4072-A0A9-2EBB716C35F5}" type="parTrans" cxnId="{9017F8A0-F177-422C-8FD4-CABC8D35BEF8}">
      <dgm:prSet/>
      <dgm:spPr/>
      <dgm:t>
        <a:bodyPr/>
        <a:lstStyle/>
        <a:p>
          <a:endParaRPr lang="ru-RU"/>
        </a:p>
      </dgm:t>
    </dgm:pt>
    <dgm:pt modelId="{D37E3398-FC37-4637-B21B-76DB75FFE451}" type="sibTrans" cxnId="{9017F8A0-F177-422C-8FD4-CABC8D35BEF8}">
      <dgm:prSet/>
      <dgm:spPr/>
      <dgm:t>
        <a:bodyPr/>
        <a:lstStyle/>
        <a:p>
          <a:endParaRPr lang="ru-RU"/>
        </a:p>
      </dgm:t>
    </dgm:pt>
    <dgm:pt modelId="{E78389FD-10BC-4AA4-881F-EB4B122A82C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Правда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EE55FEF4-2A85-4CE2-AA37-9D36B0ED1AF1}" type="parTrans" cxnId="{0A777152-021C-43AD-84C3-0D18264A286A}">
      <dgm:prSet/>
      <dgm:spPr/>
      <dgm:t>
        <a:bodyPr/>
        <a:lstStyle/>
        <a:p>
          <a:endParaRPr lang="ru-RU"/>
        </a:p>
      </dgm:t>
    </dgm:pt>
    <dgm:pt modelId="{4F5C2B48-E701-4217-94DB-466A298DA540}" type="sibTrans" cxnId="{0A777152-021C-43AD-84C3-0D18264A286A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5A1AF8B5-0F23-40B2-B2DB-D8E795A7CB0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Чесність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6D548C06-2361-42C8-BBD0-D123DBE9E9DE}" type="parTrans" cxnId="{9C2D36DF-85ED-4139-8378-CF36BDB980C8}">
      <dgm:prSet/>
      <dgm:spPr/>
      <dgm:t>
        <a:bodyPr/>
        <a:lstStyle/>
        <a:p>
          <a:endParaRPr lang="ru-RU"/>
        </a:p>
      </dgm:t>
    </dgm:pt>
    <dgm:pt modelId="{34914F86-7D4E-48E5-8E9F-445AFA0214F7}" type="sibTrans" cxnId="{9C2D36DF-85ED-4139-8378-CF36BDB980C8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EF67A5E-384E-46F6-98A6-6240BB020C1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Довір</a:t>
          </a:r>
          <a:r>
            <a:rPr lang="en-US" sz="1600" b="1" dirty="0">
              <a:solidFill>
                <a:schemeClr val="tx2">
                  <a:lumMod val="50000"/>
                </a:schemeClr>
              </a:solidFill>
            </a:rPr>
            <a:t>’</a:t>
          </a:r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я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28CDD7C6-6504-4A94-A9E6-25D81C5674F9}" type="parTrans" cxnId="{C3731473-86CE-40CD-998E-81ADBE8E801A}">
      <dgm:prSet/>
      <dgm:spPr/>
      <dgm:t>
        <a:bodyPr/>
        <a:lstStyle/>
        <a:p>
          <a:endParaRPr lang="ru-RU"/>
        </a:p>
      </dgm:t>
    </dgm:pt>
    <dgm:pt modelId="{9011FFFF-B356-4DE9-B7DB-43222168FBD2}" type="sibTrans" cxnId="{C3731473-86CE-40CD-998E-81ADBE8E801A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426873BC-E31C-4B85-8E38-1F64856A25E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Вірність у коханні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40CEBEC7-9951-46B5-8A18-1C96F277A18C}" type="parTrans" cxnId="{9E1A5AEC-17FF-415E-B082-E37AA2505BCA}">
      <dgm:prSet/>
      <dgm:spPr/>
      <dgm:t>
        <a:bodyPr/>
        <a:lstStyle/>
        <a:p>
          <a:endParaRPr lang="ru-RU"/>
        </a:p>
      </dgm:t>
    </dgm:pt>
    <dgm:pt modelId="{ADE2D829-EDBA-475B-913E-E7563CC47D8A}" type="sibTrans" cxnId="{9E1A5AEC-17FF-415E-B082-E37AA2505BCA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43B2764A-3EB8-412E-97E8-4FCC0379872B}">
      <dgm:prSet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Вічне поривання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D7062A9F-3608-48C5-BA0F-FCE2C4130603}" type="parTrans" cxnId="{7234F204-DA24-40BE-A9A2-79F7F2EB4BFE}">
      <dgm:prSet/>
      <dgm:spPr/>
      <dgm:t>
        <a:bodyPr/>
        <a:lstStyle/>
        <a:p>
          <a:endParaRPr lang="ru-RU"/>
        </a:p>
      </dgm:t>
    </dgm:pt>
    <dgm:pt modelId="{723BA7C1-79E5-474D-BDBC-4FB87F3360D5}" type="sibTrans" cxnId="{7234F204-DA24-40BE-A9A2-79F7F2EB4BFE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57B9B38-8AFE-4DFA-9743-ED2AA84A1835}">
      <dgm:prSet custT="1"/>
      <dgm:spPr>
        <a:solidFill>
          <a:srgbClr val="00B0F0"/>
        </a:solidFill>
      </dgm:spPr>
      <dgm:t>
        <a:bodyPr/>
        <a:lstStyle/>
        <a:p>
          <a:r>
            <a:rPr lang="uk-UA" sz="1600" b="1" dirty="0">
              <a:solidFill>
                <a:schemeClr val="tx2">
                  <a:lumMod val="50000"/>
                </a:schemeClr>
              </a:solidFill>
            </a:rPr>
            <a:t>Щирість до роботи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6900D173-9FF0-4C3A-AF28-BE29EE643D49}" type="parTrans" cxnId="{B2F3BDD6-A0CF-44E6-8597-F19038FFAD29}">
      <dgm:prSet/>
      <dgm:spPr/>
      <dgm:t>
        <a:bodyPr/>
        <a:lstStyle/>
        <a:p>
          <a:endParaRPr lang="ru-RU"/>
        </a:p>
      </dgm:t>
    </dgm:pt>
    <dgm:pt modelId="{0AD5F84A-43A4-43D9-BFE8-8A147EE16F80}" type="sibTrans" cxnId="{B2F3BDD6-A0CF-44E6-8597-F19038FFAD29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4E43231-A09C-4C2A-9B41-1BAA9AB9B131}">
      <dgm:prSet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chemeClr val="tx2">
                  <a:lumMod val="50000"/>
                </a:schemeClr>
              </a:solidFill>
            </a:rPr>
            <a:t>Щедрість на турботи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F8B05F29-454E-4061-8FC2-33DAE95E732D}" type="parTrans" cxnId="{97C9EA88-C19B-4DAF-BEA4-60F4F9EBE8C1}">
      <dgm:prSet/>
      <dgm:spPr/>
      <dgm:t>
        <a:bodyPr/>
        <a:lstStyle/>
        <a:p>
          <a:endParaRPr lang="ru-RU"/>
        </a:p>
      </dgm:t>
    </dgm:pt>
    <dgm:pt modelId="{0D679989-19ED-4332-93DF-490F799CBC2C}" type="sibTrans" cxnId="{97C9EA88-C19B-4DAF-BEA4-60F4F9EBE8C1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CBAE504F-9287-49D9-89B0-09091D9B9780}" type="pres">
      <dgm:prSet presAssocID="{D3B96381-C80C-4DFA-855E-0973407D9C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3EB37AD-75A2-4352-A7E1-B3A7757A8896}" type="pres">
      <dgm:prSet presAssocID="{C924BEAB-1786-4A4D-8D23-7D89321CDA73}" presName="centerShape" presStyleLbl="node0" presStyleIdx="0" presStyleCnt="1"/>
      <dgm:spPr/>
    </dgm:pt>
    <dgm:pt modelId="{C45D1E64-92D3-49BF-B4A7-61E66576A84D}" type="pres">
      <dgm:prSet presAssocID="{E78389FD-10BC-4AA4-881F-EB4B122A82CB}" presName="node" presStyleLbl="node1" presStyleIdx="0" presStyleCnt="7">
        <dgm:presLayoutVars>
          <dgm:bulletEnabled val="1"/>
        </dgm:presLayoutVars>
      </dgm:prSet>
      <dgm:spPr/>
    </dgm:pt>
    <dgm:pt modelId="{59F3D9D3-B328-4A70-A315-B339E23CCDDE}" type="pres">
      <dgm:prSet presAssocID="{E78389FD-10BC-4AA4-881F-EB4B122A82CB}" presName="dummy" presStyleCnt="0"/>
      <dgm:spPr/>
    </dgm:pt>
    <dgm:pt modelId="{07990DFC-F948-4A51-BC0D-FCD45DFAF975}" type="pres">
      <dgm:prSet presAssocID="{4F5C2B48-E701-4217-94DB-466A298DA540}" presName="sibTrans" presStyleLbl="sibTrans2D1" presStyleIdx="0" presStyleCnt="7"/>
      <dgm:spPr/>
    </dgm:pt>
    <dgm:pt modelId="{B69419ED-724A-4450-ACF3-4254078BD52D}" type="pres">
      <dgm:prSet presAssocID="{5A1AF8B5-0F23-40B2-B2DB-D8E795A7CB0A}" presName="node" presStyleLbl="node1" presStyleIdx="1" presStyleCnt="7" custRadScaleRad="117941" custRadScaleInc="4276">
        <dgm:presLayoutVars>
          <dgm:bulletEnabled val="1"/>
        </dgm:presLayoutVars>
      </dgm:prSet>
      <dgm:spPr/>
    </dgm:pt>
    <dgm:pt modelId="{E20B6D69-7132-4686-8870-BEAA3F824C35}" type="pres">
      <dgm:prSet presAssocID="{5A1AF8B5-0F23-40B2-B2DB-D8E795A7CB0A}" presName="dummy" presStyleCnt="0"/>
      <dgm:spPr/>
    </dgm:pt>
    <dgm:pt modelId="{B76F0F07-958E-4166-8FC1-EC092037E450}" type="pres">
      <dgm:prSet presAssocID="{34914F86-7D4E-48E5-8E9F-445AFA0214F7}" presName="sibTrans" presStyleLbl="sibTrans2D1" presStyleIdx="1" presStyleCnt="7"/>
      <dgm:spPr/>
    </dgm:pt>
    <dgm:pt modelId="{E757C0FD-F8A1-40C9-B266-A08EAB37E242}" type="pres">
      <dgm:prSet presAssocID="{BEF67A5E-384E-46F6-98A6-6240BB020C1B}" presName="node" presStyleLbl="node1" presStyleIdx="2" presStyleCnt="7" custRadScaleRad="100668" custRadScaleInc="-506">
        <dgm:presLayoutVars>
          <dgm:bulletEnabled val="1"/>
        </dgm:presLayoutVars>
      </dgm:prSet>
      <dgm:spPr/>
    </dgm:pt>
    <dgm:pt modelId="{FAC49D42-A6F2-42C4-A463-844991BBA264}" type="pres">
      <dgm:prSet presAssocID="{BEF67A5E-384E-46F6-98A6-6240BB020C1B}" presName="dummy" presStyleCnt="0"/>
      <dgm:spPr/>
    </dgm:pt>
    <dgm:pt modelId="{06F1279C-C916-456E-863F-A1965AA5E87F}" type="pres">
      <dgm:prSet presAssocID="{9011FFFF-B356-4DE9-B7DB-43222168FBD2}" presName="sibTrans" presStyleLbl="sibTrans2D1" presStyleIdx="2" presStyleCnt="7"/>
      <dgm:spPr/>
    </dgm:pt>
    <dgm:pt modelId="{EF24953D-E341-4B6D-B235-89DEEDFCFAFA}" type="pres">
      <dgm:prSet presAssocID="{426873BC-E31C-4B85-8E38-1F64856A25EC}" presName="node" presStyleLbl="node1" presStyleIdx="3" presStyleCnt="7" custScaleX="122020">
        <dgm:presLayoutVars>
          <dgm:bulletEnabled val="1"/>
        </dgm:presLayoutVars>
      </dgm:prSet>
      <dgm:spPr/>
    </dgm:pt>
    <dgm:pt modelId="{F42C6E10-0153-40C8-AFC1-8C081E4A12CD}" type="pres">
      <dgm:prSet presAssocID="{426873BC-E31C-4B85-8E38-1F64856A25EC}" presName="dummy" presStyleCnt="0"/>
      <dgm:spPr/>
    </dgm:pt>
    <dgm:pt modelId="{5BDB5663-E433-46E3-AA59-EB3B0B17DCF0}" type="pres">
      <dgm:prSet presAssocID="{ADE2D829-EDBA-475B-913E-E7563CC47D8A}" presName="sibTrans" presStyleLbl="sibTrans2D1" presStyleIdx="3" presStyleCnt="7"/>
      <dgm:spPr/>
    </dgm:pt>
    <dgm:pt modelId="{93FBBFE2-23AF-4C8E-94F6-12EF22A6E966}" type="pres">
      <dgm:prSet presAssocID="{43B2764A-3EB8-412E-97E8-4FCC0379872B}" presName="node" presStyleLbl="node1" presStyleIdx="4" presStyleCnt="7" custScaleX="120054" custRadScaleRad="98281" custRadScaleInc="4885">
        <dgm:presLayoutVars>
          <dgm:bulletEnabled val="1"/>
        </dgm:presLayoutVars>
      </dgm:prSet>
      <dgm:spPr/>
    </dgm:pt>
    <dgm:pt modelId="{67BD80EC-591B-4DC6-8A35-9F2E57DE3137}" type="pres">
      <dgm:prSet presAssocID="{43B2764A-3EB8-412E-97E8-4FCC0379872B}" presName="dummy" presStyleCnt="0"/>
      <dgm:spPr/>
    </dgm:pt>
    <dgm:pt modelId="{0040E750-26C8-4A71-AC8A-893EBD4B8763}" type="pres">
      <dgm:prSet presAssocID="{723BA7C1-79E5-474D-BDBC-4FB87F3360D5}" presName="sibTrans" presStyleLbl="sibTrans2D1" presStyleIdx="4" presStyleCnt="7" custScaleY="100787"/>
      <dgm:spPr/>
    </dgm:pt>
    <dgm:pt modelId="{A69349E5-DF7D-4152-B277-1C1AE907B83A}" type="pres">
      <dgm:prSet presAssocID="{E57B9B38-8AFE-4DFA-9743-ED2AA84A1835}" presName="node" presStyleLbl="node1" presStyleIdx="5" presStyleCnt="7">
        <dgm:presLayoutVars>
          <dgm:bulletEnabled val="1"/>
        </dgm:presLayoutVars>
      </dgm:prSet>
      <dgm:spPr/>
    </dgm:pt>
    <dgm:pt modelId="{ADCB56F5-FA7B-4BBA-896D-9F1FA4CAA0F3}" type="pres">
      <dgm:prSet presAssocID="{E57B9B38-8AFE-4DFA-9743-ED2AA84A1835}" presName="dummy" presStyleCnt="0"/>
      <dgm:spPr/>
    </dgm:pt>
    <dgm:pt modelId="{D89C6545-966D-43FB-94C1-6C87FCEC2B24}" type="pres">
      <dgm:prSet presAssocID="{0AD5F84A-43A4-43D9-BFE8-8A147EE16F80}" presName="sibTrans" presStyleLbl="sibTrans2D1" presStyleIdx="5" presStyleCnt="7"/>
      <dgm:spPr/>
    </dgm:pt>
    <dgm:pt modelId="{1455B1C3-1FF6-4237-99B1-F065618A083A}" type="pres">
      <dgm:prSet presAssocID="{14E43231-A09C-4C2A-9B41-1BAA9AB9B131}" presName="node" presStyleLbl="node1" presStyleIdx="6" presStyleCnt="7">
        <dgm:presLayoutVars>
          <dgm:bulletEnabled val="1"/>
        </dgm:presLayoutVars>
      </dgm:prSet>
      <dgm:spPr/>
    </dgm:pt>
    <dgm:pt modelId="{6CC53B61-F211-45C5-BE02-E5295A4BC5C9}" type="pres">
      <dgm:prSet presAssocID="{14E43231-A09C-4C2A-9B41-1BAA9AB9B131}" presName="dummy" presStyleCnt="0"/>
      <dgm:spPr/>
    </dgm:pt>
    <dgm:pt modelId="{03EC69D1-F564-49B0-983E-A480C123528F}" type="pres">
      <dgm:prSet presAssocID="{0D679989-19ED-4332-93DF-490F799CBC2C}" presName="sibTrans" presStyleLbl="sibTrans2D1" presStyleIdx="6" presStyleCnt="7"/>
      <dgm:spPr/>
    </dgm:pt>
  </dgm:ptLst>
  <dgm:cxnLst>
    <dgm:cxn modelId="{7234F204-DA24-40BE-A9A2-79F7F2EB4BFE}" srcId="{C924BEAB-1786-4A4D-8D23-7D89321CDA73}" destId="{43B2764A-3EB8-412E-97E8-4FCC0379872B}" srcOrd="4" destOrd="0" parTransId="{D7062A9F-3608-48C5-BA0F-FCE2C4130603}" sibTransId="{723BA7C1-79E5-474D-BDBC-4FB87F3360D5}"/>
    <dgm:cxn modelId="{BF492315-5028-4E95-81BB-7A0004E767C1}" type="presOf" srcId="{E78389FD-10BC-4AA4-881F-EB4B122A82CB}" destId="{C45D1E64-92D3-49BF-B4A7-61E66576A84D}" srcOrd="0" destOrd="0" presId="urn:microsoft.com/office/officeart/2005/8/layout/radial6"/>
    <dgm:cxn modelId="{0644331E-0885-4ADF-9018-BE160FE50080}" type="presOf" srcId="{C924BEAB-1786-4A4D-8D23-7D89321CDA73}" destId="{83EB37AD-75A2-4352-A7E1-B3A7757A8896}" srcOrd="0" destOrd="0" presId="urn:microsoft.com/office/officeart/2005/8/layout/radial6"/>
    <dgm:cxn modelId="{1C33482D-F7A9-495C-8C99-F33347D6B0EB}" type="presOf" srcId="{BEF67A5E-384E-46F6-98A6-6240BB020C1B}" destId="{E757C0FD-F8A1-40C9-B266-A08EAB37E242}" srcOrd="0" destOrd="0" presId="urn:microsoft.com/office/officeart/2005/8/layout/radial6"/>
    <dgm:cxn modelId="{56FA1543-9D10-4B2F-8390-04D3342B2C3A}" type="presOf" srcId="{D3B96381-C80C-4DFA-855E-0973407D9CFA}" destId="{CBAE504F-9287-49D9-89B0-09091D9B9780}" srcOrd="0" destOrd="0" presId="urn:microsoft.com/office/officeart/2005/8/layout/radial6"/>
    <dgm:cxn modelId="{09936C67-CF1B-489C-B404-085DC2BB5711}" type="presOf" srcId="{5A1AF8B5-0F23-40B2-B2DB-D8E795A7CB0A}" destId="{B69419ED-724A-4450-ACF3-4254078BD52D}" srcOrd="0" destOrd="0" presId="urn:microsoft.com/office/officeart/2005/8/layout/radial6"/>
    <dgm:cxn modelId="{0A777152-021C-43AD-84C3-0D18264A286A}" srcId="{C924BEAB-1786-4A4D-8D23-7D89321CDA73}" destId="{E78389FD-10BC-4AA4-881F-EB4B122A82CB}" srcOrd="0" destOrd="0" parTransId="{EE55FEF4-2A85-4CE2-AA37-9D36B0ED1AF1}" sibTransId="{4F5C2B48-E701-4217-94DB-466A298DA540}"/>
    <dgm:cxn modelId="{C3731473-86CE-40CD-998E-81ADBE8E801A}" srcId="{C924BEAB-1786-4A4D-8D23-7D89321CDA73}" destId="{BEF67A5E-384E-46F6-98A6-6240BB020C1B}" srcOrd="2" destOrd="0" parTransId="{28CDD7C6-6504-4A94-A9E6-25D81C5674F9}" sibTransId="{9011FFFF-B356-4DE9-B7DB-43222168FBD2}"/>
    <dgm:cxn modelId="{A0F38379-E110-470C-9430-2071170795A6}" type="presOf" srcId="{43B2764A-3EB8-412E-97E8-4FCC0379872B}" destId="{93FBBFE2-23AF-4C8E-94F6-12EF22A6E966}" srcOrd="0" destOrd="0" presId="urn:microsoft.com/office/officeart/2005/8/layout/radial6"/>
    <dgm:cxn modelId="{97C9EA88-C19B-4DAF-BEA4-60F4F9EBE8C1}" srcId="{C924BEAB-1786-4A4D-8D23-7D89321CDA73}" destId="{14E43231-A09C-4C2A-9B41-1BAA9AB9B131}" srcOrd="6" destOrd="0" parTransId="{F8B05F29-454E-4061-8FC2-33DAE95E732D}" sibTransId="{0D679989-19ED-4332-93DF-490F799CBC2C}"/>
    <dgm:cxn modelId="{B6FF098B-A072-4E81-A8C6-96E8BDE3886F}" type="presOf" srcId="{ADE2D829-EDBA-475B-913E-E7563CC47D8A}" destId="{5BDB5663-E433-46E3-AA59-EB3B0B17DCF0}" srcOrd="0" destOrd="0" presId="urn:microsoft.com/office/officeart/2005/8/layout/radial6"/>
    <dgm:cxn modelId="{4DFD3F91-CECB-4A1D-A33E-6F80D8A13EBE}" type="presOf" srcId="{9011FFFF-B356-4DE9-B7DB-43222168FBD2}" destId="{06F1279C-C916-456E-863F-A1965AA5E87F}" srcOrd="0" destOrd="0" presId="urn:microsoft.com/office/officeart/2005/8/layout/radial6"/>
    <dgm:cxn modelId="{91BA0296-550B-4F14-8AF5-5C8BA7B0B148}" type="presOf" srcId="{34914F86-7D4E-48E5-8E9F-445AFA0214F7}" destId="{B76F0F07-958E-4166-8FC1-EC092037E450}" srcOrd="0" destOrd="0" presId="urn:microsoft.com/office/officeart/2005/8/layout/radial6"/>
    <dgm:cxn modelId="{9017F8A0-F177-422C-8FD4-CABC8D35BEF8}" srcId="{D3B96381-C80C-4DFA-855E-0973407D9CFA}" destId="{C924BEAB-1786-4A4D-8D23-7D89321CDA73}" srcOrd="0" destOrd="0" parTransId="{11D92187-D67A-4072-A0A9-2EBB716C35F5}" sibTransId="{D37E3398-FC37-4637-B21B-76DB75FFE451}"/>
    <dgm:cxn modelId="{ABAD0AAC-C6B5-4022-99F7-37FE4062E060}" type="presOf" srcId="{14E43231-A09C-4C2A-9B41-1BAA9AB9B131}" destId="{1455B1C3-1FF6-4237-99B1-F065618A083A}" srcOrd="0" destOrd="0" presId="urn:microsoft.com/office/officeart/2005/8/layout/radial6"/>
    <dgm:cxn modelId="{026692AE-0A90-4CCF-9900-8609E50F797A}" type="presOf" srcId="{0D679989-19ED-4332-93DF-490F799CBC2C}" destId="{03EC69D1-F564-49B0-983E-A480C123528F}" srcOrd="0" destOrd="0" presId="urn:microsoft.com/office/officeart/2005/8/layout/radial6"/>
    <dgm:cxn modelId="{D0C5EEAF-89BD-4556-9B52-A2E4C106FB52}" type="presOf" srcId="{4F5C2B48-E701-4217-94DB-466A298DA540}" destId="{07990DFC-F948-4A51-BC0D-FCD45DFAF975}" srcOrd="0" destOrd="0" presId="urn:microsoft.com/office/officeart/2005/8/layout/radial6"/>
    <dgm:cxn modelId="{8DE239C6-CC1D-40CE-B01F-6079C9731C1D}" type="presOf" srcId="{723BA7C1-79E5-474D-BDBC-4FB87F3360D5}" destId="{0040E750-26C8-4A71-AC8A-893EBD4B8763}" srcOrd="0" destOrd="0" presId="urn:microsoft.com/office/officeart/2005/8/layout/radial6"/>
    <dgm:cxn modelId="{6504D9D1-E8E3-43CD-A3C5-73ED6A5FA458}" type="presOf" srcId="{E57B9B38-8AFE-4DFA-9743-ED2AA84A1835}" destId="{A69349E5-DF7D-4152-B277-1C1AE907B83A}" srcOrd="0" destOrd="0" presId="urn:microsoft.com/office/officeart/2005/8/layout/radial6"/>
    <dgm:cxn modelId="{B2F3BDD6-A0CF-44E6-8597-F19038FFAD29}" srcId="{C924BEAB-1786-4A4D-8D23-7D89321CDA73}" destId="{E57B9B38-8AFE-4DFA-9743-ED2AA84A1835}" srcOrd="5" destOrd="0" parTransId="{6900D173-9FF0-4C3A-AF28-BE29EE643D49}" sibTransId="{0AD5F84A-43A4-43D9-BFE8-8A147EE16F80}"/>
    <dgm:cxn modelId="{2F4321DA-802F-4D36-9B50-B4E8E539F8CF}" type="presOf" srcId="{0AD5F84A-43A4-43D9-BFE8-8A147EE16F80}" destId="{D89C6545-966D-43FB-94C1-6C87FCEC2B24}" srcOrd="0" destOrd="0" presId="urn:microsoft.com/office/officeart/2005/8/layout/radial6"/>
    <dgm:cxn modelId="{9C2D36DF-85ED-4139-8378-CF36BDB980C8}" srcId="{C924BEAB-1786-4A4D-8D23-7D89321CDA73}" destId="{5A1AF8B5-0F23-40B2-B2DB-D8E795A7CB0A}" srcOrd="1" destOrd="0" parTransId="{6D548C06-2361-42C8-BBD0-D123DBE9E9DE}" sibTransId="{34914F86-7D4E-48E5-8E9F-445AFA0214F7}"/>
    <dgm:cxn modelId="{9E1A5AEC-17FF-415E-B082-E37AA2505BCA}" srcId="{C924BEAB-1786-4A4D-8D23-7D89321CDA73}" destId="{426873BC-E31C-4B85-8E38-1F64856A25EC}" srcOrd="3" destOrd="0" parTransId="{40CEBEC7-9951-46B5-8A18-1C96F277A18C}" sibTransId="{ADE2D829-EDBA-475B-913E-E7563CC47D8A}"/>
    <dgm:cxn modelId="{EF7A3CF8-6871-4C9C-A071-332F5BF4598B}" type="presOf" srcId="{426873BC-E31C-4B85-8E38-1F64856A25EC}" destId="{EF24953D-E341-4B6D-B235-89DEEDFCFAFA}" srcOrd="0" destOrd="0" presId="urn:microsoft.com/office/officeart/2005/8/layout/radial6"/>
    <dgm:cxn modelId="{10E23D19-3AA7-411C-8897-D882356536D1}" type="presParOf" srcId="{CBAE504F-9287-49D9-89B0-09091D9B9780}" destId="{83EB37AD-75A2-4352-A7E1-B3A7757A8896}" srcOrd="0" destOrd="0" presId="urn:microsoft.com/office/officeart/2005/8/layout/radial6"/>
    <dgm:cxn modelId="{56DAD30C-AA14-466B-8942-DF0C1AAB04CC}" type="presParOf" srcId="{CBAE504F-9287-49D9-89B0-09091D9B9780}" destId="{C45D1E64-92D3-49BF-B4A7-61E66576A84D}" srcOrd="1" destOrd="0" presId="urn:microsoft.com/office/officeart/2005/8/layout/radial6"/>
    <dgm:cxn modelId="{71AC692E-A033-45D3-A2B8-230B473F537E}" type="presParOf" srcId="{CBAE504F-9287-49D9-89B0-09091D9B9780}" destId="{59F3D9D3-B328-4A70-A315-B339E23CCDDE}" srcOrd="2" destOrd="0" presId="urn:microsoft.com/office/officeart/2005/8/layout/radial6"/>
    <dgm:cxn modelId="{A5CCF638-12EB-4F50-A58A-10E6735216C4}" type="presParOf" srcId="{CBAE504F-9287-49D9-89B0-09091D9B9780}" destId="{07990DFC-F948-4A51-BC0D-FCD45DFAF975}" srcOrd="3" destOrd="0" presId="urn:microsoft.com/office/officeart/2005/8/layout/radial6"/>
    <dgm:cxn modelId="{C070B51C-5DD7-4B04-B5BA-E6106B669E04}" type="presParOf" srcId="{CBAE504F-9287-49D9-89B0-09091D9B9780}" destId="{B69419ED-724A-4450-ACF3-4254078BD52D}" srcOrd="4" destOrd="0" presId="urn:microsoft.com/office/officeart/2005/8/layout/radial6"/>
    <dgm:cxn modelId="{1A76BBEB-455E-42C7-B08D-406ADB91AC66}" type="presParOf" srcId="{CBAE504F-9287-49D9-89B0-09091D9B9780}" destId="{E20B6D69-7132-4686-8870-BEAA3F824C35}" srcOrd="5" destOrd="0" presId="urn:microsoft.com/office/officeart/2005/8/layout/radial6"/>
    <dgm:cxn modelId="{67EC4393-07A4-4E68-9781-08BC0C8AA3FF}" type="presParOf" srcId="{CBAE504F-9287-49D9-89B0-09091D9B9780}" destId="{B76F0F07-958E-4166-8FC1-EC092037E450}" srcOrd="6" destOrd="0" presId="urn:microsoft.com/office/officeart/2005/8/layout/radial6"/>
    <dgm:cxn modelId="{801FF008-5F14-4EAE-A774-3649F3E0103C}" type="presParOf" srcId="{CBAE504F-9287-49D9-89B0-09091D9B9780}" destId="{E757C0FD-F8A1-40C9-B266-A08EAB37E242}" srcOrd="7" destOrd="0" presId="urn:microsoft.com/office/officeart/2005/8/layout/radial6"/>
    <dgm:cxn modelId="{9CF0EB41-70F2-4494-A4FD-7EA12EA1B1F4}" type="presParOf" srcId="{CBAE504F-9287-49D9-89B0-09091D9B9780}" destId="{FAC49D42-A6F2-42C4-A463-844991BBA264}" srcOrd="8" destOrd="0" presId="urn:microsoft.com/office/officeart/2005/8/layout/radial6"/>
    <dgm:cxn modelId="{1D2B18A2-ED11-4C31-AC27-E280609C7EDC}" type="presParOf" srcId="{CBAE504F-9287-49D9-89B0-09091D9B9780}" destId="{06F1279C-C916-456E-863F-A1965AA5E87F}" srcOrd="9" destOrd="0" presId="urn:microsoft.com/office/officeart/2005/8/layout/radial6"/>
    <dgm:cxn modelId="{9BA4F29E-B0DA-4593-B348-93A8E5DE3B84}" type="presParOf" srcId="{CBAE504F-9287-49D9-89B0-09091D9B9780}" destId="{EF24953D-E341-4B6D-B235-89DEEDFCFAFA}" srcOrd="10" destOrd="0" presId="urn:microsoft.com/office/officeart/2005/8/layout/radial6"/>
    <dgm:cxn modelId="{60D773B3-C914-4FBE-B062-BD8C80205CF2}" type="presParOf" srcId="{CBAE504F-9287-49D9-89B0-09091D9B9780}" destId="{F42C6E10-0153-40C8-AFC1-8C081E4A12CD}" srcOrd="11" destOrd="0" presId="urn:microsoft.com/office/officeart/2005/8/layout/radial6"/>
    <dgm:cxn modelId="{3521644D-1B34-4868-BC55-E3C5119CA474}" type="presParOf" srcId="{CBAE504F-9287-49D9-89B0-09091D9B9780}" destId="{5BDB5663-E433-46E3-AA59-EB3B0B17DCF0}" srcOrd="12" destOrd="0" presId="urn:microsoft.com/office/officeart/2005/8/layout/radial6"/>
    <dgm:cxn modelId="{74995652-EF5C-48D6-831E-2E9EAB50F6EA}" type="presParOf" srcId="{CBAE504F-9287-49D9-89B0-09091D9B9780}" destId="{93FBBFE2-23AF-4C8E-94F6-12EF22A6E966}" srcOrd="13" destOrd="0" presId="urn:microsoft.com/office/officeart/2005/8/layout/radial6"/>
    <dgm:cxn modelId="{690B01D3-77BD-4366-A616-0AEBC40BC920}" type="presParOf" srcId="{CBAE504F-9287-49D9-89B0-09091D9B9780}" destId="{67BD80EC-591B-4DC6-8A35-9F2E57DE3137}" srcOrd="14" destOrd="0" presId="urn:microsoft.com/office/officeart/2005/8/layout/radial6"/>
    <dgm:cxn modelId="{BB23124B-51B2-4ACE-8B6E-07B0BF0F4DC2}" type="presParOf" srcId="{CBAE504F-9287-49D9-89B0-09091D9B9780}" destId="{0040E750-26C8-4A71-AC8A-893EBD4B8763}" srcOrd="15" destOrd="0" presId="urn:microsoft.com/office/officeart/2005/8/layout/radial6"/>
    <dgm:cxn modelId="{20946EF9-8BEE-4B38-8A94-30ED00B3DFC3}" type="presParOf" srcId="{CBAE504F-9287-49D9-89B0-09091D9B9780}" destId="{A69349E5-DF7D-4152-B277-1C1AE907B83A}" srcOrd="16" destOrd="0" presId="urn:microsoft.com/office/officeart/2005/8/layout/radial6"/>
    <dgm:cxn modelId="{4BD4F581-B292-43BB-8F0F-C2AADAE5F5D8}" type="presParOf" srcId="{CBAE504F-9287-49D9-89B0-09091D9B9780}" destId="{ADCB56F5-FA7B-4BBA-896D-9F1FA4CAA0F3}" srcOrd="17" destOrd="0" presId="urn:microsoft.com/office/officeart/2005/8/layout/radial6"/>
    <dgm:cxn modelId="{EB15B383-7706-4B48-A1CE-153B85C74D56}" type="presParOf" srcId="{CBAE504F-9287-49D9-89B0-09091D9B9780}" destId="{D89C6545-966D-43FB-94C1-6C87FCEC2B24}" srcOrd="18" destOrd="0" presId="urn:microsoft.com/office/officeart/2005/8/layout/radial6"/>
    <dgm:cxn modelId="{7055F812-5E39-415D-8E0A-D0BCEEB4520D}" type="presParOf" srcId="{CBAE504F-9287-49D9-89B0-09091D9B9780}" destId="{1455B1C3-1FF6-4237-99B1-F065618A083A}" srcOrd="19" destOrd="0" presId="urn:microsoft.com/office/officeart/2005/8/layout/radial6"/>
    <dgm:cxn modelId="{E22AEB84-6049-4242-80F6-485275602A2E}" type="presParOf" srcId="{CBAE504F-9287-49D9-89B0-09091D9B9780}" destId="{6CC53B61-F211-45C5-BE02-E5295A4BC5C9}" srcOrd="20" destOrd="0" presId="urn:microsoft.com/office/officeart/2005/8/layout/radial6"/>
    <dgm:cxn modelId="{8C166A24-128E-4E0C-AB85-185AD44AF4F2}" type="presParOf" srcId="{CBAE504F-9287-49D9-89B0-09091D9B9780}" destId="{03EC69D1-F564-49B0-983E-A480C123528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C69D1-F564-49B0-983E-A480C123528F}">
      <dsp:nvSpPr>
        <dsp:cNvPr id="0" name=""/>
        <dsp:cNvSpPr/>
      </dsp:nvSpPr>
      <dsp:spPr>
        <a:xfrm>
          <a:off x="1375564" y="588721"/>
          <a:ext cx="4665694" cy="4665694"/>
        </a:xfrm>
        <a:prstGeom prst="blockArc">
          <a:avLst>
            <a:gd name="adj1" fmla="val 13114286"/>
            <a:gd name="adj2" fmla="val 16200000"/>
            <a:gd name="adj3" fmla="val 3904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9C6545-966D-43FB-94C1-6C87FCEC2B24}">
      <dsp:nvSpPr>
        <dsp:cNvPr id="0" name=""/>
        <dsp:cNvSpPr/>
      </dsp:nvSpPr>
      <dsp:spPr>
        <a:xfrm>
          <a:off x="1375564" y="588721"/>
          <a:ext cx="4665694" cy="4665694"/>
        </a:xfrm>
        <a:prstGeom prst="blockArc">
          <a:avLst>
            <a:gd name="adj1" fmla="val 10028571"/>
            <a:gd name="adj2" fmla="val 13114286"/>
            <a:gd name="adj3" fmla="val 3904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40E750-26C8-4A71-AC8A-893EBD4B8763}">
      <dsp:nvSpPr>
        <dsp:cNvPr id="0" name=""/>
        <dsp:cNvSpPr/>
      </dsp:nvSpPr>
      <dsp:spPr>
        <a:xfrm>
          <a:off x="1363648" y="520717"/>
          <a:ext cx="4665694" cy="4702413"/>
        </a:xfrm>
        <a:prstGeom prst="blockArc">
          <a:avLst>
            <a:gd name="adj1" fmla="val 6943728"/>
            <a:gd name="adj2" fmla="val 9951835"/>
            <a:gd name="adj3" fmla="val 3904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DB5663-E433-46E3-AA59-EB3B0B17DCF0}">
      <dsp:nvSpPr>
        <dsp:cNvPr id="0" name=""/>
        <dsp:cNvSpPr/>
      </dsp:nvSpPr>
      <dsp:spPr>
        <a:xfrm>
          <a:off x="1420734" y="567573"/>
          <a:ext cx="4665694" cy="4665694"/>
        </a:xfrm>
        <a:prstGeom prst="blockArc">
          <a:avLst>
            <a:gd name="adj1" fmla="val 3932105"/>
            <a:gd name="adj2" fmla="val 7039624"/>
            <a:gd name="adj3" fmla="val 3904"/>
          </a:avLst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1279C-C916-456E-863F-A1965AA5E87F}">
      <dsp:nvSpPr>
        <dsp:cNvPr id="0" name=""/>
        <dsp:cNvSpPr/>
      </dsp:nvSpPr>
      <dsp:spPr>
        <a:xfrm>
          <a:off x="1393164" y="580338"/>
          <a:ext cx="4665694" cy="4665694"/>
        </a:xfrm>
        <a:prstGeom prst="blockArc">
          <a:avLst>
            <a:gd name="adj1" fmla="val 784359"/>
            <a:gd name="adj2" fmla="val 3886442"/>
            <a:gd name="adj3" fmla="val 3904"/>
          </a:avLst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6F0F07-958E-4166-8FC1-EC092037E450}">
      <dsp:nvSpPr>
        <dsp:cNvPr id="0" name=""/>
        <dsp:cNvSpPr/>
      </dsp:nvSpPr>
      <dsp:spPr>
        <a:xfrm>
          <a:off x="1552032" y="122838"/>
          <a:ext cx="4665694" cy="4665694"/>
        </a:xfrm>
        <a:prstGeom prst="blockArc">
          <a:avLst>
            <a:gd name="adj1" fmla="val 19720824"/>
            <a:gd name="adj2" fmla="val 1513610"/>
            <a:gd name="adj3" fmla="val 3904"/>
          </a:avLst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990DFC-F948-4A51-BC0D-FCD45DFAF975}">
      <dsp:nvSpPr>
        <dsp:cNvPr id="0" name=""/>
        <dsp:cNvSpPr/>
      </dsp:nvSpPr>
      <dsp:spPr>
        <a:xfrm>
          <a:off x="1871836" y="534235"/>
          <a:ext cx="4665694" cy="4665694"/>
        </a:xfrm>
        <a:prstGeom prst="blockArc">
          <a:avLst>
            <a:gd name="adj1" fmla="val 15448140"/>
            <a:gd name="adj2" fmla="val 18935959"/>
            <a:gd name="adj3" fmla="val 3904"/>
          </a:avLst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B37AD-75A2-4352-A7E1-B3A7757A8896}">
      <dsp:nvSpPr>
        <dsp:cNvPr id="0" name=""/>
        <dsp:cNvSpPr/>
      </dsp:nvSpPr>
      <dsp:spPr>
        <a:xfrm>
          <a:off x="2804848" y="2018006"/>
          <a:ext cx="1807126" cy="1807126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>
              <a:solidFill>
                <a:schemeClr val="tx2">
                  <a:lumMod val="50000"/>
                </a:schemeClr>
              </a:solidFill>
            </a:rPr>
            <a:t>Людські крила</a:t>
          </a:r>
          <a:endParaRPr lang="ru-RU" sz="2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069495" y="2282653"/>
        <a:ext cx="1277832" cy="1277832"/>
      </dsp:txXfrm>
    </dsp:sp>
    <dsp:sp modelId="{C45D1E64-92D3-49BF-B4A7-61E66576A84D}">
      <dsp:nvSpPr>
        <dsp:cNvPr id="0" name=""/>
        <dsp:cNvSpPr/>
      </dsp:nvSpPr>
      <dsp:spPr>
        <a:xfrm>
          <a:off x="3075917" y="1767"/>
          <a:ext cx="1264988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Правда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261170" y="187020"/>
        <a:ext cx="894482" cy="894482"/>
      </dsp:txXfrm>
    </dsp:sp>
    <dsp:sp modelId="{B69419ED-724A-4450-ACF3-4254078BD52D}">
      <dsp:nvSpPr>
        <dsp:cNvPr id="0" name=""/>
        <dsp:cNvSpPr/>
      </dsp:nvSpPr>
      <dsp:spPr>
        <a:xfrm>
          <a:off x="5206389" y="634223"/>
          <a:ext cx="1264988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Чесність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391642" y="819476"/>
        <a:ext cx="894482" cy="894482"/>
      </dsp:txXfrm>
    </dsp:sp>
    <dsp:sp modelId="{E757C0FD-F8A1-40C9-B266-A08EAB37E242}">
      <dsp:nvSpPr>
        <dsp:cNvPr id="0" name=""/>
        <dsp:cNvSpPr/>
      </dsp:nvSpPr>
      <dsp:spPr>
        <a:xfrm>
          <a:off x="5321547" y="2798049"/>
          <a:ext cx="1264988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Довір</a:t>
          </a:r>
          <a:r>
            <a:rPr lang="en-US" sz="1600" b="1" kern="1200" dirty="0">
              <a:solidFill>
                <a:schemeClr val="tx2">
                  <a:lumMod val="50000"/>
                </a:schemeClr>
              </a:solidFill>
            </a:rPr>
            <a:t>’</a:t>
          </a: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я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506800" y="2983302"/>
        <a:ext cx="894482" cy="894482"/>
      </dsp:txXfrm>
    </dsp:sp>
    <dsp:sp modelId="{EF24953D-E341-4B6D-B235-89DEEDFCFAFA}">
      <dsp:nvSpPr>
        <dsp:cNvPr id="0" name=""/>
        <dsp:cNvSpPr/>
      </dsp:nvSpPr>
      <dsp:spPr>
        <a:xfrm>
          <a:off x="3929068" y="4349868"/>
          <a:ext cx="1543539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Вірність у коханні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155114" y="4535121"/>
        <a:ext cx="1091447" cy="894482"/>
      </dsp:txXfrm>
    </dsp:sp>
    <dsp:sp modelId="{93FBBFE2-23AF-4C8E-94F6-12EF22A6E966}">
      <dsp:nvSpPr>
        <dsp:cNvPr id="0" name=""/>
        <dsp:cNvSpPr/>
      </dsp:nvSpPr>
      <dsp:spPr>
        <a:xfrm>
          <a:off x="1944214" y="4299971"/>
          <a:ext cx="1518669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Вічне поривання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166618" y="4485224"/>
        <a:ext cx="1073861" cy="894482"/>
      </dsp:txXfrm>
    </dsp:sp>
    <dsp:sp modelId="{A69349E5-DF7D-4152-B277-1C1AE907B83A}">
      <dsp:nvSpPr>
        <dsp:cNvPr id="0" name=""/>
        <dsp:cNvSpPr/>
      </dsp:nvSpPr>
      <dsp:spPr>
        <a:xfrm>
          <a:off x="845957" y="2798048"/>
          <a:ext cx="1264988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Щирість до роботи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031210" y="2983301"/>
        <a:ext cx="894482" cy="894482"/>
      </dsp:txXfrm>
    </dsp:sp>
    <dsp:sp modelId="{1455B1C3-1FF6-4237-99B1-F065618A083A}">
      <dsp:nvSpPr>
        <dsp:cNvPr id="0" name=""/>
        <dsp:cNvSpPr/>
      </dsp:nvSpPr>
      <dsp:spPr>
        <a:xfrm>
          <a:off x="1287628" y="862961"/>
          <a:ext cx="1264988" cy="126498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2">
                  <a:lumMod val="50000"/>
                </a:schemeClr>
              </a:solidFill>
            </a:rPr>
            <a:t>Щедрість на турботи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472881" y="1048214"/>
        <a:ext cx="894482" cy="894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3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9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11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68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7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72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22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14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1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9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6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1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8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3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6FFCDF-5C11-4312-82BC-03B23220226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96D33EA-A5AC-4643-A3E9-6EF5381EC0D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9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1980" TargetMode="External"/><Relationship Id="rId2" Type="http://schemas.openxmlformats.org/officeDocument/2006/relationships/hyperlink" Target="http://uk.wikipedia.org/wiki/197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.wikipedia.org/wiki/198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16633"/>
            <a:ext cx="5472608" cy="3139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                Життєвий    та                       творчий шлях </a:t>
            </a:r>
            <a:br>
              <a:rPr kumimoji="0" lang="uk-UA" sz="3600" b="1" i="1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</a:br>
            <a:r>
              <a:rPr kumimoji="0" lang="uk-UA" sz="3600" b="1" i="1" u="none" strike="noStrike" kern="0" cap="all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ліни</a:t>
            </a:r>
            <a:r>
              <a:rPr kumimoji="0" lang="uk-UA" sz="3600" b="1" i="1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 </a:t>
            </a:r>
            <a:r>
              <a:rPr kumimoji="0" lang="uk-UA" sz="3600" b="1" i="1" u="none" strike="noStrike" kern="0" cap="all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костенко</a:t>
            </a:r>
            <a:r>
              <a:rPr kumimoji="0" lang="uk-UA" sz="3600" b="1" i="1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  <a:t>.  Поезії “Чайка на крижині”, “крила”</a:t>
            </a:r>
            <a:br>
              <a:rPr kumimoji="0" lang="uk-UA" sz="3600" b="1" i="1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nnabelle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70FB4-CFD9-4BC3-B122-1865D98D7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9" y="3428999"/>
            <a:ext cx="58886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огдан Ступка, вірш Ліни Костенко Крила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DBE0-9D15-4828-9F08-9CB210A3454B}"/>
              </a:ext>
            </a:extLst>
          </p:cNvPr>
          <p:cNvSpPr txBox="1"/>
          <p:nvPr/>
        </p:nvSpPr>
        <p:spPr>
          <a:xfrm>
            <a:off x="611560" y="908720"/>
            <a:ext cx="82809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А чи має крила сама поетеса? Якщо так, то які?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Чи у кожної людини є ці крила?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Яким є життя людей, які не мають крил?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Як, на вашу думку, мати крила людині — це обов’язок чи довільне бажання?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Як би ви скористалися крилами, якщо мали б їх?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283968" y="315633"/>
            <a:ext cx="4752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</a:rPr>
              <a:t>Коли говорять людині,що у неї виросли крила за плечима?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</a:rPr>
              <a:t>Чому, на ваш погляд, Л.Костенко зазначає, що людина має крила?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</a:rPr>
              <a:t>Чим людські крила відрізняються від пташиних?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</a:rPr>
              <a:t>Які риси характеру Л.Костенко цінує в людині?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</a:rPr>
              <a:t>На вашу думку , мати крила людині – це </a:t>
            </a:r>
            <a:r>
              <a:rPr lang="uk-UA" sz="2000" b="1" dirty="0" err="1">
                <a:solidFill>
                  <a:srgbClr val="002060"/>
                </a:solidFill>
              </a:rPr>
              <a:t>обов</a:t>
            </a:r>
            <a:r>
              <a:rPr lang="en-US" sz="2000" b="1" dirty="0">
                <a:solidFill>
                  <a:srgbClr val="002060"/>
                </a:solidFill>
              </a:rPr>
              <a:t>’</a:t>
            </a:r>
            <a:r>
              <a:rPr lang="uk-UA" sz="2000" b="1" dirty="0" err="1">
                <a:solidFill>
                  <a:srgbClr val="002060"/>
                </a:solidFill>
              </a:rPr>
              <a:t>язок</a:t>
            </a:r>
            <a:r>
              <a:rPr lang="uk-UA" sz="2000" b="1" dirty="0">
                <a:solidFill>
                  <a:srgbClr val="002060"/>
                </a:solidFill>
              </a:rPr>
              <a:t> чи довільне бажання?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0626E3-3134-4B0D-9AE0-2003F7C0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36" y="1988840"/>
            <a:ext cx="411193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781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128173"/>
              </p:ext>
            </p:extLst>
          </p:nvPr>
        </p:nvGraphicFramePr>
        <p:xfrm>
          <a:off x="971600" y="404664"/>
          <a:ext cx="741682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0114B878-ED36-44FC-9240-445E97FC0779}"/>
              </a:ext>
            </a:extLst>
          </p:cNvPr>
          <p:cNvSpPr/>
          <p:nvPr/>
        </p:nvSpPr>
        <p:spPr>
          <a:xfrm>
            <a:off x="467544" y="486916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31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698477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344816" cy="1200329"/>
          </a:xfrm>
          <a:prstGeom prst="rect">
            <a:avLst/>
          </a:prstGeom>
          <a:solidFill>
            <a:srgbClr val="CDE6E9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     </a:t>
            </a:r>
            <a:r>
              <a:rPr lang="uk-UA" sz="2400" dirty="0">
                <a:solidFill>
                  <a:srgbClr val="002060"/>
                </a:solidFill>
              </a:rPr>
              <a:t>Крила – символ духовності, багатства думки, емоційного піднесення, могутності, незалежності й впевненості.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762500" cy="317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988840"/>
            <a:ext cx="45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endParaRPr lang="uk-UA" sz="2800" dirty="0"/>
          </a:p>
          <a:p>
            <a:r>
              <a:rPr lang="uk-UA" sz="2800" dirty="0"/>
              <a:t> - Якби у мене були б крила, тоді я б….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567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093296"/>
            <a:ext cx="3312368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Monotype Corsiva" panose="03010101010201010101" pitchFamily="66" charset="0"/>
              </a:rPr>
              <a:t>Домашнє завдання :</a:t>
            </a:r>
          </a:p>
          <a:p>
            <a:r>
              <a:rPr lang="uk-UA" dirty="0">
                <a:solidFill>
                  <a:srgbClr val="002060"/>
                </a:solidFill>
                <a:latin typeface="Monotype Corsiva" panose="03010101010201010101" pitchFamily="66" charset="0"/>
              </a:rPr>
              <a:t> вивчити один з творів напам’ять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2" y="22408"/>
            <a:ext cx="8640960" cy="13620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Ліна</a:t>
            </a:r>
            <a:r>
              <a:rPr lang="ru-RU" sz="44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4400" b="1" dirty="0" err="1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Василівна</a:t>
            </a:r>
            <a:r>
              <a:rPr lang="ru-RU" sz="44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Костенко</a:t>
            </a:r>
          </a:p>
          <a:p>
            <a:pPr lvl="0" algn="ctr"/>
            <a:r>
              <a:rPr lang="uk-UA" sz="20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19.03.1930 р.</a:t>
            </a:r>
            <a:endParaRPr lang="ru-RU" sz="2000" b="1" dirty="0">
              <a:ln w="10541" cmpd="sng">
                <a:solidFill>
                  <a:srgbClr val="87362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5528" y="4437112"/>
            <a:ext cx="4248472" cy="2304256"/>
          </a:xfrm>
          <a:prstGeom prst="roundRect">
            <a:avLst/>
          </a:prstGeom>
          <a:solidFill>
            <a:srgbClr val="CDE6E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Хто не </a:t>
            </a:r>
            <a:r>
              <a:rPr lang="ru-RU" sz="32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має</a:t>
            </a:r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власного</a:t>
            </a:r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 таланту,</a:t>
            </a:r>
            <a:endParaRPr lang="ru-RU" sz="3200" b="0" i="0" dirty="0">
              <a:solidFill>
                <a:schemeClr val="accent1">
                  <a:lumMod val="50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pPr algn="ctr" rtl="0"/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того </a:t>
            </a:r>
            <a:r>
              <a:rPr lang="ru-RU" sz="32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присутність</a:t>
            </a:r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генія</a:t>
            </a:r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200" b="0" i="1" dirty="0" err="1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гнітить</a:t>
            </a:r>
            <a:r>
              <a:rPr lang="ru-RU" sz="3200" b="0" i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</a:rPr>
              <a:t>.</a:t>
            </a:r>
            <a:endParaRPr lang="ru-RU" sz="3200" b="0" i="0" dirty="0">
              <a:solidFill>
                <a:schemeClr val="accent1">
                  <a:lumMod val="50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pPr algn="ctr"/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1B6C4-7A9A-4B07-9C14-9F39D454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5120569" cy="2880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00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88640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tabLst/>
              <a:defRPr/>
            </a:pP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Ліна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Костенко є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моральним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авторитетом для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багатьох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українців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її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називають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"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совістю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нації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".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містечку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Ржищеві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Київщині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родині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1936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р. родина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переїхала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школу,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школяркою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почала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відвідувати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літературну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студію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Дніпро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редагував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А.Малишко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р.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Ліни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Московський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М. Горького з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відзнакою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uk-UA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1957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вийшла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перша книжка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Проміння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Слідом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виходять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збірки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Вітрила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 (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1958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р.), "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Мандрівки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р.).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Шевченківської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Антоновичів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Петрарки (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848872" cy="650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Авторка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поетичних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збірок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«Над берегами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ріки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1977"/>
              </a:rPr>
              <a:t>1977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«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Неповторність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1980"/>
              </a:rPr>
              <a:t>1980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«Сад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нетанучих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скульптур» (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1987"/>
              </a:rPr>
              <a:t>1987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роману у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віршах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«Маруся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Чурай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Почесний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Києво-Могилянської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почесний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Чернівецького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університетів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 стала першим лауреатом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літературно-мистецької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Олени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Теліги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 </a:t>
            </a:r>
            <a:r>
              <a:rPr lang="uk-UA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вийшов друком перший історичний роман “Берестечко”</a:t>
            </a:r>
            <a:endParaRPr lang="ru-RU" sz="20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 є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почесним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професором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Драгоманова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Відмовилась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Героя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донька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Оксана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Пахльовська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та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Василь </a:t>
            </a:r>
            <a:r>
              <a:rPr lang="ru-RU" sz="2000" b="1" dirty="0" err="1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Цвіркунов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33431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44690" cy="475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2204864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004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645023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671467"/>
            <a:ext cx="331236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/>
              <a:t>Літературний інститут, 1954рік.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84105" y="2710340"/>
            <a:ext cx="417646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Школа,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працювали</a:t>
            </a:r>
            <a:r>
              <a:rPr lang="ru-RU" dirty="0"/>
              <a:t> батьки </a:t>
            </a:r>
            <a:r>
              <a:rPr lang="ru-RU" dirty="0" err="1"/>
              <a:t>Ліни</a:t>
            </a:r>
            <a:r>
              <a:rPr lang="ru-RU" dirty="0"/>
              <a:t>     Костенко.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8953EA-61B2-4A82-A0EA-FA6863590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81" y="3475364"/>
            <a:ext cx="4150887" cy="2324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529D4-60AE-4E72-9849-FC77D0904296}"/>
              </a:ext>
            </a:extLst>
          </p:cNvPr>
          <p:cNvSpPr txBox="1"/>
          <p:nvPr/>
        </p:nvSpPr>
        <p:spPr>
          <a:xfrm>
            <a:off x="4609681" y="5802161"/>
            <a:ext cx="417646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/>
              <a:t>Гімназія</a:t>
            </a:r>
            <a:r>
              <a:rPr lang="ru-RU" dirty="0"/>
              <a:t> «</a:t>
            </a:r>
            <a:r>
              <a:rPr lang="ru-RU" dirty="0" err="1"/>
              <a:t>Гармонія</a:t>
            </a:r>
            <a:r>
              <a:rPr lang="ru-RU" dirty="0"/>
              <a:t>» </a:t>
            </a:r>
            <a:r>
              <a:rPr lang="ru-RU" dirty="0" err="1"/>
              <a:t>сьогодні</a:t>
            </a:r>
            <a:r>
              <a:rPr lang="ru-RU" dirty="0"/>
              <a:t> 2024 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38F5CF-D2A1-4651-9913-8E1BE5B6E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475364"/>
            <a:ext cx="3600400" cy="2377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8A95FC-7301-40A5-A475-1ECAE1B7F130}"/>
              </a:ext>
            </a:extLst>
          </p:cNvPr>
          <p:cNvSpPr txBox="1"/>
          <p:nvPr/>
        </p:nvSpPr>
        <p:spPr>
          <a:xfrm>
            <a:off x="179512" y="5911261"/>
            <a:ext cx="36004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fontAlgn="base"/>
            <a:r>
              <a:rPr lang="ru-RU" b="1" i="0" cap="all" dirty="0">
                <a:solidFill>
                  <a:schemeClr val="bg1"/>
                </a:solidFill>
                <a:effectLst/>
              </a:rPr>
              <a:t>ЛІНА КОСТЕНКО: ДУША З ОЧИМА СНАЙПЕРА</a:t>
            </a:r>
          </a:p>
        </p:txBody>
      </p:sp>
    </p:spTree>
    <p:extLst>
      <p:ext uri="{BB962C8B-B14F-4D97-AF65-F5344CB8AC3E}">
        <p14:creationId xmlns:p14="http://schemas.microsoft.com/office/powerpoint/2010/main" val="61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985"/>
          <a:stretch/>
        </p:blipFill>
        <p:spPr bwMode="auto">
          <a:xfrm>
            <a:off x="296040" y="188641"/>
            <a:ext cx="4352482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123728" y="3068960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dirty="0"/>
              <a:t>               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4" y="3249709"/>
            <a:ext cx="4680520" cy="7733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Ліна Костенко з другим чоловіком  В.Цвіркуном у степах на </a:t>
            </a:r>
            <a:r>
              <a:rPr lang="uk-UA" sz="2000" b="1" dirty="0" err="1">
                <a:solidFill>
                  <a:schemeClr val="bg2">
                    <a:lumMod val="25000"/>
                  </a:schemeClr>
                </a:solidFill>
              </a:rPr>
              <a:t>кам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’</a:t>
            </a:r>
            <a:r>
              <a:rPr lang="uk-UA" sz="2000" b="1" dirty="0" err="1">
                <a:solidFill>
                  <a:schemeClr val="bg2">
                    <a:lumMod val="25000"/>
                  </a:schemeClr>
                </a:solidFill>
              </a:rPr>
              <a:t>яній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 могилі.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109A9B-1A19-40F7-9B8F-68C2BF245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22" y="2492896"/>
            <a:ext cx="3312368" cy="423473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DDCEF43-A7A8-4AF6-819D-0C10E04F8187}"/>
              </a:ext>
            </a:extLst>
          </p:cNvPr>
          <p:cNvSpPr/>
          <p:nvPr/>
        </p:nvSpPr>
        <p:spPr>
          <a:xfrm>
            <a:off x="5819272" y="1801503"/>
            <a:ext cx="3312368" cy="5610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Ярослава з мамою та </a:t>
            </a:r>
            <a:r>
              <a:rPr lang="ru-RU" dirty="0" err="1">
                <a:solidFill>
                  <a:schemeClr val="tx1"/>
                </a:solidFill>
              </a:rPr>
              <a:t>бабусею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9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440848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7" y="188640"/>
            <a:ext cx="41910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619672" y="4941168"/>
            <a:ext cx="64807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Ліна Костенко у Чорнобильській зоні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341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294" y="28579"/>
            <a:ext cx="4392488" cy="345638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….. </a:t>
            </a:r>
            <a:r>
              <a:rPr lang="ru-RU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Митцю</a:t>
            </a:r>
            <a: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не треба </a:t>
            </a:r>
            <a:r>
              <a:rPr lang="ru-RU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нагород</a:t>
            </a:r>
            <a: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його судьба нагородила.</a:t>
            </a:r>
            <a:b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Коли в </a:t>
            </a:r>
            <a:r>
              <a:rPr lang="ru-RU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людини</a:t>
            </a:r>
            <a: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є народ, </a:t>
            </a:r>
            <a:r>
              <a:rPr lang="ru-RU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тоді</a:t>
            </a:r>
            <a:r>
              <a:rPr lang="ru-RU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вона уже </a:t>
            </a:r>
            <a:r>
              <a:rPr lang="ru-RU" sz="28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людина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7DA04-8D87-471F-90BF-A6792398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6872"/>
            <a:ext cx="4543956" cy="34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2836"/>
            <a:ext cx="3888432" cy="280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41" y="1460977"/>
            <a:ext cx="4104457" cy="276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0111" y="3822098"/>
            <a:ext cx="222342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/>
              <a:t>« Чайка на крижині»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49070" y="3822098"/>
            <a:ext cx="102624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/>
              <a:t>«Крила»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83FCB-9916-4F92-8988-7F7C32129D52}"/>
              </a:ext>
            </a:extLst>
          </p:cNvPr>
          <p:cNvSpPr txBox="1"/>
          <p:nvPr/>
        </p:nvSpPr>
        <p:spPr>
          <a:xfrm>
            <a:off x="611560" y="260648"/>
            <a:ext cx="7848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Monotype Corsiva" panose="03010101010201010101" pitchFamily="66" charset="0"/>
              </a:rPr>
              <a:t>Диптих – два твори мистецтва, </a:t>
            </a:r>
            <a:r>
              <a:rPr lang="uk-UA" sz="3600" b="1" dirty="0" err="1">
                <a:latin typeface="Monotype Corsiva" panose="03010101010201010101" pitchFamily="66" charset="0"/>
              </a:rPr>
              <a:t>пов</a:t>
            </a:r>
            <a:r>
              <a:rPr lang="en-US" sz="3600" b="1" dirty="0">
                <a:latin typeface="Monotype Corsiva" panose="03010101010201010101" pitchFamily="66" charset="0"/>
              </a:rPr>
              <a:t>’</a:t>
            </a:r>
            <a:r>
              <a:rPr lang="uk-UA" sz="3600" b="1" dirty="0" err="1">
                <a:latin typeface="Monotype Corsiva" panose="03010101010201010101" pitchFamily="66" charset="0"/>
              </a:rPr>
              <a:t>язані</a:t>
            </a:r>
            <a:r>
              <a:rPr lang="uk-UA" sz="3600" b="1" dirty="0">
                <a:latin typeface="Monotype Corsiva" panose="03010101010201010101" pitchFamily="66" charset="0"/>
              </a:rPr>
              <a:t>  одним задумом.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A13A0-CBBD-40B4-ADDE-A3DE73D8CF71}"/>
              </a:ext>
            </a:extLst>
          </p:cNvPr>
          <p:cNvSpPr txBox="1"/>
          <p:nvPr/>
        </p:nvSpPr>
        <p:spPr>
          <a:xfrm>
            <a:off x="323528" y="4437112"/>
            <a:ext cx="8568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Monotype Corsiva" panose="03010101010201010101" pitchFamily="66" charset="0"/>
              </a:rPr>
              <a:t> «Для мене той край </a:t>
            </a:r>
            <a:r>
              <a:rPr lang="ru-RU" sz="3600" b="1" dirty="0" err="1">
                <a:latin typeface="Monotype Corsiva" panose="03010101010201010101" pitchFamily="66" charset="0"/>
              </a:rPr>
              <a:t>найкращий</a:t>
            </a:r>
            <a:r>
              <a:rPr lang="ru-RU" sz="3600" b="1" dirty="0">
                <a:latin typeface="Monotype Corsiva" panose="03010101010201010101" pitchFamily="66" charset="0"/>
              </a:rPr>
              <a:t>, де </a:t>
            </a:r>
            <a:r>
              <a:rPr lang="ru-RU" sz="3600" b="1" dirty="0" err="1">
                <a:latin typeface="Monotype Corsiva" panose="03010101010201010101" pitchFamily="66" charset="0"/>
              </a:rPr>
              <a:t>виросли</a:t>
            </a:r>
            <a:r>
              <a:rPr lang="ru-RU" sz="3600" b="1" dirty="0"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latin typeface="Monotype Corsiva" panose="03010101010201010101" pitchFamily="66" charset="0"/>
              </a:rPr>
              <a:t>крила</a:t>
            </a:r>
            <a:r>
              <a:rPr lang="ru-RU" sz="3600" b="1" dirty="0"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latin typeface="Monotype Corsiva" panose="03010101010201010101" pitchFamily="66" charset="0"/>
              </a:rPr>
              <a:t>мої</a:t>
            </a:r>
            <a:r>
              <a:rPr lang="ru-RU" sz="3600" b="1" dirty="0">
                <a:latin typeface="Monotype Corsiva" panose="03010101010201010101" pitchFamily="66" charset="0"/>
              </a:rPr>
              <a:t>»</a:t>
            </a:r>
            <a:endParaRPr lang="ru-UA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Краплинка</Template>
  <TotalTime>198</TotalTime>
  <Words>577</Words>
  <Application>Microsoft Office PowerPoint</Application>
  <PresentationFormat>Екран (4:3)</PresentationFormat>
  <Paragraphs>72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3" baseType="lpstr">
      <vt:lpstr>Annabelle</vt:lpstr>
      <vt:lpstr>Arial</vt:lpstr>
      <vt:lpstr>Monotype Corsiva</vt:lpstr>
      <vt:lpstr>Times New Roman</vt:lpstr>
      <vt:lpstr>Tw Cen MT</vt:lpstr>
      <vt:lpstr>Wingdings</vt:lpstr>
      <vt:lpstr>Краплинка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</cp:lastModifiedBy>
  <cp:revision>18</cp:revision>
  <dcterms:created xsi:type="dcterms:W3CDTF">2013-01-22T17:40:53Z</dcterms:created>
  <dcterms:modified xsi:type="dcterms:W3CDTF">2024-03-19T21:58:40Z</dcterms:modified>
</cp:coreProperties>
</file>