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Default Extension="fntdata" ContentType="application/x-fontdata"/>
  <Default Extension="png" ContentType="image/png"/>
  <Default Extension="svg" ContentType="image/svg"/>
  <Default Extension="mp4" ContentType="video/mp4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&#65279;<?xml version="1.0" encoding="utf-8" standalone="yes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officeDocument/2006/relationships/extended-properties" Target="docProps/app.xml" /><Relationship Id="rId4" Type="http://schemas.openxmlformats.org/package/2006/relationships/metadata/thumbnail" Target="docProps/thumbnail.jpeg" /></Relationships>
</file>

<file path=ppt/presentation.xml><?xml version="1.0" encoding="utf-8"?>
<!--Generated by Aspose.Slides for .NET 21.5-->
<p:presentation xmlns:r="http://schemas.openxmlformats.org/officeDocument/2006/relationships" xmlns:a="http://schemas.openxmlformats.org/drawingml/2006/main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Arimo" panose="020B0604020202020204"/>
      <p:regular r:id="rId13"/>
    </p:embeddedFont>
    <p:embeddedFont>
      <p:font typeface="Arimo Bold" panose="020B0704020202020204"/>
      <p:regular r:id="rId14"/>
    </p:embeddedFont>
    <p:embeddedFont>
      <p:font typeface="Arimo Italics" panose="020B0604020202090204"/>
      <p:regular r:id="rId15"/>
    </p:embeddedFont>
    <p:embeddedFont>
      <p:font typeface="Arimo Bold Italics" panose="020B0704020202090204"/>
      <p:regular r:id="rId16"/>
    </p:embeddedFont>
    <p:embeddedFont>
      <p:font typeface="Stadio Now Display" panose="00000000000000000000"/>
      <p:regular r:id="rId17"/>
    </p:embeddedFont>
    <p:embeddedFont>
      <p:font typeface="Stadio Now Display Bold" panose="00000000000000000000"/>
      <p:regular r:id="rId18"/>
    </p:embeddedFont>
    <p:embeddedFont>
      <p:font typeface="Stadio Now Display Italics" panose="00000000000000000000"/>
      <p:regular r:id="rId19"/>
    </p:embeddedFont>
    <p:embeddedFont>
      <p:font typeface="Stadio Now Display Bold Italics" panose="00000000000000000000"/>
      <p:regular r:id="rId20"/>
    </p:embeddedFont>
    <p:embeddedFont>
      <p:font typeface="ITC Motter Corpus Regular" panose="02000505050000020004"/>
      <p:regular r:id="rId21"/>
    </p:embeddedFont>
  </p:embeddedFontLst>
  <p:custDataLst>
    <p:tags r:id="rId12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6200" cy="76200"/>
</p:viewPr>
</file>

<file path=ppt/_rels/presentation.xml.rels>&#65279;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tags" Target="tags/tag1.xml" /><Relationship Id="rId13" Type="http://schemas.openxmlformats.org/officeDocument/2006/relationships/font" Target="fonts/font1.fntdata" /><Relationship Id="rId14" Type="http://schemas.openxmlformats.org/officeDocument/2006/relationships/font" Target="fonts/font2.fntdata" /><Relationship Id="rId15" Type="http://schemas.openxmlformats.org/officeDocument/2006/relationships/font" Target="fonts/font3.fntdata" /><Relationship Id="rId16" Type="http://schemas.openxmlformats.org/officeDocument/2006/relationships/font" Target="fonts/font4.fntdata" /><Relationship Id="rId17" Type="http://schemas.openxmlformats.org/officeDocument/2006/relationships/font" Target="fonts/font5.fntdata" /><Relationship Id="rId18" Type="http://schemas.openxmlformats.org/officeDocument/2006/relationships/font" Target="fonts/font6.fntdata" /><Relationship Id="rId19" Type="http://schemas.openxmlformats.org/officeDocument/2006/relationships/font" Target="fonts/font7.fntdata" /><Relationship Id="rId2" Type="http://schemas.openxmlformats.org/officeDocument/2006/relationships/slide" Target="slides/slide1.xml" /><Relationship Id="rId20" Type="http://schemas.openxmlformats.org/officeDocument/2006/relationships/font" Target="fonts/font8.fntdata" /><Relationship Id="rId21" Type="http://schemas.openxmlformats.org/officeDocument/2006/relationships/font" Target="fonts/font9.fntdata" /><Relationship Id="rId22" Type="http://schemas.openxmlformats.org/officeDocument/2006/relationships/presProps" Target="presProps.xml" /><Relationship Id="rId23" Type="http://schemas.openxmlformats.org/officeDocument/2006/relationships/viewProps" Target="viewProps.xml" /><Relationship Id="rId24" Type="http://schemas.openxmlformats.org/officeDocument/2006/relationships/theme" Target="theme/theme1.xml" /><Relationship Id="rId25" Type="http://schemas.openxmlformats.org/officeDocument/2006/relationships/tableStyles" Target="tableStyles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/Relationships>
</file>

<file path=ppt/slideLayouts/_rels/slideLayout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&#65279;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ransition/>
  <p:timing/>
</p:sldLayout>
</file>

<file path=ppt/slideMasters/_rels/slideMaster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 /><Relationship Id="rId10" Type="http://schemas.openxmlformats.org/officeDocument/2006/relationships/slideLayout" Target="../slideLayouts/slideLayout10.xml" /><Relationship Id="rId11" Type="http://schemas.openxmlformats.org/officeDocument/2006/relationships/slideLayout" Target="../slideLayouts/slideLayout11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3" Type="http://schemas.openxmlformats.org/officeDocument/2006/relationships/slideLayout" Target="../slideLayouts/slideLayout3.xml" /><Relationship Id="rId4" Type="http://schemas.openxmlformats.org/officeDocument/2006/relationships/slideLayout" Target="../slideLayouts/slideLayout4.xml" /><Relationship Id="rId5" Type="http://schemas.openxmlformats.org/officeDocument/2006/relationships/slideLayout" Target="../slideLayouts/slideLayout5.xml" /><Relationship Id="rId6" Type="http://schemas.openxmlformats.org/officeDocument/2006/relationships/slideLayout" Target="../slideLayouts/slideLayout6.xml" /><Relationship Id="rId7" Type="http://schemas.openxmlformats.org/officeDocument/2006/relationships/slideLayout" Target="../slideLayouts/slideLayout7.xml" /><Relationship Id="rId8" Type="http://schemas.openxmlformats.org/officeDocument/2006/relationships/slideLayout" Target="../slideLayouts/slideLayout8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1.jpeg" /><Relationship Id="rId3" Type="http://schemas.openxmlformats.org/officeDocument/2006/relationships/video" Target="../media/media1.mp4" /><Relationship Id="rId4" Type="http://schemas.microsoft.com/office/2007/relationships/media" Target="../media/media1.mp4" /><Relationship Id="rId5" Type="http://schemas.openxmlformats.org/officeDocument/2006/relationships/image" Target="../media/image2.png" /><Relationship Id="rId6" Type="http://schemas.openxmlformats.org/officeDocument/2006/relationships/image" Target="../media/image3.svg" /></Relationships>
</file>

<file path=ppt/slides/_rels/slide10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Relationship Id="rId3" Type="http://schemas.openxmlformats.org/officeDocument/2006/relationships/video" Target="../media/media2.mp4" /><Relationship Id="rId4" Type="http://schemas.microsoft.com/office/2007/relationships/media" Target="../media/media2.mp4" /><Relationship Id="rId5" Type="http://schemas.openxmlformats.org/officeDocument/2006/relationships/image" Target="../media/image2.png" /><Relationship Id="rId6" Type="http://schemas.openxmlformats.org/officeDocument/2006/relationships/image" Target="../media/image3.svg" /><Relationship Id="rId7" Type="http://schemas.openxmlformats.org/officeDocument/2006/relationships/image" Target="../media/image7.png" /><Relationship Id="rId8" Type="http://schemas.openxmlformats.org/officeDocument/2006/relationships/image" Target="../media/image8.svg" /></Relationships>
</file>

<file path=ppt/slides/_rels/slide2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Relationship Id="rId3" Type="http://schemas.openxmlformats.org/officeDocument/2006/relationships/video" Target="../media/media2.mp4" /><Relationship Id="rId4" Type="http://schemas.microsoft.com/office/2007/relationships/media" Target="../media/media2.mp4" /><Relationship Id="rId5" Type="http://schemas.openxmlformats.org/officeDocument/2006/relationships/image" Target="../media/image5.png" /><Relationship Id="rId6" Type="http://schemas.openxmlformats.org/officeDocument/2006/relationships/image" Target="../media/image6.svg" /><Relationship Id="rId7" Type="http://schemas.openxmlformats.org/officeDocument/2006/relationships/image" Target="../media/image2.png" /><Relationship Id="rId8" Type="http://schemas.openxmlformats.org/officeDocument/2006/relationships/image" Target="../media/image3.svg" /></Relationships>
</file>

<file path=ppt/slides/_rels/slide3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Relationship Id="rId3" Type="http://schemas.openxmlformats.org/officeDocument/2006/relationships/video" Target="../media/media2.mp4" /><Relationship Id="rId4" Type="http://schemas.microsoft.com/office/2007/relationships/media" Target="../media/media2.mp4" /><Relationship Id="rId5" Type="http://schemas.openxmlformats.org/officeDocument/2006/relationships/image" Target="../media/image5.png" /><Relationship Id="rId6" Type="http://schemas.openxmlformats.org/officeDocument/2006/relationships/image" Target="../media/image6.svg" /><Relationship Id="rId7" Type="http://schemas.openxmlformats.org/officeDocument/2006/relationships/image" Target="../media/image2.png" /><Relationship Id="rId8" Type="http://schemas.openxmlformats.org/officeDocument/2006/relationships/image" Target="../media/image3.svg" /></Relationships>
</file>

<file path=ppt/slides/_rels/slide4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8.svg" /><Relationship Id="rId2" Type="http://schemas.openxmlformats.org/officeDocument/2006/relationships/image" Target="../media/image4.jpeg" /><Relationship Id="rId3" Type="http://schemas.openxmlformats.org/officeDocument/2006/relationships/video" Target="../media/media2.mp4" /><Relationship Id="rId4" Type="http://schemas.microsoft.com/office/2007/relationships/media" Target="../media/media2.mp4" /><Relationship Id="rId5" Type="http://schemas.openxmlformats.org/officeDocument/2006/relationships/image" Target="../media/image5.png" /><Relationship Id="rId6" Type="http://schemas.openxmlformats.org/officeDocument/2006/relationships/image" Target="../media/image6.svg" /><Relationship Id="rId7" Type="http://schemas.openxmlformats.org/officeDocument/2006/relationships/image" Target="../media/image2.png" /><Relationship Id="rId8" Type="http://schemas.openxmlformats.org/officeDocument/2006/relationships/image" Target="../media/image3.svg" /><Relationship Id="rId9" Type="http://schemas.openxmlformats.org/officeDocument/2006/relationships/image" Target="../media/image7.png" /></Relationships>
</file>

<file path=ppt/slides/_rels/slide5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8.svg" /><Relationship Id="rId2" Type="http://schemas.openxmlformats.org/officeDocument/2006/relationships/image" Target="../media/image4.jpeg" /><Relationship Id="rId3" Type="http://schemas.openxmlformats.org/officeDocument/2006/relationships/video" Target="../media/media2.mp4" /><Relationship Id="rId4" Type="http://schemas.microsoft.com/office/2007/relationships/media" Target="../media/media2.mp4" /><Relationship Id="rId5" Type="http://schemas.openxmlformats.org/officeDocument/2006/relationships/image" Target="../media/image5.png" /><Relationship Id="rId6" Type="http://schemas.openxmlformats.org/officeDocument/2006/relationships/image" Target="../media/image6.svg" /><Relationship Id="rId7" Type="http://schemas.openxmlformats.org/officeDocument/2006/relationships/image" Target="../media/image2.png" /><Relationship Id="rId8" Type="http://schemas.openxmlformats.org/officeDocument/2006/relationships/image" Target="../media/image3.svg" /><Relationship Id="rId9" Type="http://schemas.openxmlformats.org/officeDocument/2006/relationships/image" Target="../media/image7.png" /></Relationships>
</file>

<file path=ppt/slides/_rels/slide6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10" Type="http://schemas.openxmlformats.org/officeDocument/2006/relationships/image" Target="../media/image8.svg" /><Relationship Id="rId2" Type="http://schemas.openxmlformats.org/officeDocument/2006/relationships/image" Target="../media/image4.jpeg" /><Relationship Id="rId3" Type="http://schemas.openxmlformats.org/officeDocument/2006/relationships/video" Target="../media/media2.mp4" /><Relationship Id="rId4" Type="http://schemas.microsoft.com/office/2007/relationships/media" Target="../media/media2.mp4" /><Relationship Id="rId5" Type="http://schemas.openxmlformats.org/officeDocument/2006/relationships/image" Target="../media/image5.png" /><Relationship Id="rId6" Type="http://schemas.openxmlformats.org/officeDocument/2006/relationships/image" Target="../media/image6.svg" /><Relationship Id="rId7" Type="http://schemas.openxmlformats.org/officeDocument/2006/relationships/image" Target="../media/image2.png" /><Relationship Id="rId8" Type="http://schemas.openxmlformats.org/officeDocument/2006/relationships/image" Target="../media/image3.svg" /><Relationship Id="rId9" Type="http://schemas.openxmlformats.org/officeDocument/2006/relationships/image" Target="../media/image7.png" /></Relationships>
</file>

<file path=ppt/slides/_rels/slide7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Relationship Id="rId3" Type="http://schemas.openxmlformats.org/officeDocument/2006/relationships/video" Target="../media/media2.mp4" /><Relationship Id="rId4" Type="http://schemas.microsoft.com/office/2007/relationships/media" Target="../media/media2.mp4" /><Relationship Id="rId5" Type="http://schemas.openxmlformats.org/officeDocument/2006/relationships/image" Target="../media/image2.png" /><Relationship Id="rId6" Type="http://schemas.openxmlformats.org/officeDocument/2006/relationships/image" Target="../media/image3.svg" /><Relationship Id="rId7" Type="http://schemas.openxmlformats.org/officeDocument/2006/relationships/image" Target="../media/image7.png" /><Relationship Id="rId8" Type="http://schemas.openxmlformats.org/officeDocument/2006/relationships/image" Target="../media/image8.svg" /></Relationships>
</file>

<file path=ppt/slides/_rels/slide8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Relationship Id="rId3" Type="http://schemas.openxmlformats.org/officeDocument/2006/relationships/video" Target="../media/media2.mp4" /><Relationship Id="rId4" Type="http://schemas.microsoft.com/office/2007/relationships/media" Target="../media/media2.mp4" /><Relationship Id="rId5" Type="http://schemas.openxmlformats.org/officeDocument/2006/relationships/image" Target="../media/image2.png" /><Relationship Id="rId6" Type="http://schemas.openxmlformats.org/officeDocument/2006/relationships/image" Target="../media/image3.svg" /><Relationship Id="rId7" Type="http://schemas.openxmlformats.org/officeDocument/2006/relationships/image" Target="../media/image7.png" /><Relationship Id="rId8" Type="http://schemas.openxmlformats.org/officeDocument/2006/relationships/image" Target="../media/image8.svg" /></Relationships>
</file>

<file path=ppt/slides/_rels/slide9.xml.rels>&#65279;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7.xml" /><Relationship Id="rId2" Type="http://schemas.openxmlformats.org/officeDocument/2006/relationships/image" Target="../media/image4.jpeg" /><Relationship Id="rId3" Type="http://schemas.openxmlformats.org/officeDocument/2006/relationships/video" Target="../media/media2.mp4" /><Relationship Id="rId4" Type="http://schemas.microsoft.com/office/2007/relationships/media" Target="../media/media2.mp4" /><Relationship Id="rId5" Type="http://schemas.openxmlformats.org/officeDocument/2006/relationships/image" Target="../media/image2.png" /><Relationship Id="rId6" Type="http://schemas.openxmlformats.org/officeDocument/2006/relationships/image" Target="../media/image3.svg" /><Relationship Id="rId7" Type="http://schemas.openxmlformats.org/officeDocument/2006/relationships/image" Target="../media/image7.png" /><Relationship Id="rId8" Type="http://schemas.openxmlformats.org/officeDocument/2006/relationships/image" Target="../media/image8.svg" /></Relationships>
</file>

<file path=ppt/slides/slide1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>
            <a:hlinkClick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t="657" b="6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>
            <a:off x="1389052" y="5865271"/>
            <a:ext cx="4973934" cy="4114800"/>
          </a:xfrm>
          <a:custGeom>
            <a:rect l="l" t="t" r="r" b="b"/>
            <a:pathLst>
              <a:path w="4973934" h="4114800">
                <a:moveTo>
                  <a:pt x="0" y="0"/>
                </a:moveTo>
                <a:lnTo>
                  <a:pt x="4973934" y="0"/>
                </a:lnTo>
                <a:lnTo>
                  <a:pt x="4973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514350" y="-485775"/>
            <a:ext cx="17259300" cy="338365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649"/>
              </a:lnSpc>
              <a:spcBef>
                <a:spcPct val="0"/>
              </a:spcBef>
            </a:pPr>
            <a:r>
              <a:rPr lang="en-US" sz="19035">
                <a:solidFill>
                  <a:srgbClr val="FF4930"/>
                </a:solidFill>
                <a:latin typeface="ITC Motter Corpus Regular"/>
              </a:rPr>
              <a:t>GRAMMAR</a:t>
            </a:r>
          </a:p>
        </p:txBody>
      </p:sp>
      <p:sp>
        <p:nvSpPr>
          <p:cNvPr id="5" name="TextBox 5"/>
          <p:cNvSpPr txBox="1"/>
          <p:nvPr/>
        </p:nvSpPr>
        <p:spPr>
          <a:xfrm rot="-1047323">
            <a:off x="-282479" y="2415297"/>
            <a:ext cx="8110918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BEB04"/>
                </a:solidFill>
                <a:latin typeface="Stadio Now Display"/>
              </a:rPr>
              <a:t>There is</a:t>
            </a:r>
          </a:p>
        </p:txBody>
      </p:sp>
      <p:sp>
        <p:nvSpPr>
          <p:cNvPr id="6" name="TextBox 6"/>
          <p:cNvSpPr txBox="1"/>
          <p:nvPr/>
        </p:nvSpPr>
        <p:spPr>
          <a:xfrm rot="1090559">
            <a:off x="10144675" y="2891239"/>
            <a:ext cx="8110918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BEB04"/>
                </a:solidFill>
                <a:latin typeface="Stadio Now Display"/>
              </a:rPr>
              <a:t>There are</a:t>
            </a:r>
          </a:p>
        </p:txBody>
      </p:sp>
      <p:sp>
        <p:nvSpPr>
          <p:cNvPr id="7" name="Freeform 7"/>
          <p:cNvSpPr/>
          <p:nvPr/>
        </p:nvSpPr>
        <p:spPr>
          <a:xfrm>
            <a:off x="8912720" y="5865271"/>
            <a:ext cx="4973934" cy="4114800"/>
          </a:xfrm>
          <a:custGeom>
            <a:rect l="l" t="t" r="r" b="b"/>
            <a:pathLst>
              <a:path w="4973934" h="4114800">
                <a:moveTo>
                  <a:pt x="0" y="0"/>
                </a:moveTo>
                <a:lnTo>
                  <a:pt x="4973934" y="0"/>
                </a:lnTo>
                <a:lnTo>
                  <a:pt x="4973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8" name="Freeform 8"/>
          <p:cNvSpPr/>
          <p:nvPr/>
        </p:nvSpPr>
        <p:spPr>
          <a:xfrm>
            <a:off x="11089911" y="6473953"/>
            <a:ext cx="4973934" cy="4114800"/>
          </a:xfrm>
          <a:custGeom>
            <a:rect l="l" t="t" r="r" b="b"/>
            <a:pathLst>
              <a:path w="4973934" h="4114800">
                <a:moveTo>
                  <a:pt x="0" y="0"/>
                </a:moveTo>
                <a:lnTo>
                  <a:pt x="4973934" y="0"/>
                </a:lnTo>
                <a:lnTo>
                  <a:pt x="4973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10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>
            <a:hlinkClick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t="657" b="6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4632259" y="284096"/>
            <a:ext cx="13104194" cy="2203451"/>
            <a:chExt cx="17472259" cy="2937934"/>
          </a:xfrm>
        </p:grpSpPr>
        <p:sp>
          <p:nvSpPr>
            <p:cNvPr id="4" name="TextBox 4"/>
            <p:cNvSpPr txBox="1"/>
            <p:nvPr/>
          </p:nvSpPr>
          <p:spPr>
            <a:xfrm>
              <a:off x="0" y="-704850"/>
              <a:ext cx="10814557" cy="36427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99"/>
                </a:lnSpc>
                <a:spcBef>
                  <a:spcPct val="0"/>
                </a:spcBef>
              </a:pPr>
              <a:r>
                <a:rPr lang="en-US" sz="14499">
                  <a:solidFill>
                    <a:srgbClr val="FBEB04"/>
                  </a:solidFill>
                  <a:latin typeface="Stadio Now Display"/>
                </a:rPr>
                <a:t>There are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763840" y="-704850"/>
              <a:ext cx="9708419" cy="36427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99"/>
                </a:lnSpc>
                <a:spcBef>
                  <a:spcPct val="0"/>
                </a:spcBef>
              </a:pPr>
              <a:r>
                <a:rPr lang="en-US" sz="14499">
                  <a:solidFill>
                    <a:srgbClr val="FF4930"/>
                  </a:solidFill>
                  <a:latin typeface="Stadio Now Display"/>
                </a:rPr>
                <a:t>no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6001463" y="2929299"/>
            <a:ext cx="6285073" cy="4428402"/>
            <a:chExt cx="8380097" cy="59045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31912" cy="5486400"/>
            </a:xfrm>
            <a:custGeom>
              <a:rect l="l" t="t" r="r" b="b"/>
              <a:pathLst>
                <a:path w="6631912" h="5486400">
                  <a:moveTo>
                    <a:pt x="0" y="0"/>
                  </a:moveTo>
                  <a:lnTo>
                    <a:pt x="6631912" y="0"/>
                  </a:lnTo>
                  <a:lnTo>
                    <a:pt x="663191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/>
          </p:txBody>
        </p:sp>
        <p:sp>
          <p:nvSpPr>
            <p:cNvPr id="8" name="Freeform 8"/>
            <p:cNvSpPr/>
            <p:nvPr/>
          </p:nvSpPr>
          <p:spPr>
            <a:xfrm>
              <a:off x="1748185" y="418136"/>
              <a:ext cx="6631912" cy="5486400"/>
            </a:xfrm>
            <a:custGeom>
              <a:rect l="l" t="t" r="r" b="b"/>
              <a:pathLst>
                <a:path w="6631912" h="5486400">
                  <a:moveTo>
                    <a:pt x="0" y="0"/>
                  </a:moveTo>
                  <a:lnTo>
                    <a:pt x="6631912" y="0"/>
                  </a:lnTo>
                  <a:lnTo>
                    <a:pt x="663191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/>
          </p:txBody>
        </p:sp>
        <p:sp>
          <p:nvSpPr>
            <p:cNvPr id="9" name="Freeform 9"/>
            <p:cNvSpPr/>
            <p:nvPr/>
          </p:nvSpPr>
          <p:spPr>
            <a:xfrm>
              <a:off x="1510966" y="905821"/>
              <a:ext cx="5388987" cy="4068685"/>
            </a:xfrm>
            <a:custGeom>
              <a:rect l="l" t="t" r="r" b="b"/>
              <a:pathLst>
                <a:path w="5388987" h="4068685">
                  <a:moveTo>
                    <a:pt x="0" y="0"/>
                  </a:moveTo>
                  <a:lnTo>
                    <a:pt x="5388987" y="0"/>
                  </a:lnTo>
                  <a:lnTo>
                    <a:pt x="5388987" y="4068685"/>
                  </a:lnTo>
                  <a:lnTo>
                    <a:pt x="0" y="406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/>
          </p:txBody>
        </p:sp>
      </p:grpSp>
      <p:sp>
        <p:nvSpPr>
          <p:cNvPr id="10" name="TextBox 10"/>
          <p:cNvSpPr txBox="1"/>
          <p:nvPr/>
        </p:nvSpPr>
        <p:spPr>
          <a:xfrm>
            <a:off x="0" y="7943862"/>
            <a:ext cx="18288000" cy="21145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4701"/>
              </a:lnSpc>
              <a:spcBef>
                <a:spcPct val="0"/>
              </a:spcBef>
            </a:pPr>
            <a:r>
              <a:rPr lang="en-US" sz="10500">
                <a:solidFill>
                  <a:srgbClr val="FBEB04"/>
                </a:solidFill>
                <a:latin typeface="Stadio Now Display"/>
              </a:rPr>
              <a:t>There are </a:t>
            </a:r>
            <a:r>
              <a:rPr lang="en-US" sz="10500">
                <a:solidFill>
                  <a:srgbClr val="FF4930"/>
                </a:solidFill>
                <a:latin typeface="Stadio Now Display"/>
              </a:rPr>
              <a:t>no </a:t>
            </a:r>
            <a:r>
              <a:rPr lang="en-US" sz="10500">
                <a:solidFill>
                  <a:srgbClr val="FBEB04"/>
                </a:solidFill>
                <a:latin typeface="Stadio Now Display"/>
              </a:rPr>
              <a:t>beds in my house.</a:t>
            </a:r>
          </a:p>
        </p:txBody>
      </p:sp>
    </p:spTree>
  </p:cSld>
  <p:clrMapOvr>
    <a:masterClrMapping/>
  </p:clrMapOvr>
  <p:transition/>
  <p:timing/>
</p:sld>
</file>

<file path=ppt/slides/slide2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>
            <a:hlinkClick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t="657" b="6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7792827">
            <a:off x="5704491" y="1877905"/>
            <a:ext cx="4171532" cy="2474763"/>
          </a:xfrm>
          <a:custGeom>
            <a:rect l="l" t="t" r="r" b="b"/>
            <a:pathLst>
              <a:path w="4171532" h="2474763">
                <a:moveTo>
                  <a:pt x="0" y="0"/>
                </a:moveTo>
                <a:lnTo>
                  <a:pt x="4171532" y="0"/>
                </a:lnTo>
                <a:lnTo>
                  <a:pt x="4171532" y="2474763"/>
                </a:lnTo>
                <a:lnTo>
                  <a:pt x="0" y="24747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Freeform 4"/>
          <p:cNvSpPr/>
          <p:nvPr/>
        </p:nvSpPr>
        <p:spPr>
          <a:xfrm>
            <a:off x="6200751" y="5931623"/>
            <a:ext cx="4973934" cy="4114800"/>
          </a:xfrm>
          <a:custGeom>
            <a:rect l="l" t="t" r="r" b="b"/>
            <a:pathLst>
              <a:path w="4973934" h="4114800">
                <a:moveTo>
                  <a:pt x="0" y="0"/>
                </a:moveTo>
                <a:lnTo>
                  <a:pt x="4973934" y="0"/>
                </a:lnTo>
                <a:lnTo>
                  <a:pt x="4973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5" name="TextBox 5"/>
          <p:cNvSpPr txBox="1"/>
          <p:nvPr/>
        </p:nvSpPr>
        <p:spPr>
          <a:xfrm>
            <a:off x="5503343" y="-420754"/>
            <a:ext cx="8110918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BEB04"/>
                </a:solidFill>
                <a:latin typeface="Stadio Now Display"/>
              </a:rPr>
              <a:t>There is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3082" y="3023322"/>
            <a:ext cx="8110918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BEB04"/>
                </a:solidFill>
                <a:latin typeface="Stadio Now Display"/>
              </a:rPr>
              <a:t>однина</a:t>
            </a:r>
          </a:p>
        </p:txBody>
      </p:sp>
    </p:spTree>
  </p:cSld>
  <p:clrMapOvr>
    <a:masterClrMapping/>
  </p:clrMapOvr>
  <p:transition/>
  <p:timing/>
</p:sld>
</file>

<file path=ppt/slides/slide3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>
            <a:hlinkClick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t="657" b="6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7792827">
            <a:off x="5704491" y="1877905"/>
            <a:ext cx="4171532" cy="2474763"/>
          </a:xfrm>
          <a:custGeom>
            <a:rect l="l" t="t" r="r" b="b"/>
            <a:pathLst>
              <a:path w="4171532" h="2474763">
                <a:moveTo>
                  <a:pt x="0" y="0"/>
                </a:moveTo>
                <a:lnTo>
                  <a:pt x="4171532" y="0"/>
                </a:lnTo>
                <a:lnTo>
                  <a:pt x="4171532" y="2474763"/>
                </a:lnTo>
                <a:lnTo>
                  <a:pt x="0" y="24747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5503343" y="-420754"/>
            <a:ext cx="8110918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BEB04"/>
                </a:solidFill>
                <a:latin typeface="Stadio Now Display"/>
              </a:rPr>
              <a:t>There 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986561"/>
            <a:ext cx="8110918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BEB04"/>
                </a:solidFill>
                <a:latin typeface="Stadio Now Display"/>
              </a:rPr>
              <a:t>однина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3082" y="4804414"/>
            <a:ext cx="8110918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F4930"/>
                </a:solidFill>
                <a:latin typeface="Stadio Now Display"/>
              </a:rPr>
              <a:t>a</a:t>
            </a:r>
          </a:p>
        </p:txBody>
      </p:sp>
      <p:sp>
        <p:nvSpPr>
          <p:cNvPr id="7" name="Freeform 7"/>
          <p:cNvSpPr/>
          <p:nvPr/>
        </p:nvSpPr>
        <p:spPr>
          <a:xfrm>
            <a:off x="6200751" y="5931623"/>
            <a:ext cx="4973934" cy="4114800"/>
          </a:xfrm>
          <a:custGeom>
            <a:rect l="l" t="t" r="r" b="b"/>
            <a:pathLst>
              <a:path w="4973934" h="4114800">
                <a:moveTo>
                  <a:pt x="0" y="0"/>
                </a:moveTo>
                <a:lnTo>
                  <a:pt x="4973934" y="0"/>
                </a:lnTo>
                <a:lnTo>
                  <a:pt x="4973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8" name="TextBox 8"/>
          <p:cNvSpPr txBox="1"/>
          <p:nvPr/>
        </p:nvSpPr>
        <p:spPr>
          <a:xfrm>
            <a:off x="10077172" y="4804414"/>
            <a:ext cx="8110918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F4930"/>
                </a:solidFill>
                <a:latin typeface="Stadio Now Display"/>
              </a:rPr>
              <a:t>a </a:t>
            </a:r>
            <a:r>
              <a:rPr lang="en-US" sz="14499">
                <a:solidFill>
                  <a:srgbClr val="FBEB04"/>
                </a:solidFill>
                <a:latin typeface="Stadio Now Display"/>
              </a:rPr>
              <a:t>bed</a:t>
            </a:r>
          </a:p>
        </p:txBody>
      </p:sp>
    </p:spTree>
  </p:cSld>
  <p:clrMapOvr>
    <a:masterClrMapping/>
  </p:clrMapOvr>
  <p:transition/>
  <p:timing/>
</p:sld>
</file>

<file path=ppt/slides/slide4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>
            <a:hlinkClick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t="657" b="6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7792827">
            <a:off x="5704491" y="1877905"/>
            <a:ext cx="4171532" cy="2474763"/>
          </a:xfrm>
          <a:custGeom>
            <a:rect l="l" t="t" r="r" b="b"/>
            <a:pathLst>
              <a:path w="4171532" h="2474763">
                <a:moveTo>
                  <a:pt x="0" y="0"/>
                </a:moveTo>
                <a:lnTo>
                  <a:pt x="4171532" y="0"/>
                </a:lnTo>
                <a:lnTo>
                  <a:pt x="4171532" y="2474763"/>
                </a:lnTo>
                <a:lnTo>
                  <a:pt x="0" y="24747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5503343" y="-420754"/>
            <a:ext cx="8110918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BEB04"/>
                </a:solidFill>
                <a:latin typeface="Stadio Now Display"/>
              </a:rPr>
              <a:t>There is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986561"/>
            <a:ext cx="8110918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BEB04"/>
                </a:solidFill>
                <a:latin typeface="Stadio Now Display"/>
              </a:rPr>
              <a:t>однина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3082" y="4804414"/>
            <a:ext cx="8110918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F4930"/>
                </a:solidFill>
                <a:latin typeface="Stadio Now Display"/>
              </a:rPr>
              <a:t>a</a:t>
            </a:r>
          </a:p>
        </p:txBody>
      </p:sp>
      <p:sp>
        <p:nvSpPr>
          <p:cNvPr id="7" name="Freeform 7"/>
          <p:cNvSpPr/>
          <p:nvPr/>
        </p:nvSpPr>
        <p:spPr>
          <a:xfrm>
            <a:off x="6200751" y="5931623"/>
            <a:ext cx="4973934" cy="4114800"/>
          </a:xfrm>
          <a:custGeom>
            <a:rect l="l" t="t" r="r" b="b"/>
            <a:pathLst>
              <a:path w="4973934" h="4114800">
                <a:moveTo>
                  <a:pt x="0" y="0"/>
                </a:moveTo>
                <a:lnTo>
                  <a:pt x="4973934" y="0"/>
                </a:lnTo>
                <a:lnTo>
                  <a:pt x="4973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8" name="TextBox 8"/>
          <p:cNvSpPr txBox="1"/>
          <p:nvPr/>
        </p:nvSpPr>
        <p:spPr>
          <a:xfrm>
            <a:off x="10077172" y="4804414"/>
            <a:ext cx="8110918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F4930"/>
                </a:solidFill>
                <a:latin typeface="Stadio Now Display"/>
              </a:rPr>
              <a:t>a </a:t>
            </a:r>
            <a:r>
              <a:rPr lang="en-US" sz="14499">
                <a:solidFill>
                  <a:srgbClr val="FBEB04"/>
                </a:solidFill>
                <a:latin typeface="Stadio Now Display"/>
              </a:rPr>
              <a:t>bed</a:t>
            </a:r>
          </a:p>
        </p:txBody>
      </p:sp>
      <p:grpSp>
        <p:nvGrpSpPr>
          <p:cNvPr id="9" name="Group 9"/>
          <p:cNvGrpSpPr/>
          <p:nvPr/>
        </p:nvGrpSpPr>
        <p:grpSpPr>
          <a:xfrm>
            <a:off x="13203841" y="5509264"/>
            <a:ext cx="8110918" cy="2203451"/>
            <a:chExt cx="10814557" cy="2937934"/>
          </a:xfrm>
        </p:grpSpPr>
        <p:sp>
          <p:nvSpPr>
            <p:cNvPr id="10" name="TextBox 10"/>
            <p:cNvSpPr txBox="1"/>
            <p:nvPr/>
          </p:nvSpPr>
          <p:spPr>
            <a:xfrm>
              <a:off x="0" y="-704850"/>
              <a:ext cx="10814557" cy="36427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99"/>
                </a:lnSpc>
                <a:spcBef>
                  <a:spcPct val="0"/>
                </a:spcBef>
              </a:pPr>
              <a:r>
                <a:rPr lang="en-US" sz="14499">
                  <a:solidFill>
                    <a:srgbClr val="FF4930"/>
                  </a:solidFill>
                  <a:latin typeface="Stadio Now Display"/>
                </a:rPr>
                <a:t>s</a:t>
              </a:r>
            </a:p>
          </p:txBody>
        </p:sp>
        <p:sp>
          <p:nvSpPr>
            <p:cNvPr id="11" name="Freeform 11"/>
            <p:cNvSpPr/>
            <p:nvPr/>
          </p:nvSpPr>
          <p:spPr>
            <a:xfrm>
              <a:off x="4254043" y="598275"/>
              <a:ext cx="2306470" cy="1741385"/>
            </a:xfrm>
            <a:custGeom>
              <a:rect l="l" t="t" r="r" b="b"/>
              <a:pathLst>
                <a:path w="2306470" h="1741385">
                  <a:moveTo>
                    <a:pt x="0" y="0"/>
                  </a:moveTo>
                  <a:lnTo>
                    <a:pt x="2306470" y="0"/>
                  </a:lnTo>
                  <a:lnTo>
                    <a:pt x="2306470" y="1741385"/>
                  </a:lnTo>
                  <a:lnTo>
                    <a:pt x="0" y="17413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>
                <a:extLst>
                  <a:ext uri="{96DAC541-7B7A-43D3-8B79-37D633B846F1}">
                    <asvg:svgBlip xmlns:asvg="http://schemas.microsoft.com/office/drawing/2016/SVG/main" r:embed="rId10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/>
          </p:txBody>
        </p:sp>
      </p:grpSp>
    </p:spTree>
  </p:cSld>
  <p:clrMapOvr>
    <a:masterClrMapping/>
  </p:clrMapOvr>
  <p:transition/>
  <p:timing/>
</p:sld>
</file>

<file path=ppt/slides/slide5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>
            <a:hlinkClick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t="657" b="6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7792827">
            <a:off x="5704491" y="1877905"/>
            <a:ext cx="4171532" cy="2474763"/>
          </a:xfrm>
          <a:custGeom>
            <a:rect l="l" t="t" r="r" b="b"/>
            <a:pathLst>
              <a:path w="4171532" h="2474763">
                <a:moveTo>
                  <a:pt x="0" y="0"/>
                </a:moveTo>
                <a:lnTo>
                  <a:pt x="4171532" y="0"/>
                </a:lnTo>
                <a:lnTo>
                  <a:pt x="4171532" y="2474763"/>
                </a:lnTo>
                <a:lnTo>
                  <a:pt x="0" y="24747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5503343" y="-420754"/>
            <a:ext cx="8110918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BEB04"/>
                </a:solidFill>
                <a:latin typeface="Stadio Now Display"/>
              </a:rPr>
              <a:t>There 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986561"/>
            <a:ext cx="8110918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BEB04"/>
                </a:solidFill>
                <a:latin typeface="Stadio Now Display"/>
              </a:rPr>
              <a:t>множина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3082" y="4804414"/>
            <a:ext cx="8110918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F4930"/>
                </a:solidFill>
                <a:latin typeface="Stadio Now Display"/>
              </a:rPr>
              <a:t>a</a:t>
            </a:r>
          </a:p>
        </p:txBody>
      </p:sp>
      <p:sp>
        <p:nvSpPr>
          <p:cNvPr id="7" name="Freeform 7"/>
          <p:cNvSpPr/>
          <p:nvPr/>
        </p:nvSpPr>
        <p:spPr>
          <a:xfrm>
            <a:off x="5084159" y="5894861"/>
            <a:ext cx="4973934" cy="4114800"/>
          </a:xfrm>
          <a:custGeom>
            <a:rect l="l" t="t" r="r" b="b"/>
            <a:pathLst>
              <a:path w="4973934" h="4114800">
                <a:moveTo>
                  <a:pt x="0" y="0"/>
                </a:moveTo>
                <a:lnTo>
                  <a:pt x="4973934" y="0"/>
                </a:lnTo>
                <a:lnTo>
                  <a:pt x="4973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grpSp>
        <p:nvGrpSpPr>
          <p:cNvPr id="8" name="Group 8"/>
          <p:cNvGrpSpPr/>
          <p:nvPr/>
        </p:nvGrpSpPr>
        <p:grpSpPr>
          <a:xfrm>
            <a:off x="8687718" y="5509264"/>
            <a:ext cx="10407983" cy="2203451"/>
            <a:chExt cx="13877311" cy="2937934"/>
          </a:xfrm>
        </p:grpSpPr>
        <p:sp>
          <p:nvSpPr>
            <p:cNvPr id="9" name="TextBox 9"/>
            <p:cNvSpPr txBox="1"/>
            <p:nvPr/>
          </p:nvSpPr>
          <p:spPr>
            <a:xfrm>
              <a:off x="0" y="-704850"/>
              <a:ext cx="12971525" cy="36427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99"/>
                </a:lnSpc>
                <a:spcBef>
                  <a:spcPct val="0"/>
                </a:spcBef>
              </a:pPr>
              <a:r>
                <a:rPr lang="en-US" sz="14499">
                  <a:solidFill>
                    <a:srgbClr val="FBEB04"/>
                  </a:solidFill>
                  <a:latin typeface="Stadio Now Display"/>
                </a:rPr>
                <a:t>bed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4168892" y="-704850"/>
              <a:ext cx="9708419" cy="36427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0299"/>
                </a:lnSpc>
                <a:spcBef>
                  <a:spcPct val="0"/>
                </a:spcBef>
              </a:pPr>
              <a:r>
                <a:rPr lang="en-US" sz="14499">
                  <a:solidFill>
                    <a:srgbClr val="FF4930"/>
                  </a:solidFill>
                  <a:latin typeface="Stadio Now Display"/>
                </a:rPr>
                <a:t>s</a:t>
              </a:r>
            </a:p>
          </p:txBody>
        </p:sp>
      </p:grpSp>
      <p:sp>
        <p:nvSpPr>
          <p:cNvPr id="11" name="Freeform 11"/>
          <p:cNvSpPr/>
          <p:nvPr/>
        </p:nvSpPr>
        <p:spPr>
          <a:xfrm>
            <a:off x="4223615" y="5957970"/>
            <a:ext cx="1729852" cy="1306039"/>
          </a:xfrm>
          <a:custGeom>
            <a:rect l="l" t="t" r="r" b="b"/>
            <a:pathLst>
              <a:path w="1729852" h="1306039">
                <a:moveTo>
                  <a:pt x="0" y="0"/>
                </a:moveTo>
                <a:lnTo>
                  <a:pt x="1729852" y="0"/>
                </a:lnTo>
                <a:lnTo>
                  <a:pt x="1729852" y="1306038"/>
                </a:lnTo>
                <a:lnTo>
                  <a:pt x="0" y="13060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2" name="Freeform 12"/>
          <p:cNvSpPr/>
          <p:nvPr/>
        </p:nvSpPr>
        <p:spPr>
          <a:xfrm>
            <a:off x="7071835" y="6610989"/>
            <a:ext cx="4973934" cy="4114800"/>
          </a:xfrm>
          <a:custGeom>
            <a:rect l="l" t="t" r="r" b="b"/>
            <a:pathLst>
              <a:path w="4973934" h="4114800">
                <a:moveTo>
                  <a:pt x="0" y="0"/>
                </a:moveTo>
                <a:lnTo>
                  <a:pt x="4973934" y="0"/>
                </a:lnTo>
                <a:lnTo>
                  <a:pt x="4973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6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>
            <a:hlinkClick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t="657" b="6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Freeform 3"/>
          <p:cNvSpPr/>
          <p:nvPr/>
        </p:nvSpPr>
        <p:spPr>
          <a:xfrm rot="7792827">
            <a:off x="5704491" y="1877905"/>
            <a:ext cx="4171532" cy="2474763"/>
          </a:xfrm>
          <a:custGeom>
            <a:rect l="l" t="t" r="r" b="b"/>
            <a:pathLst>
              <a:path w="4171532" h="2474763">
                <a:moveTo>
                  <a:pt x="0" y="0"/>
                </a:moveTo>
                <a:lnTo>
                  <a:pt x="4171532" y="0"/>
                </a:lnTo>
                <a:lnTo>
                  <a:pt x="4171532" y="2474763"/>
                </a:lnTo>
                <a:lnTo>
                  <a:pt x="0" y="24747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4" name="TextBox 4"/>
          <p:cNvSpPr txBox="1"/>
          <p:nvPr/>
        </p:nvSpPr>
        <p:spPr>
          <a:xfrm>
            <a:off x="5503343" y="-420754"/>
            <a:ext cx="8110918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BEB04"/>
                </a:solidFill>
                <a:latin typeface="Stadio Now Display"/>
              </a:rPr>
              <a:t>There are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1028700" y="2986561"/>
            <a:ext cx="8110918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BEB04"/>
                </a:solidFill>
                <a:latin typeface="Stadio Now Display"/>
              </a:rPr>
              <a:t>множина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033082" y="4804414"/>
            <a:ext cx="8110918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F4930"/>
                </a:solidFill>
                <a:latin typeface="Stadio Now Display"/>
              </a:rPr>
              <a:t>a</a:t>
            </a:r>
          </a:p>
        </p:txBody>
      </p:sp>
      <p:sp>
        <p:nvSpPr>
          <p:cNvPr id="7" name="Freeform 7"/>
          <p:cNvSpPr/>
          <p:nvPr/>
        </p:nvSpPr>
        <p:spPr>
          <a:xfrm>
            <a:off x="5084159" y="5894861"/>
            <a:ext cx="4973934" cy="4114800"/>
          </a:xfrm>
          <a:custGeom>
            <a:rect l="l" t="t" r="r" b="b"/>
            <a:pathLst>
              <a:path w="4973934" h="4114800">
                <a:moveTo>
                  <a:pt x="0" y="0"/>
                </a:moveTo>
                <a:lnTo>
                  <a:pt x="4973934" y="0"/>
                </a:lnTo>
                <a:lnTo>
                  <a:pt x="4973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8" name="TextBox 8"/>
          <p:cNvSpPr txBox="1"/>
          <p:nvPr/>
        </p:nvSpPr>
        <p:spPr>
          <a:xfrm>
            <a:off x="8687718" y="4804414"/>
            <a:ext cx="9728644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BEB04"/>
                </a:solidFill>
                <a:latin typeface="Stadio Now Display"/>
              </a:rPr>
              <a:t>bed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814387" y="4804414"/>
            <a:ext cx="7281314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F4930"/>
                </a:solidFill>
                <a:latin typeface="Stadio Now Display"/>
              </a:rPr>
              <a:t>s</a:t>
            </a:r>
          </a:p>
        </p:txBody>
      </p:sp>
      <p:sp>
        <p:nvSpPr>
          <p:cNvPr id="10" name="Freeform 10"/>
          <p:cNvSpPr/>
          <p:nvPr/>
        </p:nvSpPr>
        <p:spPr>
          <a:xfrm>
            <a:off x="4223615" y="5957970"/>
            <a:ext cx="1729852" cy="1306039"/>
          </a:xfrm>
          <a:custGeom>
            <a:rect l="l" t="t" r="r" b="b"/>
            <a:pathLst>
              <a:path w="1729852" h="1306039">
                <a:moveTo>
                  <a:pt x="0" y="0"/>
                </a:moveTo>
                <a:lnTo>
                  <a:pt x="1729852" y="0"/>
                </a:lnTo>
                <a:lnTo>
                  <a:pt x="1729852" y="1306038"/>
                </a:lnTo>
                <a:lnTo>
                  <a:pt x="0" y="130603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11" name="TextBox 11"/>
          <p:cNvSpPr txBox="1"/>
          <p:nvPr/>
        </p:nvSpPr>
        <p:spPr>
          <a:xfrm>
            <a:off x="8173730" y="3336925"/>
            <a:ext cx="7281314" cy="29083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99"/>
              </a:lnSpc>
              <a:spcBef>
                <a:spcPct val="0"/>
              </a:spcBef>
            </a:pPr>
            <a:r>
              <a:rPr lang="en-US" sz="14499">
                <a:solidFill>
                  <a:srgbClr val="FF4930"/>
                </a:solidFill>
                <a:latin typeface="Stadio Now Display"/>
              </a:rPr>
              <a:t>two</a:t>
            </a:r>
          </a:p>
        </p:txBody>
      </p:sp>
      <p:sp>
        <p:nvSpPr>
          <p:cNvPr id="12" name="Freeform 12"/>
          <p:cNvSpPr/>
          <p:nvPr/>
        </p:nvSpPr>
        <p:spPr>
          <a:xfrm>
            <a:off x="7071835" y="6172200"/>
            <a:ext cx="4973934" cy="4114800"/>
          </a:xfrm>
          <a:custGeom>
            <a:rect l="l" t="t" r="r" b="b"/>
            <a:pathLst>
              <a:path w="4973934" h="4114800">
                <a:moveTo>
                  <a:pt x="0" y="0"/>
                </a:moveTo>
                <a:lnTo>
                  <a:pt x="4973934" y="0"/>
                </a:lnTo>
                <a:lnTo>
                  <a:pt x="497393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7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>
            <a:hlinkClick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t="657" b="6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361531" y="-73025"/>
            <a:ext cx="14897770" cy="2698541"/>
            <a:chExt cx="19863691" cy="3598055"/>
          </a:xfrm>
        </p:grpSpPr>
        <p:sp>
          <p:nvSpPr>
            <p:cNvPr id="4" name="TextBox 4"/>
            <p:cNvSpPr txBox="1"/>
            <p:nvPr/>
          </p:nvSpPr>
          <p:spPr>
            <a:xfrm>
              <a:off x="0" y="-866775"/>
              <a:ext cx="13244468" cy="4464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861"/>
                </a:lnSpc>
                <a:spcBef>
                  <a:spcPct val="0"/>
                </a:spcBef>
              </a:pPr>
              <a:r>
                <a:rPr lang="en-US" sz="17757">
                  <a:solidFill>
                    <a:srgbClr val="FBEB04"/>
                  </a:solidFill>
                  <a:latin typeface="Stadio Now Display"/>
                </a:rPr>
                <a:t>There is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973899" y="-866775"/>
              <a:ext cx="11889793" cy="44648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4861"/>
                </a:lnSpc>
                <a:spcBef>
                  <a:spcPct val="0"/>
                </a:spcBef>
              </a:pPr>
              <a:r>
                <a:rPr lang="en-US" sz="17757">
                  <a:solidFill>
                    <a:srgbClr val="FF4930"/>
                  </a:solidFill>
                  <a:latin typeface="Stadio Now Display"/>
                </a:rPr>
                <a:t>no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4949068" y="3405707"/>
            <a:ext cx="7074563" cy="5852593"/>
            <a:chExt cx="9432751" cy="7803458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9432751" cy="7803458"/>
            </a:xfrm>
            <a:custGeom>
              <a:rect l="l" t="t" r="r" b="b"/>
              <a:pathLst>
                <a:path w="9432751" h="7803458">
                  <a:moveTo>
                    <a:pt x="0" y="0"/>
                  </a:moveTo>
                  <a:lnTo>
                    <a:pt x="9432751" y="0"/>
                  </a:lnTo>
                  <a:lnTo>
                    <a:pt x="9432751" y="7803458"/>
                  </a:lnTo>
                  <a:lnTo>
                    <a:pt x="0" y="780345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/>
          </p:txBody>
        </p:sp>
        <p:sp>
          <p:nvSpPr>
            <p:cNvPr id="8" name="Freeform 8"/>
            <p:cNvSpPr/>
            <p:nvPr/>
          </p:nvSpPr>
          <p:spPr>
            <a:xfrm>
              <a:off x="939218" y="1008227"/>
              <a:ext cx="7664904" cy="5787003"/>
            </a:xfrm>
            <a:custGeom>
              <a:rect l="l" t="t" r="r" b="b"/>
              <a:pathLst>
                <a:path w="7664904" h="5787003">
                  <a:moveTo>
                    <a:pt x="0" y="0"/>
                  </a:moveTo>
                  <a:lnTo>
                    <a:pt x="7664905" y="0"/>
                  </a:lnTo>
                  <a:lnTo>
                    <a:pt x="7664905" y="5787003"/>
                  </a:lnTo>
                  <a:lnTo>
                    <a:pt x="0" y="578700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/>
          </p:txBody>
        </p:sp>
      </p:grpSp>
    </p:spTree>
  </p:cSld>
  <p:clrMapOvr>
    <a:masterClrMapping/>
  </p:clrMapOvr>
  <p:transition/>
  <p:timing/>
</p:sld>
</file>

<file path=ppt/slides/slide8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>
            <a:hlinkClick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t="657" b="6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795993" y="-73025"/>
            <a:ext cx="13882098" cy="2500469"/>
            <a:chExt cx="18509466" cy="3333959"/>
          </a:xfrm>
        </p:grpSpPr>
        <p:sp>
          <p:nvSpPr>
            <p:cNvPr id="4" name="TextBox 4"/>
            <p:cNvSpPr txBox="1"/>
            <p:nvPr/>
          </p:nvSpPr>
          <p:spPr>
            <a:xfrm>
              <a:off x="0" y="-800100"/>
              <a:ext cx="12272328" cy="4134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36"/>
                </a:lnSpc>
                <a:spcBef>
                  <a:spcPct val="0"/>
                </a:spcBef>
              </a:pPr>
              <a:r>
                <a:rPr lang="en-US" sz="16454">
                  <a:solidFill>
                    <a:srgbClr val="FBEB04"/>
                  </a:solidFill>
                  <a:latin typeface="Stadio Now Display"/>
                </a:rPr>
                <a:t>There is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7492379" y="-800100"/>
              <a:ext cx="11017086" cy="413405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3036"/>
                </a:lnSpc>
                <a:spcBef>
                  <a:spcPct val="0"/>
                </a:spcBef>
              </a:pPr>
              <a:r>
                <a:rPr lang="en-US" sz="16454">
                  <a:solidFill>
                    <a:srgbClr val="FF4930"/>
                  </a:solidFill>
                  <a:latin typeface="Stadio Now Display"/>
                </a:rPr>
                <a:t>no</a:t>
              </a:r>
            </a:p>
          </p:txBody>
        </p:sp>
      </p:grpSp>
      <p:sp>
        <p:nvSpPr>
          <p:cNvPr id="6" name="TextBox 6"/>
          <p:cNvSpPr txBox="1"/>
          <p:nvPr/>
        </p:nvSpPr>
        <p:spPr>
          <a:xfrm>
            <a:off x="0" y="8021340"/>
            <a:ext cx="18288000" cy="226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21"/>
              </a:lnSpc>
              <a:spcBef>
                <a:spcPct val="0"/>
              </a:spcBef>
            </a:pPr>
            <a:r>
              <a:rPr lang="en-US" sz="11300">
                <a:solidFill>
                  <a:srgbClr val="FBEB04"/>
                </a:solidFill>
                <a:latin typeface="Stadio Now Display"/>
              </a:rPr>
              <a:t>There is </a:t>
            </a:r>
            <a:r>
              <a:rPr lang="en-US" sz="11300">
                <a:solidFill>
                  <a:srgbClr val="FF4930"/>
                </a:solidFill>
                <a:latin typeface="Stadio Now Display"/>
              </a:rPr>
              <a:t>no </a:t>
            </a:r>
            <a:r>
              <a:rPr lang="en-US" sz="11300">
                <a:solidFill>
                  <a:srgbClr val="FBEB04"/>
                </a:solidFill>
                <a:latin typeface="Stadio Now Display"/>
              </a:rPr>
              <a:t>bed in my house.</a:t>
            </a:r>
          </a:p>
        </p:txBody>
      </p:sp>
      <p:sp>
        <p:nvSpPr>
          <p:cNvPr id="7" name="Freeform 7"/>
          <p:cNvSpPr/>
          <p:nvPr/>
        </p:nvSpPr>
        <p:spPr>
          <a:xfrm>
            <a:off x="5105796" y="2831620"/>
            <a:ext cx="6525171" cy="5398096"/>
          </a:xfrm>
          <a:custGeom>
            <a:rect l="l" t="t" r="r" b="b"/>
            <a:pathLst>
              <a:path w="6525171" h="5398096">
                <a:moveTo>
                  <a:pt x="0" y="0"/>
                </a:moveTo>
                <a:lnTo>
                  <a:pt x="6525171" y="0"/>
                </a:lnTo>
                <a:lnTo>
                  <a:pt x="6525171" y="5398097"/>
                </a:lnTo>
                <a:lnTo>
                  <a:pt x="0" y="53980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  <p:sp>
        <p:nvSpPr>
          <p:cNvPr id="8" name="Freeform 8"/>
          <p:cNvSpPr/>
          <p:nvPr/>
        </p:nvSpPr>
        <p:spPr>
          <a:xfrm>
            <a:off x="6261423" y="3529069"/>
            <a:ext cx="5302251" cy="4003200"/>
          </a:xfrm>
          <a:custGeom>
            <a:rect l="l" t="t" r="r" b="b"/>
            <a:pathLst>
              <a:path w="5302251" h="4003200">
                <a:moveTo>
                  <a:pt x="0" y="0"/>
                </a:moveTo>
                <a:lnTo>
                  <a:pt x="5302251" y="0"/>
                </a:lnTo>
                <a:lnTo>
                  <a:pt x="5302251" y="4003199"/>
                </a:lnTo>
                <a:lnTo>
                  <a:pt x="0" y="400319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/>
        </p:txBody>
      </p:sp>
    </p:spTree>
  </p:cSld>
  <p:clrMapOvr>
    <a:masterClrMapping/>
  </p:clrMapOvr>
  <p:transition/>
  <p:timing/>
</p:sld>
</file>

<file path=ppt/slides/slide9.xml><?xml version="1.0" encoding="utf-8"?>
<p:sld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Picture 2">
            <a:hlinkClick action="ppaction://media"/>
          </p:cNvPr>
          <p:cNvPicPr>
            <a:picLocks noChangeAspect="1"/>
          </p:cNvPicPr>
          <p:nvPr>
            <a:videoFile r:link="rId3"/>
            <p:extLst>
              <p:ext uri="{DAA4B4D4-6D71-4841-9C94-3DE7FCFB9230}">
                <p14:media xmlns:p14="http://schemas.microsoft.com/office/powerpoint/2010/main" r:embed="rId4"/>
              </p:ext>
            </p:extLst>
          </p:nvPr>
        </p:nvPicPr>
        <p:blipFill>
          <a:blip r:embed="rId2"/>
          <a:srcRect t="657" b="657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grpSp>
        <p:nvGrpSpPr>
          <p:cNvPr id="3" name="Group 3"/>
          <p:cNvGrpSpPr/>
          <p:nvPr/>
        </p:nvGrpSpPr>
        <p:grpSpPr>
          <a:xfrm>
            <a:off x="2882264" y="0"/>
            <a:ext cx="14127325" cy="2375489"/>
            <a:chExt cx="18836435" cy="3167318"/>
          </a:xfrm>
        </p:grpSpPr>
        <p:sp>
          <p:nvSpPr>
            <p:cNvPr id="4" name="TextBox 4"/>
            <p:cNvSpPr txBox="1"/>
            <p:nvPr/>
          </p:nvSpPr>
          <p:spPr>
            <a:xfrm>
              <a:off x="0" y="-752475"/>
              <a:ext cx="11658922" cy="3919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884"/>
                </a:lnSpc>
                <a:spcBef>
                  <a:spcPct val="0"/>
                </a:spcBef>
              </a:pPr>
              <a:r>
                <a:rPr lang="en-US" sz="15632">
                  <a:solidFill>
                    <a:srgbClr val="FBEB04"/>
                  </a:solidFill>
                  <a:latin typeface="Stadio Now Display"/>
                </a:rPr>
                <a:t>There are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8370015" y="-752475"/>
              <a:ext cx="10466420" cy="39197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1884"/>
                </a:lnSpc>
                <a:spcBef>
                  <a:spcPct val="0"/>
                </a:spcBef>
              </a:pPr>
              <a:r>
                <a:rPr lang="en-US" sz="15632">
                  <a:solidFill>
                    <a:srgbClr val="FF4930"/>
                  </a:solidFill>
                  <a:latin typeface="Stadio Now Display"/>
                </a:rPr>
                <a:t>no</a:t>
              </a:r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5545182" y="2929299"/>
            <a:ext cx="6285073" cy="4428402"/>
            <a:chExt cx="8380097" cy="59045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6631912" cy="5486400"/>
            </a:xfrm>
            <a:custGeom>
              <a:rect l="l" t="t" r="r" b="b"/>
              <a:pathLst>
                <a:path w="6631912" h="5486400">
                  <a:moveTo>
                    <a:pt x="0" y="0"/>
                  </a:moveTo>
                  <a:lnTo>
                    <a:pt x="6631912" y="0"/>
                  </a:lnTo>
                  <a:lnTo>
                    <a:pt x="663191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/>
          </p:txBody>
        </p:sp>
        <p:sp>
          <p:nvSpPr>
            <p:cNvPr id="8" name="Freeform 8"/>
            <p:cNvSpPr/>
            <p:nvPr/>
          </p:nvSpPr>
          <p:spPr>
            <a:xfrm>
              <a:off x="1748185" y="418136"/>
              <a:ext cx="6631912" cy="5486400"/>
            </a:xfrm>
            <a:custGeom>
              <a:rect l="l" t="t" r="r" b="b"/>
              <a:pathLst>
                <a:path w="6631912" h="5486400">
                  <a:moveTo>
                    <a:pt x="0" y="0"/>
                  </a:moveTo>
                  <a:lnTo>
                    <a:pt x="6631912" y="0"/>
                  </a:lnTo>
                  <a:lnTo>
                    <a:pt x="6631912" y="5486400"/>
                  </a:lnTo>
                  <a:lnTo>
                    <a:pt x="0" y="54864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/>
          </p:txBody>
        </p:sp>
        <p:sp>
          <p:nvSpPr>
            <p:cNvPr id="9" name="Freeform 9"/>
            <p:cNvSpPr/>
            <p:nvPr/>
          </p:nvSpPr>
          <p:spPr>
            <a:xfrm>
              <a:off x="1510966" y="905821"/>
              <a:ext cx="5388987" cy="4068685"/>
            </a:xfrm>
            <a:custGeom>
              <a:rect l="l" t="t" r="r" b="b"/>
              <a:pathLst>
                <a:path w="5388987" h="4068685">
                  <a:moveTo>
                    <a:pt x="0" y="0"/>
                  </a:moveTo>
                  <a:lnTo>
                    <a:pt x="5388987" y="0"/>
                  </a:lnTo>
                  <a:lnTo>
                    <a:pt x="5388987" y="4068685"/>
                  </a:lnTo>
                  <a:lnTo>
                    <a:pt x="0" y="4068685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>
                <a:extLst>
                  <a:ext uri="{96DAC541-7B7A-43D3-8B79-37D633B846F1}">
                    <asvg:svgBlip xmlns:asvg="http://schemas.microsoft.com/office/drawing/2016/SVG/main" r:embed="rId8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/>
          </p:txBody>
        </p:sp>
      </p:grpSp>
    </p:spTree>
  </p:cSld>
  <p:clrMapOvr>
    <a:masterClrMapping/>
  </p:clrMapOvr>
  <p:transition/>
  <p:timing/>
</p:sld>
</file>

<file path=ppt/tags/tag1.xml><?xml version="1.0" encoding="utf-8"?>
<p:tagLst xmlns:p="http://schemas.openxmlformats.org/presentationml/2006/main">
  <p:tag name="AS_NET" val="5.0.15"/>
  <p:tag name="AS_OS" val="Microsoft Windows NT 10.0.17763.0"/>
  <p:tag name="AS_RELEASE_DATE" val="2021.05.14"/>
  <p:tag name="AS_TITLE" val="Aspose.Slides for .NET Standard 2.0"/>
  <p:tag name="AS_VERSION" val="21.5"/>
</p:tagLst>
</file>

<file path=ppt/theme/theme1.xml><?xml version="1.0" encoding="utf-8"?>
<a:theme xmlns:r="http://schemas.openxmlformats.org/officeDocument/2006/relationships"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resentationFormat>On-screen Show (4:3)</PresentationFormat>
  <Paragraphs>35</Paragraphs>
  <Slides>10</Slides>
  <Notes>0</Notes>
  <TotalTime>0</TotalTime>
  <HiddenSlides>0</HiddenSlides>
  <MMClips>10</MMClips>
  <ScaleCrop>0</ScaleCrop>
  <HeadingPairs>
    <vt:vector baseType="variant" size="6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baseType="lpstr" size="15">
      <vt:lpstr>Arial</vt:lpstr>
      <vt:lpstr>Calibri</vt:lpstr>
      <vt:lpstr>ITC Motter Corpus Regular</vt:lpstr>
      <vt:lpstr>Stadio Now Display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21.0500</AppVersion>
</Properties>
</file>

<file path=docProps/core.xml><?xml version="1.0" encoding="utf-8"?>
<cp:coreProperties xmlns:dc="http://purl.org/dc/elements/1.1/" xmlns:dcterms="http://purl.org/dc/terms/" xmlns:dcmitype="http://purl.org/dc/dcmitype/" xmlns:xsi="http://www.w3.org/2001/XMLSchema-instance" xmlns:cp="http://schemas.openxmlformats.org/package/2006/metadata/core-properties">
  <dc:title>There is/There are (4th grade)</dc:title>
  <cp:revision>1</cp:revision>
  <dcterms:created xsi:type="dcterms:W3CDTF">2006-08-16T00:00:00Z</dcterms:created>
  <dcterms:modified xsi:type="dcterms:W3CDTF">2024-03-27T00:21:47Z</dcterms:modified>
</cp:coreProperties>
</file>