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4" r:id="rId5"/>
    <p:sldId id="266" r:id="rId6"/>
    <p:sldId id="259" r:id="rId7"/>
    <p:sldId id="260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492896"/>
            <a:ext cx="7200800" cy="1440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uk-UA" sz="2800" b="1" dirty="0" smtClean="0"/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Міжнародний День безпечного Інтернету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15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56792"/>
            <a:ext cx="4834880" cy="29523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uk-UA" sz="2000" dirty="0" smtClean="0"/>
              <a:t>- Додавайте «у друзі» тільки тих, кого дійсно знаєте : навіть якщо це друзі ваших друзів, але особисто ви не знайомі, краще зайвий раз перестрахуватися.</a:t>
            </a:r>
            <a:br>
              <a:rPr lang="uk-UA" sz="2000" dirty="0" smtClean="0"/>
            </a:br>
            <a:r>
              <a:rPr lang="uk-UA" sz="2000" dirty="0" smtClean="0"/>
              <a:t>- Не завантажуйте файли з сумнівних сайтів : вони можуть містити шкідливі програми – віруси.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80929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1766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2708920"/>
            <a:ext cx="6480720" cy="11521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uk-UA" sz="2800" b="1" dirty="0" smtClean="0">
                <a:solidFill>
                  <a:srgbClr val="002060"/>
                </a:solidFill>
              </a:rPr>
              <a:t>                    Дякую за увагу!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700808"/>
            <a:ext cx="4690864" cy="32403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uk-UA" sz="2000" dirty="0" smtClean="0"/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6 лютого 2024 року у світі відзначається День безпечного Інтернету</a:t>
            </a:r>
            <a:r>
              <a:rPr lang="uk-UA" sz="2000" dirty="0" smtClean="0"/>
              <a:t>. День безпечного Інтернету запровадили мережі </a:t>
            </a:r>
            <a:r>
              <a:rPr lang="en-US" sz="2000" dirty="0" smtClean="0"/>
              <a:t>lnsafe </a:t>
            </a:r>
            <a:r>
              <a:rPr lang="uk-UA" sz="2000" dirty="0" smtClean="0"/>
              <a:t>та</a:t>
            </a:r>
            <a:r>
              <a:rPr lang="en-US" sz="2000" dirty="0" smtClean="0"/>
              <a:t> INHOPE </a:t>
            </a:r>
            <a:r>
              <a:rPr lang="uk-UA" sz="2000" dirty="0" smtClean="0"/>
              <a:t>за підтримки Європейської комісії для просування безпечного та позитивного використання цифрових технологій, особливо , дітьми й молоддю.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92896"/>
            <a:ext cx="356845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820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628800"/>
            <a:ext cx="4114800" cy="30963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uk-UA" sz="2000" dirty="0" smtClean="0"/>
              <a:t> 1 січня 1983 року мережа </a:t>
            </a:r>
            <a:r>
              <a:rPr lang="en-US" sz="2000" dirty="0" smtClean="0"/>
              <a:t>ARPANET </a:t>
            </a:r>
            <a:r>
              <a:rPr lang="uk-UA" sz="2000" dirty="0" smtClean="0"/>
              <a:t>перейшла з протоколу </a:t>
            </a:r>
            <a:r>
              <a:rPr lang="en-US" sz="2000" dirty="0" smtClean="0"/>
              <a:t>NCP </a:t>
            </a:r>
            <a:r>
              <a:rPr lang="uk-UA" sz="2000" dirty="0" smtClean="0"/>
              <a:t>на протокол </a:t>
            </a:r>
            <a:r>
              <a:rPr lang="en-US" sz="2000" dirty="0" smtClean="0"/>
              <a:t>TCP/IP</a:t>
            </a:r>
            <a:r>
              <a:rPr lang="uk-UA" sz="2000" dirty="0" smtClean="0"/>
              <a:t>, який досі успішно використовується для об’єднання мереж. Саме </a:t>
            </a:r>
            <a:r>
              <a:rPr lang="uk-UA" sz="2000" b="1" dirty="0" smtClean="0">
                <a:solidFill>
                  <a:srgbClr val="002060"/>
                </a:solidFill>
              </a:rPr>
              <a:t>1983 року за мережею </a:t>
            </a:r>
            <a:r>
              <a:rPr lang="en-US" sz="2000" b="1" dirty="0" smtClean="0">
                <a:solidFill>
                  <a:srgbClr val="002060"/>
                </a:solidFill>
              </a:rPr>
              <a:t>ARPANET </a:t>
            </a:r>
            <a:r>
              <a:rPr lang="uk-UA" sz="2000" b="1" dirty="0" smtClean="0">
                <a:solidFill>
                  <a:srgbClr val="002060"/>
                </a:solidFill>
              </a:rPr>
              <a:t>закріпився термін «Інтернет».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05" y="2492896"/>
            <a:ext cx="3960440" cy="3027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7501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700808"/>
            <a:ext cx="4762872" cy="28803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uk-UA" sz="2000" b="1" dirty="0" smtClean="0">
                <a:solidFill>
                  <a:srgbClr val="002060"/>
                </a:solidFill>
              </a:rPr>
              <a:t> Інтернет </a:t>
            </a:r>
            <a:r>
              <a:rPr lang="uk-UA" sz="2000" dirty="0" smtClean="0"/>
              <a:t>– дивовижний винахід людства, який , безсумнівно, змінив світ набагато більше, ніж ми можемо собі уявити. Однак не все так добре, адже разом з позитивними моментами, всесвітня мережа принесла в наше життя певні ризики та небезпеки.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92896"/>
            <a:ext cx="3456384" cy="2974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790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412776"/>
            <a:ext cx="4762872" cy="36724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uk-UA" sz="2000" dirty="0" smtClean="0"/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День безпечного Інтернету офіційно з’явився у 2012 році</a:t>
            </a:r>
            <a:r>
              <a:rPr lang="uk-UA" sz="2000" dirty="0" smtClean="0"/>
              <a:t>, коли Міністерство внутрішньої безпеки США та Європейська комісія вирішили, що настав час допомогти перетворити Інтернет у безпечніший дитячий майданчик для нашої молоді. День відзначається щорічно у </a:t>
            </a:r>
            <a:r>
              <a:rPr lang="uk-UA" sz="2000" dirty="0"/>
              <a:t>д</a:t>
            </a:r>
            <a:r>
              <a:rPr lang="uk-UA" sz="2000" dirty="0" smtClean="0"/>
              <a:t>ругий вівторок лютого й визнаний Європейською шкільною мережею та іншими організаціями по всьому світу.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64904"/>
            <a:ext cx="3354718" cy="3037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169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772816"/>
            <a:ext cx="4618856" cy="30243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uk-UA" sz="2000" dirty="0" smtClean="0"/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День безпечного Інтернету </a:t>
            </a:r>
            <a:r>
              <a:rPr lang="uk-UA" sz="2000" dirty="0" smtClean="0"/>
              <a:t>проводиться з метою залучити до дій кожного, хто відіграє свою роль у створенні кращого </a:t>
            </a:r>
            <a:r>
              <a:rPr lang="uk-UA" sz="2000" dirty="0"/>
              <a:t>І</a:t>
            </a:r>
            <a:r>
              <a:rPr lang="uk-UA" sz="2000" dirty="0" smtClean="0"/>
              <a:t>нтернету для всіх, зокрема, наймолодших користувачів. Більш того, це запрошення для всіх до поважливого онлайнового спілкування задля забезпечення найкращого цифрового досвіду.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36912"/>
            <a:ext cx="3506142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2066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84784"/>
            <a:ext cx="4834880" cy="30963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uk-UA" sz="2000" dirty="0" smtClean="0"/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10 правил безпечного користування Інтернетом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- Використовуйте надійний пароль – комбінуйте букви, цифри та інші символи.</a:t>
            </a:r>
            <a:br>
              <a:rPr lang="uk-UA" sz="2000" dirty="0" smtClean="0"/>
            </a:br>
            <a:r>
              <a:rPr lang="uk-UA" sz="2000" dirty="0" smtClean="0"/>
              <a:t>- Не вірте всьому, що читаєте – завжди перевіряйте достовірність джерел.</a:t>
            </a:r>
            <a:br>
              <a:rPr lang="uk-UA" sz="2000" dirty="0" smtClean="0"/>
            </a:br>
            <a:r>
              <a:rPr lang="uk-UA" sz="2000" dirty="0" smtClean="0"/>
              <a:t>- Не вказуйте особисту інформацію на сайтах.</a:t>
            </a:r>
            <a:br>
              <a:rPr lang="uk-UA" sz="2000" dirty="0" smtClean="0"/>
            </a:b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96952"/>
            <a:ext cx="3456384" cy="2975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8253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628800"/>
            <a:ext cx="4402832" cy="30243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uk-UA" sz="2000" dirty="0" smtClean="0"/>
              <a:t>- Не ховайтеся за анонімністю екрану комп’ютера. Не кажіть того, що не могли б сказати особисто.</a:t>
            </a:r>
            <a:br>
              <a:rPr lang="uk-UA" sz="2000" dirty="0" smtClean="0"/>
            </a:br>
            <a:r>
              <a:rPr lang="uk-UA" sz="2000" dirty="0" smtClean="0"/>
              <a:t>- Подумайте двічі, перш ніж поширити будь-яку інформацію. Як і в житті, потрібно думати про наслідки того, що говориш.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96952"/>
            <a:ext cx="3672408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0058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628800"/>
            <a:ext cx="4618856" cy="30963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uk-UA" sz="2000" dirty="0" smtClean="0"/>
              <a:t> - Не поширюйте в Інтернеті контент незаконного або непристойного змісту.</a:t>
            </a:r>
            <a:br>
              <a:rPr lang="uk-UA" sz="2000" dirty="0" smtClean="0"/>
            </a:br>
            <a:r>
              <a:rPr lang="uk-UA" sz="2000" dirty="0" smtClean="0"/>
              <a:t>- Переконайтеся, що ваш профіль у соціальній мережі закритий від сторонніх ( перевірте налаштування безпеки ).</a:t>
            </a:r>
            <a:br>
              <a:rPr lang="uk-UA" sz="2000" dirty="0" smtClean="0"/>
            </a:br>
            <a:r>
              <a:rPr lang="uk-UA" sz="2000" dirty="0" smtClean="0"/>
              <a:t>- Будьте толерантними з іншими користувачами соціальних мереж.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52936"/>
            <a:ext cx="3491256" cy="2880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9289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294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Міжнародний День безпечного Інтернету</vt:lpstr>
      <vt:lpstr> 6 лютого 2024 року у світі відзначається День безпечного Інтернету. День безпечного Інтернету запровадили мережі lnsafe та INHOPE за підтримки Європейської комісії для просування безпечного та позитивного використання цифрових технологій, особливо , дітьми й молоддю.</vt:lpstr>
      <vt:lpstr> 1 січня 1983 року мережа ARPANET перейшла з протоколу NCP на протокол TCP/IP, який досі успішно використовується для об’єднання мереж. Саме 1983 року за мережею ARPANET закріпився термін «Інтернет».</vt:lpstr>
      <vt:lpstr> Інтернет – дивовижний винахід людства, який , безсумнівно, змінив світ набагато більше, ніж ми можемо собі уявити. Однак не все так добре, адже разом з позитивними моментами, всесвітня мережа принесла в наше життя певні ризики та небезпеки.</vt:lpstr>
      <vt:lpstr> День безпечного Інтернету офіційно з’явився у 2012 році, коли Міністерство внутрішньої безпеки США та Європейська комісія вирішили, що настав час допомогти перетворити Інтернет у безпечніший дитячий майданчик для нашої молоді. День відзначається щорічно у другий вівторок лютого й визнаний Європейською шкільною мережею та іншими організаціями по всьому світу.</vt:lpstr>
      <vt:lpstr> День безпечного Інтернету проводиться з метою залучити до дій кожного, хто відіграє свою роль у створенні кращого Інтернету для всіх, зокрема, наймолодших користувачів. Більш того, це запрошення для всіх до поважливого онлайнового спілкування задля забезпечення найкращого цифрового досвіду.</vt:lpstr>
      <vt:lpstr> 10 правил безпечного користування Інтернетом - Використовуйте надійний пароль – комбінуйте букви, цифри та інші символи. - Не вірте всьому, що читаєте – завжди перевіряйте достовірність джерел. - Не вказуйте особисту інформацію на сайтах. </vt:lpstr>
      <vt:lpstr>- Не ховайтеся за анонімністю екрану комп’ютера. Не кажіть того, що не могли б сказати особисто. - Подумайте двічі, перш ніж поширити будь-яку інформацію. Як і в житті, потрібно думати про наслідки того, що говориш.</vt:lpstr>
      <vt:lpstr> - Не поширюйте в Інтернеті контент незаконного або непристойного змісту. - Переконайтеся, що ваш профіль у соціальній мережі закритий від сторонніх ( перевірте налаштування безпеки ). - Будьте толерантними з іншими користувачами соціальних мереж.</vt:lpstr>
      <vt:lpstr>- Додавайте «у друзі» тільки тих, кого дійсно знаєте : навіть якщо це друзі ваших друзів, але особисто ви не знайомі, краще зайвий раз перестрахуватися. - Не завантажуйте файли з сумнівних сайтів : вони можуть містити шкідливі програми – віруси.</vt:lpstr>
      <vt:lpstr>                    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Міжнародний </dc:title>
  <dc:creator>Works</dc:creator>
  <cp:lastModifiedBy>Works</cp:lastModifiedBy>
  <cp:revision>9</cp:revision>
  <dcterms:created xsi:type="dcterms:W3CDTF">2024-01-27T02:00:17Z</dcterms:created>
  <dcterms:modified xsi:type="dcterms:W3CDTF">2024-01-27T03:28:24Z</dcterms:modified>
</cp:coreProperties>
</file>