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ображення_viber_2023-10-25_17-58-00-4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4" y="0"/>
            <a:ext cx="9144001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1678999" y="1196752"/>
            <a:ext cx="59173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Заняття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ШВИДКОЧИТАННЯ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79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20" y="0"/>
            <a:ext cx="9183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6672"/>
            <a:ext cx="7920880" cy="362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Виростимо речення»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Дається одне слово, діти добавляють до нього по одному слову так, щоб вийшло поширене речення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6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ВЕСНА</a:t>
            </a:r>
            <a:endParaRPr lang="uk-UA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8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20" y="0"/>
            <a:ext cx="9183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50262"/>
            <a:ext cx="7848872" cy="575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Прочитай слова мовчки, а вголос називай лише тільки колір, яким записано це слово. </a:t>
            </a:r>
            <a:r>
              <a:rPr lang="uk-UA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Запиши</a:t>
            </a:r>
            <a:r>
              <a:rPr lang="uk-UA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час, за який виконано завдання. </a:t>
            </a:r>
            <a:endParaRPr lang="uk-UA" sz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Тест Струпа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чорний 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</a:t>
            </a: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зелений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синій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червоний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синій                          </a:t>
            </a: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чорний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жовтий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</a:t>
            </a:r>
            <a:r>
              <a:rPr lang="uk-UA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червоний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зелений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синій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чорний                      </a:t>
            </a:r>
            <a:r>
              <a:rPr lang="uk-UA" sz="2800" dirty="0">
                <a:solidFill>
                  <a:srgbClr val="00B05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жовтий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зелений              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жовтий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червоний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чорний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</a:t>
            </a: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синій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зелений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жовтий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</a:t>
            </a:r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зелений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чорний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червоний            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жовтий                       </a:t>
            </a:r>
            <a:r>
              <a:rPr lang="uk-UA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жовтий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1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20" y="0"/>
            <a:ext cx="9183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550263"/>
            <a:ext cx="6624736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107000"/>
              </a:lnSpc>
            </a:pPr>
            <a:r>
              <a:rPr lang="uk-UA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Чистомовка</a:t>
            </a:r>
            <a:endParaRPr lang="uk-UA" sz="4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457200">
              <a:lnSpc>
                <a:spcPct val="107000"/>
              </a:lnSpc>
            </a:pPr>
            <a:r>
              <a:rPr lang="uk-UA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Бе-бе-бе</a:t>
            </a: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небо голубе.</a:t>
            </a:r>
          </a:p>
          <a:p>
            <a:pPr marL="457200">
              <a:lnSpc>
                <a:spcPct val="107000"/>
              </a:lnSpc>
            </a:pPr>
            <a:r>
              <a:rPr lang="uk-UA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Бі-бі-бі</a:t>
            </a: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–граю на трубі.</a:t>
            </a:r>
          </a:p>
          <a:p>
            <a:pPr marL="457200">
              <a:lnSpc>
                <a:spcPct val="107000"/>
              </a:lnSpc>
            </a:pP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Бу-бу-бу – </a:t>
            </a:r>
            <a:r>
              <a:rPr lang="uk-UA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розкатав</a:t>
            </a: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губу.</a:t>
            </a:r>
          </a:p>
          <a:p>
            <a:pPr marL="457200">
              <a:lnSpc>
                <a:spcPct val="107000"/>
              </a:lnSpc>
            </a:pP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Би-би-би – виросли гриби.  </a:t>
            </a:r>
          </a:p>
          <a:p>
            <a:pPr marL="457200">
              <a:lnSpc>
                <a:spcPct val="107000"/>
              </a:lnSpc>
            </a:pPr>
            <a:r>
              <a:rPr lang="uk-UA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Уб-уб-уб</a:t>
            </a: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малювали дуб.</a:t>
            </a:r>
          </a:p>
          <a:p>
            <a:pPr marL="457200">
              <a:lnSpc>
                <a:spcPct val="107000"/>
              </a:lnSpc>
            </a:pPr>
            <a:r>
              <a:rPr lang="uk-UA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Іб-іб-іб</a:t>
            </a:r>
            <a:r>
              <a:rPr lang="uk-UA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– посадили біб.</a:t>
            </a:r>
          </a:p>
        </p:txBody>
      </p:sp>
    </p:spTree>
    <p:extLst>
      <p:ext uri="{BB962C8B-B14F-4D97-AF65-F5344CB8AC3E}">
        <p14:creationId xmlns:p14="http://schemas.microsoft.com/office/powerpoint/2010/main" val="25104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20" y="12551"/>
            <a:ext cx="9183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2676" y="2967335"/>
            <a:ext cx="5118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Розминка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https://youtu.be/KUP_Y_iW6ak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58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72"/>
            <a:ext cx="91835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6231" y="2800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224000" cy="1584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908720"/>
            <a:ext cx="5904656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СКОРОМОВКА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Ґава ґаву запитала:</a:t>
            </a:r>
            <a:br>
              <a:rPr lang="uk-UA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Ти на ґанок не літала?</a:t>
            </a:r>
            <a:br>
              <a:rPr lang="uk-UA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Не літала я на ґанок,</a:t>
            </a:r>
            <a:br>
              <a:rPr lang="uk-UA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й проґавила сніданок</a:t>
            </a:r>
            <a:r>
              <a:rPr lang="uk-UA" dirty="0" smtClean="0">
                <a:ea typeface="Calibri"/>
                <a:cs typeface="Times New Roman"/>
              </a:rPr>
              <a:t>.</a:t>
            </a:r>
            <a:endParaRPr lang="uk-UA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762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5" y="-268535"/>
            <a:ext cx="9183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94393" y="443711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6710" y="692696"/>
            <a:ext cx="660966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РОЗЧИТУВАННЯ              </a:t>
            </a:r>
          </a:p>
          <a:p>
            <a:pPr algn="ctr"/>
            <a:r>
              <a:rPr lang="uk-UA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  <a:r>
              <a:rPr lang="uk-U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            </a:t>
            </a:r>
            <a:r>
              <a:rPr lang="uk-UA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           </a:t>
            </a:r>
            <a:r>
              <a:rPr lang="uk-UA" sz="3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нііл</a:t>
            </a:r>
            <a:endParaRPr lang="uk-UA" sz="3600" b="1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uk-U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uk-UA" sz="3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лю</a:t>
            </a:r>
            <a:r>
              <a:rPr lang="uk-U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uk-UA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            </a:t>
            </a:r>
            <a:r>
              <a:rPr lang="uk-UA" sz="3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бить</a:t>
            </a:r>
            <a:endParaRPr lang="uk-UA" sz="3600" b="1" dirty="0" smtClean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uk-UA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uk-U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uk-UA" sz="3600" b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раху</a:t>
            </a:r>
            <a:r>
              <a:rPr lang="uk-U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</a:t>
            </a:r>
            <a:r>
              <a:rPr lang="uk-UA" sz="3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            </a:t>
            </a:r>
            <a:r>
              <a:rPr lang="uk-UA" sz="3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вати</a:t>
            </a:r>
          </a:p>
          <a:p>
            <a:pPr algn="ctr"/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9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52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306513"/>
            <a:ext cx="5402263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09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267325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84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20" y="0"/>
            <a:ext cx="9183520" cy="7046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3328" y="177281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кладаємо слова з поданого слова</a:t>
            </a:r>
            <a:endParaRPr lang="uk-UA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ВІЙСЬКОВОСЛУЖБОВЕЦЬ </a:t>
            </a:r>
            <a:endParaRPr lang="uk-UA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5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31" y="0"/>
            <a:ext cx="9183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550416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 способами: </a:t>
            </a: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правим пальчиком мовчки. Ковзання (1 хв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-457200">
              <a:buFontTx/>
              <a:buChar char="-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Читання «БДЖІЛКА» (1 хв.) (читаємо мовчки, а вголос дзижчимо, як бджілка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Читання з правим пальчиком мовчки. Ковзання (1 хв.) </a:t>
            </a: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«ГУБИ» (1 хв.) (читаємо мовчки, з щільно зімкнутими губами). </a:t>
            </a:r>
            <a:endParaRPr lang="uk-UA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 з правим пальчиком мовчки. Ковзання ( 1 хв.)</a:t>
            </a:r>
          </a:p>
        </p:txBody>
      </p:sp>
    </p:spTree>
    <p:extLst>
      <p:ext uri="{BB962C8B-B14F-4D97-AF65-F5344CB8AC3E}">
        <p14:creationId xmlns:p14="http://schemas.microsoft.com/office/powerpoint/2010/main" val="342669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ображення_viber_2023-10-25_17-58-01-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352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548681"/>
            <a:ext cx="576064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uk-UA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Продовж ряд»</a:t>
            </a:r>
            <a:endParaRPr lang="uk-UA" sz="3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Називається ряд слів, який потрібно продовжити.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(Айстра, пролісок, тюльпан…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Собака, корова, кіт,…)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Різновид цієї гри: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 Одним словом»</a:t>
            </a:r>
          </a:p>
          <a:p>
            <a:pPr>
              <a:lnSpc>
                <a:spcPct val="115000"/>
              </a:lnSpc>
            </a:pPr>
            <a:r>
              <a:rPr lang="uk-UA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(шафа, стілець, ліжко -…)</a:t>
            </a:r>
          </a:p>
        </p:txBody>
      </p:sp>
    </p:spTree>
    <p:extLst>
      <p:ext uri="{BB962C8B-B14F-4D97-AF65-F5344CB8AC3E}">
        <p14:creationId xmlns:p14="http://schemas.microsoft.com/office/powerpoint/2010/main" val="647721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Тетяна</cp:lastModifiedBy>
  <cp:revision>8</cp:revision>
  <dcterms:modified xsi:type="dcterms:W3CDTF">2024-04-10T07:24:50Z</dcterms:modified>
</cp:coreProperties>
</file>