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Рощенко Олег Романович" userId="198151d9e21af7be" providerId="LiveId" clId="{DDBF4457-6F63-453F-8111-2AC8333A78C8}"/>
    <pc:docChg chg="custSel addSld modSld">
      <pc:chgData name="Рощенко Олег Романович" userId="198151d9e21af7be" providerId="LiveId" clId="{DDBF4457-6F63-453F-8111-2AC8333A78C8}" dt="2024-01-30T05:14:45.352" v="74" actId="1076"/>
      <pc:docMkLst>
        <pc:docMk/>
      </pc:docMkLst>
      <pc:sldChg chg="addSp delSp modSp mod">
        <pc:chgData name="Рощенко Олег Романович" userId="198151d9e21af7be" providerId="LiveId" clId="{DDBF4457-6F63-453F-8111-2AC8333A78C8}" dt="2024-01-30T05:10:27.861" v="40" actId="1076"/>
        <pc:sldMkLst>
          <pc:docMk/>
          <pc:sldMk cId="615085977" sldId="259"/>
        </pc:sldMkLst>
        <pc:spChg chg="mod">
          <ac:chgData name="Рощенко Олег Романович" userId="198151d9e21af7be" providerId="LiveId" clId="{DDBF4457-6F63-453F-8111-2AC8333A78C8}" dt="2024-01-30T05:06:38.542" v="3" actId="113"/>
          <ac:spMkLst>
            <pc:docMk/>
            <pc:sldMk cId="615085977" sldId="259"/>
            <ac:spMk id="2" creationId="{40E903BC-4FBD-4256-9432-79839F71E98E}"/>
          </ac:spMkLst>
        </pc:spChg>
        <pc:spChg chg="del">
          <ac:chgData name="Рощенко Олег Романович" userId="198151d9e21af7be" providerId="LiveId" clId="{DDBF4457-6F63-453F-8111-2AC8333A78C8}" dt="2024-01-30T05:07:16.914" v="4" actId="931"/>
          <ac:spMkLst>
            <pc:docMk/>
            <pc:sldMk cId="615085977" sldId="259"/>
            <ac:spMk id="3" creationId="{347CC041-5DDD-4536-A6C8-ACB176659D2C}"/>
          </ac:spMkLst>
        </pc:spChg>
        <pc:spChg chg="add mod">
          <ac:chgData name="Рощенко Олег Романович" userId="198151d9e21af7be" providerId="LiveId" clId="{DDBF4457-6F63-453F-8111-2AC8333A78C8}" dt="2024-01-30T05:08:36.771" v="18" actId="1076"/>
          <ac:spMkLst>
            <pc:docMk/>
            <pc:sldMk cId="615085977" sldId="259"/>
            <ac:spMk id="9" creationId="{FA6617BA-E8C2-4EC0-9485-C046CD3261EA}"/>
          </ac:spMkLst>
        </pc:spChg>
        <pc:spChg chg="add mod">
          <ac:chgData name="Рощенко Олег Романович" userId="198151d9e21af7be" providerId="LiveId" clId="{DDBF4457-6F63-453F-8111-2AC8333A78C8}" dt="2024-01-30T05:10:16.107" v="36" actId="1076"/>
          <ac:spMkLst>
            <pc:docMk/>
            <pc:sldMk cId="615085977" sldId="259"/>
            <ac:spMk id="11" creationId="{BEFF5D64-D4E4-4C1E-8102-B3C454F52AAE}"/>
          </ac:spMkLst>
        </pc:spChg>
        <pc:spChg chg="add mod">
          <ac:chgData name="Рощенко Олег Романович" userId="198151d9e21af7be" providerId="LiveId" clId="{DDBF4457-6F63-453F-8111-2AC8333A78C8}" dt="2024-01-30T05:10:24.714" v="39" actId="1076"/>
          <ac:spMkLst>
            <pc:docMk/>
            <pc:sldMk cId="615085977" sldId="259"/>
            <ac:spMk id="13" creationId="{559E9043-A573-4B0A-994B-05933C4F202E}"/>
          </ac:spMkLst>
        </pc:spChg>
        <pc:picChg chg="add mod">
          <ac:chgData name="Рощенко Олег Романович" userId="198151d9e21af7be" providerId="LiveId" clId="{DDBF4457-6F63-453F-8111-2AC8333A78C8}" dt="2024-01-30T05:07:22.097" v="6" actId="14100"/>
          <ac:picMkLst>
            <pc:docMk/>
            <pc:sldMk cId="615085977" sldId="259"/>
            <ac:picMk id="5" creationId="{67E42D1F-3710-4460-8E8A-CBF650A6DB58}"/>
          </ac:picMkLst>
        </pc:picChg>
        <pc:picChg chg="add mod">
          <ac:chgData name="Рощенко Олег Романович" userId="198151d9e21af7be" providerId="LiveId" clId="{DDBF4457-6F63-453F-8111-2AC8333A78C8}" dt="2024-01-30T05:10:27.861" v="40" actId="1076"/>
          <ac:picMkLst>
            <pc:docMk/>
            <pc:sldMk cId="615085977" sldId="259"/>
            <ac:picMk id="7" creationId="{5AA48569-98DE-4D23-8429-F84F4477FFD9}"/>
          </ac:picMkLst>
        </pc:picChg>
        <pc:picChg chg="add mod">
          <ac:chgData name="Рощенко Олег Романович" userId="198151d9e21af7be" providerId="LiveId" clId="{DDBF4457-6F63-453F-8111-2AC8333A78C8}" dt="2024-01-30T05:10:10.275" v="34" actId="1076"/>
          <ac:picMkLst>
            <pc:docMk/>
            <pc:sldMk cId="615085977" sldId="259"/>
            <ac:picMk id="15" creationId="{15E268EE-378C-41DC-8375-EEEBF73047ED}"/>
          </ac:picMkLst>
        </pc:picChg>
      </pc:sldChg>
      <pc:sldChg chg="addSp delSp modSp new mod">
        <pc:chgData name="Рощенко Олег Романович" userId="198151d9e21af7be" providerId="LiveId" clId="{DDBF4457-6F63-453F-8111-2AC8333A78C8}" dt="2024-01-30T05:12:11.489" v="58" actId="1076"/>
        <pc:sldMkLst>
          <pc:docMk/>
          <pc:sldMk cId="1005896164" sldId="260"/>
        </pc:sldMkLst>
        <pc:spChg chg="del mod">
          <ac:chgData name="Рощенко Олег Романович" userId="198151d9e21af7be" providerId="LiveId" clId="{DDBF4457-6F63-453F-8111-2AC8333A78C8}" dt="2024-01-30T05:10:55.254" v="45" actId="21"/>
          <ac:spMkLst>
            <pc:docMk/>
            <pc:sldMk cId="1005896164" sldId="260"/>
            <ac:spMk id="2" creationId="{526483A1-CF15-49CF-92D5-32BAFABF65C4}"/>
          </ac:spMkLst>
        </pc:spChg>
        <pc:spChg chg="mod">
          <ac:chgData name="Рощенко Олег Романович" userId="198151d9e21af7be" providerId="LiveId" clId="{DDBF4457-6F63-453F-8111-2AC8333A78C8}" dt="2024-01-30T05:10:58.101" v="46" actId="14100"/>
          <ac:spMkLst>
            <pc:docMk/>
            <pc:sldMk cId="1005896164" sldId="260"/>
            <ac:spMk id="3" creationId="{69B198F9-C035-416B-947B-44D0BD2659BB}"/>
          </ac:spMkLst>
        </pc:spChg>
        <pc:spChg chg="add mod">
          <ac:chgData name="Рощенко Олег Романович" userId="198151d9e21af7be" providerId="LiveId" clId="{DDBF4457-6F63-453F-8111-2AC8333A78C8}" dt="2024-01-30T05:11:54.336" v="54" actId="255"/>
          <ac:spMkLst>
            <pc:docMk/>
            <pc:sldMk cId="1005896164" sldId="260"/>
            <ac:spMk id="5" creationId="{F51F0D85-1628-4487-8F90-2EB5711B93CE}"/>
          </ac:spMkLst>
        </pc:spChg>
        <pc:picChg chg="add mod">
          <ac:chgData name="Рощенко Олег Романович" userId="198151d9e21af7be" providerId="LiveId" clId="{DDBF4457-6F63-453F-8111-2AC8333A78C8}" dt="2024-01-30T05:12:11.489" v="58" actId="1076"/>
          <ac:picMkLst>
            <pc:docMk/>
            <pc:sldMk cId="1005896164" sldId="260"/>
            <ac:picMk id="7" creationId="{B9E4EC51-53E5-4566-ACBA-ED071F3187A7}"/>
          </ac:picMkLst>
        </pc:picChg>
      </pc:sldChg>
      <pc:sldChg chg="addSp delSp modSp new mod">
        <pc:chgData name="Рощенко Олег Романович" userId="198151d9e21af7be" providerId="LiveId" clId="{DDBF4457-6F63-453F-8111-2AC8333A78C8}" dt="2024-01-30T05:14:45.352" v="74" actId="1076"/>
        <pc:sldMkLst>
          <pc:docMk/>
          <pc:sldMk cId="2839954297" sldId="261"/>
        </pc:sldMkLst>
        <pc:spChg chg="del">
          <ac:chgData name="Рощенко Олег Романович" userId="198151d9e21af7be" providerId="LiveId" clId="{DDBF4457-6F63-453F-8111-2AC8333A78C8}" dt="2024-01-30T05:13:18.571" v="61" actId="21"/>
          <ac:spMkLst>
            <pc:docMk/>
            <pc:sldMk cId="2839954297" sldId="261"/>
            <ac:spMk id="2" creationId="{8091A3F8-4E60-45B5-B42C-CACC5FBBABC7}"/>
          </ac:spMkLst>
        </pc:spChg>
        <pc:spChg chg="mod">
          <ac:chgData name="Рощенко Олег Романович" userId="198151d9e21af7be" providerId="LiveId" clId="{DDBF4457-6F63-453F-8111-2AC8333A78C8}" dt="2024-01-30T05:13:22.561" v="62" actId="14100"/>
          <ac:spMkLst>
            <pc:docMk/>
            <pc:sldMk cId="2839954297" sldId="261"/>
            <ac:spMk id="3" creationId="{5A9578A3-4475-4E77-8DCC-E54E0E772780}"/>
          </ac:spMkLst>
        </pc:spChg>
        <pc:spChg chg="add mod">
          <ac:chgData name="Рощенко Олег Романович" userId="198151d9e21af7be" providerId="LiveId" clId="{DDBF4457-6F63-453F-8111-2AC8333A78C8}" dt="2024-01-30T05:14:02.010" v="68" actId="255"/>
          <ac:spMkLst>
            <pc:docMk/>
            <pc:sldMk cId="2839954297" sldId="261"/>
            <ac:spMk id="5" creationId="{D964F191-5F95-4C78-A02A-A06FB86D5DC3}"/>
          </ac:spMkLst>
        </pc:spChg>
        <pc:picChg chg="add mod">
          <ac:chgData name="Рощенко Олег Романович" userId="198151d9e21af7be" providerId="LiveId" clId="{DDBF4457-6F63-453F-8111-2AC8333A78C8}" dt="2024-01-30T05:14:42.561" v="73" actId="1076"/>
          <ac:picMkLst>
            <pc:docMk/>
            <pc:sldMk cId="2839954297" sldId="261"/>
            <ac:picMk id="7" creationId="{1926CCF3-4332-4A9B-BF4A-D547DDF0EB42}"/>
          </ac:picMkLst>
        </pc:picChg>
        <pc:picChg chg="add mod">
          <ac:chgData name="Рощенко Олег Романович" userId="198151d9e21af7be" providerId="LiveId" clId="{DDBF4457-6F63-453F-8111-2AC8333A78C8}" dt="2024-01-30T05:14:45.352" v="74" actId="1076"/>
          <ac:picMkLst>
            <pc:docMk/>
            <pc:sldMk cId="2839954297" sldId="261"/>
            <ac:picMk id="9" creationId="{299066FA-AFC8-43E0-BEDF-C2278A95FC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6DB16-842A-4680-9981-8F865DAE6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668842-320A-4177-BC7E-3D9BED4BC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13F149-DCED-45AC-891D-6661818B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35F7-B06B-4D33-870E-4C98EA0C2684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3BE224-915A-49F4-AA00-6D943BA1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CFB627-2B49-461C-8ED2-E4EB82FF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40A-8EAF-4A67-AECA-F469E1FD7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83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106EA-03CD-4798-86FA-71C2771F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6F0F81-9EA6-408B-A807-19838E852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248CC0-B717-4D82-9FC0-59D4B46F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35F7-B06B-4D33-870E-4C98EA0C2684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26EA1F-DD2B-4005-8B88-12664222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E0EED6-5A38-4503-A7FF-ADAB809A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40A-8EAF-4A67-AECA-F469E1FD7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18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59D158-629D-44ED-A76E-16485D0631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46D47C-9202-4580-BF53-C5F9C7C25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065816-ECA9-41AD-A746-53625393D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35F7-B06B-4D33-870E-4C98EA0C2684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5A27A2-8179-425E-90FB-4CD23F0A9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202220-8CD2-49C0-A75E-C1DEFCFD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40A-8EAF-4A67-AECA-F469E1FD7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92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D6727-A1FA-4C8A-A500-7242C3F73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9DB6CB-1A3B-48E1-9863-E974B3B5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FD536F-C024-40EA-8073-BDAE5C17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35F7-B06B-4D33-870E-4C98EA0C2684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E07476-33E7-452C-8649-B0D38AC8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93F27F-7F27-4091-9E28-2F31E49AE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40A-8EAF-4A67-AECA-F469E1FD7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3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2B2B1-9A06-44CC-B11B-37A38EDE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63788D-B506-4806-8E62-87D76BFAC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63F11A-79CB-4BBC-BFDF-4F7BAE9B5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35F7-B06B-4D33-870E-4C98EA0C2684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AB76BB-3C84-41C8-8ACF-F97F789AF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E23C55-CB0D-4E36-AB2D-0FB0651F0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40A-8EAF-4A67-AECA-F469E1FD7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76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CC05CB-8688-400E-AC61-E9B24FC37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9383D3-F7E4-4C4B-8FD9-F258C0597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80610-7F9C-4AC9-9D77-2FB92B460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DD46DE-F6F2-42E8-887E-0F2BE0046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35F7-B06B-4D33-870E-4C98EA0C2684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136917-2585-4BA8-820A-97D92F35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F39025-214E-4C6D-9177-A34C38D5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40A-8EAF-4A67-AECA-F469E1FD7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3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DBF3C-721C-479E-986A-D3D9A667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81AE96-01D7-4955-8C97-DE5ACC24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F6C263-F57C-43B1-BA62-630888082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EB5557B-1877-45DA-B56B-26E013C68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8E8B084-288D-4904-89D8-67382C8893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AD0BC70-31C4-4EE0-9460-1770B3464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35F7-B06B-4D33-870E-4C98EA0C2684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716EF8-306E-4433-9F1B-4087A4CE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D497C2-4033-4956-9494-2D16DDA1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40A-8EAF-4A67-AECA-F469E1FD7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55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0AB77-2206-4EEF-98D4-A750B5200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DCDA04-0190-435B-913F-854B311D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35F7-B06B-4D33-870E-4C98EA0C2684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504C15-04D0-4341-AA93-A2291CFE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272BC3-A5A9-4D71-BA30-90FBC1FE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40A-8EAF-4A67-AECA-F469E1FD7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59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124A6B-98ED-4C80-A85B-50885F530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35F7-B06B-4D33-870E-4C98EA0C2684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6CF9BF-6D88-4DFF-B65D-4A779AA8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65EC9E-078B-4555-B221-5BE06790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40A-8EAF-4A67-AECA-F469E1FD7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46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DB271-217C-4372-B348-1078D8231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9E9B50-B030-414E-9E20-080B8A615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0B8BB3-FF1A-4881-8741-D95EA3456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1E5EF0-8305-4032-ACFD-7009ED11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35F7-B06B-4D33-870E-4C98EA0C2684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FFCFC5-B578-42F8-AC0D-11747B36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AD796D-F097-4170-B2D9-4F1ED37B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40A-8EAF-4A67-AECA-F469E1FD7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47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ED510-5C42-473D-82C9-40946C7A4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6547EE-EBC0-4DEF-B3BF-0E072E779E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F7522C-4A7D-4C3A-ADDB-9CE9176D0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39DC77-ABD9-4FCF-B1E9-227A9F277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35F7-B06B-4D33-870E-4C98EA0C2684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07F8A8-8E5C-46BB-B5E1-B2614DD0A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6BBA43-D015-40C4-890E-79BFB855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40A-8EAF-4A67-AECA-F469E1FD7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70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8D417-BC95-4298-A20E-CB2C5447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3117E7-3FAB-4D2D-B686-95874803C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FF05A-1CD0-4ABA-A853-F3DC82DBA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335F7-B06B-4D33-870E-4C98EA0C2684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FB8E11-38B7-4091-829A-C33FD27D0D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C16E92-115A-42BD-BDA6-8426AF5A1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C940A-8EAF-4A67-AECA-F469E1FD7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0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323BB-F0CC-4C6D-B1F2-9B2F818B3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1122363"/>
            <a:ext cx="9220200" cy="3441700"/>
          </a:xfrm>
        </p:spPr>
        <p:txBody>
          <a:bodyPr>
            <a:norm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Італійські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торговельні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республіки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Реконкіста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королівства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Іспанія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B76714-ADFF-45D9-9407-F5E90BEAB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7775" y="4907756"/>
            <a:ext cx="9144000" cy="1655762"/>
          </a:xfrm>
        </p:spPr>
        <p:txBody>
          <a:bodyPr/>
          <a:lstStyle/>
          <a:p>
            <a:r>
              <a:rPr lang="uk-UA" dirty="0"/>
              <a:t>Всесвітня історія 7 клас.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94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03612-5E8D-4B3F-9A8F-68E1AD2DD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200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uk-UA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План уроку:</a:t>
            </a:r>
            <a:br>
              <a:rPr lang="ru-RU" altLang="uk-UA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0E8C0-0F4D-4BB9-9CE2-2D95B89AA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4" y="1704975"/>
            <a:ext cx="10429875" cy="4414838"/>
          </a:xfrm>
        </p:spPr>
        <p:txBody>
          <a:bodyPr/>
          <a:lstStyle/>
          <a:p>
            <a:pPr>
              <a:buNone/>
            </a:pPr>
            <a:r>
              <a:rPr lang="uk-UA" altLang="uk-UA" dirty="0"/>
              <a:t>1.</a:t>
            </a:r>
            <a:r>
              <a:rPr lang="uk-UA" altLang="uk-UA" b="1" dirty="0"/>
              <a:t>Передумови розквіту міст в Північній Італії в </a:t>
            </a:r>
            <a:r>
              <a:rPr lang="en-US" altLang="uk-UA" b="1" dirty="0"/>
              <a:t>XI-XV</a:t>
            </a:r>
            <a:r>
              <a:rPr lang="uk-UA" altLang="uk-UA" b="1" dirty="0"/>
              <a:t> ст.</a:t>
            </a:r>
          </a:p>
          <a:p>
            <a:pPr>
              <a:buNone/>
            </a:pPr>
            <a:r>
              <a:rPr lang="uk-UA" altLang="uk-UA" b="1" dirty="0"/>
              <a:t>2. Генуя – незалежне місто-держава</a:t>
            </a:r>
          </a:p>
          <a:p>
            <a:pPr>
              <a:buNone/>
            </a:pPr>
            <a:r>
              <a:rPr lang="uk-UA" altLang="uk-UA" b="1" dirty="0"/>
              <a:t>3. Венеція – перлина  Адріатики</a:t>
            </a:r>
          </a:p>
          <a:p>
            <a:pPr>
              <a:buNone/>
            </a:pPr>
            <a:r>
              <a:rPr lang="uk-UA" altLang="uk-UA" b="1" dirty="0"/>
              <a:t>4. Флоренція – торговельно-лихварський і банківський центр</a:t>
            </a:r>
          </a:p>
          <a:p>
            <a:pPr>
              <a:buNone/>
            </a:pPr>
            <a:r>
              <a:rPr lang="uk-UA" altLang="uk-UA" b="1" dirty="0"/>
              <a:t>5. Особливості управління містами – республіками або комунами  Північної Італії</a:t>
            </a:r>
          </a:p>
          <a:p>
            <a:endParaRPr lang="ru-RU" altLang="uk-UA" b="1" dirty="0">
              <a:solidFill>
                <a:srgbClr val="2D05D5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12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DA44B-9B08-4688-82E1-C75D2BEA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uk-UA" sz="4400" dirty="0">
                <a:latin typeface="Arial" panose="020B0604020202020204" pitchFamily="34" charset="0"/>
              </a:rPr>
              <a:t>Територія Апеннінського півострова у середні віки не була об‘єднаною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3B73A8-0284-46D5-814E-DDF6FB7B6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479800"/>
          </a:xfrm>
        </p:spPr>
        <p:txBody>
          <a:bodyPr/>
          <a:lstStyle/>
          <a:p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Папська область- держава, якою правили римські папи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9DE3D6-0FE3-4AC6-BC12-F078255F3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58" y="1690688"/>
            <a:ext cx="3839922" cy="422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2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903BC-4FBD-4256-9432-79839F71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altLang="uk-UA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altLang="uk-UA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XI-XII</a:t>
            </a:r>
            <a:r>
              <a:rPr lang="uk-UA" altLang="uk-UA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ст. на півночі з'явилися незалежні міста, які жили з міжнародної торгівлі</a:t>
            </a:r>
            <a:br>
              <a:rPr lang="uk-UA" altLang="uk-UA" sz="4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7E42D1F-3710-4460-8E8A-CBF650A6D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2994704" cy="22431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A48569-98DE-4D23-8429-F84F4477F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21" y="3563744"/>
            <a:ext cx="4059836" cy="21787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6617BA-E8C2-4EC0-9485-C046CD3261EA}"/>
              </a:ext>
            </a:extLst>
          </p:cNvPr>
          <p:cNvSpPr txBox="1"/>
          <p:nvPr/>
        </p:nvSpPr>
        <p:spPr>
          <a:xfrm>
            <a:off x="-712448" y="393858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Генуя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FF5D64-D4E4-4C1E-8102-B3C454F52AAE}"/>
              </a:ext>
            </a:extLst>
          </p:cNvPr>
          <p:cNvSpPr txBox="1"/>
          <p:nvPr/>
        </p:nvSpPr>
        <p:spPr>
          <a:xfrm>
            <a:off x="2681289" y="5559763"/>
            <a:ext cx="64531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Флоренція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9E9043-A573-4B0A-994B-05933C4F202E}"/>
              </a:ext>
            </a:extLst>
          </p:cNvPr>
          <p:cNvSpPr txBox="1"/>
          <p:nvPr/>
        </p:nvSpPr>
        <p:spPr>
          <a:xfrm>
            <a:off x="6284119" y="3429940"/>
            <a:ext cx="64531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Венеція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5E268EE-378C-41DC-8375-EEEBF7304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4" y="1869068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8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9B198F9-C035-416B-947B-44D0BD265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609600"/>
            <a:ext cx="10363200" cy="5883275"/>
          </a:xfrm>
        </p:spPr>
        <p:txBody>
          <a:bodyPr/>
          <a:lstStyle/>
          <a:p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Особливістю середньовічної торгівлі стало те, що морські перевезення були набагато швидшими, дешевшими та безпечнішими ніж сухопутні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1F0D85-1628-4487-8F90-2EB5711B93CE}"/>
              </a:ext>
            </a:extLst>
          </p:cNvPr>
          <p:cNvSpPr txBox="1"/>
          <p:nvPr/>
        </p:nvSpPr>
        <p:spPr>
          <a:xfrm>
            <a:off x="838200" y="269188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XI</a:t>
            </a:r>
            <a:r>
              <a:rPr kumimoji="0" lang="uk-UA" sz="2800" b="0" i="0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століття – розквіт торгових міст Італії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E4EC51-53E5-4566-ACBA-ED071F318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98" y="3091606"/>
            <a:ext cx="4199902" cy="279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96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9578A3-4475-4E77-8DCC-E54E0E772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23825"/>
            <a:ext cx="10629900" cy="6053138"/>
          </a:xfrm>
        </p:spPr>
        <p:txBody>
          <a:bodyPr/>
          <a:lstStyle/>
          <a:p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Венеція – у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XI-XIII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ст. була підконтрольна Візантійській імперії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64F191-5F95-4C78-A02A-A06FB86D5DC3}"/>
              </a:ext>
            </a:extLst>
          </p:cNvPr>
          <p:cNvSpPr txBox="1"/>
          <p:nvPr/>
        </p:nvSpPr>
        <p:spPr>
          <a:xfrm>
            <a:off x="838200" y="1219200"/>
            <a:ext cx="58483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 1204 р. після падіння Константинополя , Венеція захопила території на узбережжі Адріатичного моря та острови в Егейському морі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26CCF3-4332-4A9B-BF4A-D547DDF0E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78" y="681037"/>
            <a:ext cx="3408647" cy="40032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9066FA-AFC8-43E0-BEDF-C2278A95F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628" y="4589292"/>
            <a:ext cx="3737172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542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157</Words>
  <Application>Microsoft Office PowerPoint</Application>
  <PresentationFormat>Широкоэкранный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Італійські торговельні республіки. Реконкіста й утворення королівства Іспанія.</vt:lpstr>
      <vt:lpstr>План уроку: </vt:lpstr>
      <vt:lpstr>Територія Апеннінського півострова у середні віки не була об‘єднаною</vt:lpstr>
      <vt:lpstr>У XI-XII ст. на півночі з'явилися незалежні міста, які жили з міжнародної торгівлі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Італійські торговельні республіки. Реконкіста й утворення королівства Іспанія.</dc:title>
  <dc:creator>Рощенко Олег Романович</dc:creator>
  <cp:lastModifiedBy>Рощенко Олег Романович</cp:lastModifiedBy>
  <cp:revision>2</cp:revision>
  <dcterms:created xsi:type="dcterms:W3CDTF">2024-01-28T13:38:09Z</dcterms:created>
  <dcterms:modified xsi:type="dcterms:W3CDTF">2024-01-30T05:16:49Z</dcterms:modified>
</cp:coreProperties>
</file>