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69" r:id="rId2"/>
    <p:sldId id="268" r:id="rId3"/>
    <p:sldId id="270" r:id="rId4"/>
    <p:sldId id="271" r:id="rId5"/>
    <p:sldId id="272" r:id="rId6"/>
    <p:sldId id="274" r:id="rId7"/>
    <p:sldId id="275" r:id="rId8"/>
    <p:sldId id="276" r:id="rId9"/>
    <p:sldId id="278" r:id="rId10"/>
    <p:sldId id="279" r:id="rId11"/>
    <p:sldId id="280" r:id="rId12"/>
    <p:sldId id="297" r:id="rId13"/>
    <p:sldId id="281" r:id="rId14"/>
    <p:sldId id="277" r:id="rId15"/>
    <p:sldId id="282" r:id="rId16"/>
    <p:sldId id="283" r:id="rId17"/>
    <p:sldId id="295" r:id="rId18"/>
    <p:sldId id="298" r:id="rId19"/>
    <p:sldId id="296" r:id="rId20"/>
    <p:sldId id="291" r:id="rId21"/>
    <p:sldId id="285" r:id="rId22"/>
    <p:sldId id="286" r:id="rId23"/>
    <p:sldId id="288" r:id="rId24"/>
    <p:sldId id="289" r:id="rId25"/>
    <p:sldId id="290" r:id="rId26"/>
    <p:sldId id="287" r:id="rId27"/>
    <p:sldId id="284" r:id="rId28"/>
    <p:sldId id="293" r:id="rId29"/>
    <p:sldId id="294" r:id="rId30"/>
  </p:sldIdLst>
  <p:sldSz cx="9144000" cy="6858000" type="screen4x3"/>
  <p:notesSz cx="6858000" cy="9144000"/>
  <p:defaultTextStyle>
    <a:defPPr>
      <a:defRPr lang="uk-UA"/>
    </a:defPPr>
    <a:lvl1pPr algn="ctr" rtl="0" fontAlgn="base">
      <a:spcBef>
        <a:spcPct val="0"/>
      </a:spcBef>
      <a:spcAft>
        <a:spcPct val="0"/>
      </a:spcAft>
      <a:defRPr kern="1200">
        <a:solidFill>
          <a:schemeClr val="tx1"/>
        </a:solidFill>
        <a:latin typeface="Garamond" pitchFamily="18" charset="0"/>
        <a:ea typeface="+mn-ea"/>
        <a:cs typeface="+mn-cs"/>
      </a:defRPr>
    </a:lvl1pPr>
    <a:lvl2pPr marL="457200" algn="ctr" rtl="0" fontAlgn="base">
      <a:spcBef>
        <a:spcPct val="0"/>
      </a:spcBef>
      <a:spcAft>
        <a:spcPct val="0"/>
      </a:spcAft>
      <a:defRPr kern="1200">
        <a:solidFill>
          <a:schemeClr val="tx1"/>
        </a:solidFill>
        <a:latin typeface="Garamond" pitchFamily="18" charset="0"/>
        <a:ea typeface="+mn-ea"/>
        <a:cs typeface="+mn-cs"/>
      </a:defRPr>
    </a:lvl2pPr>
    <a:lvl3pPr marL="914400" algn="ctr" rtl="0" fontAlgn="base">
      <a:spcBef>
        <a:spcPct val="0"/>
      </a:spcBef>
      <a:spcAft>
        <a:spcPct val="0"/>
      </a:spcAft>
      <a:defRPr kern="1200">
        <a:solidFill>
          <a:schemeClr val="tx1"/>
        </a:solidFill>
        <a:latin typeface="Garamond" pitchFamily="18" charset="0"/>
        <a:ea typeface="+mn-ea"/>
        <a:cs typeface="+mn-cs"/>
      </a:defRPr>
    </a:lvl3pPr>
    <a:lvl4pPr marL="1371600" algn="ctr" rtl="0" fontAlgn="base">
      <a:spcBef>
        <a:spcPct val="0"/>
      </a:spcBef>
      <a:spcAft>
        <a:spcPct val="0"/>
      </a:spcAft>
      <a:defRPr kern="1200">
        <a:solidFill>
          <a:schemeClr val="tx1"/>
        </a:solidFill>
        <a:latin typeface="Garamond" pitchFamily="18" charset="0"/>
        <a:ea typeface="+mn-ea"/>
        <a:cs typeface="+mn-cs"/>
      </a:defRPr>
    </a:lvl4pPr>
    <a:lvl5pPr marL="1828800" algn="ctr"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CC6600"/>
    <a:srgbClr val="CDC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CFFD33A-35E2-4B7D-A8E8-5EF1356C5D96}" type="datetimeFigureOut">
              <a:rPr lang="uk-UA"/>
              <a:pPr>
                <a:defRPr/>
              </a:pPr>
              <a:t>08.04.2024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F8B800B-903E-4436-853B-881DB7C27E7F}" type="slidenum">
              <a:rPr lang="uk-UA"/>
              <a:pPr>
                <a:defRPr/>
              </a:pPr>
              <a:t>‹№›</a:t>
            </a:fld>
            <a:endParaRPr lang="uk-UA"/>
          </a:p>
        </p:txBody>
      </p:sp>
    </p:spTree>
    <p:extLst>
      <p:ext uri="{BB962C8B-B14F-4D97-AF65-F5344CB8AC3E}">
        <p14:creationId xmlns:p14="http://schemas.microsoft.com/office/powerpoint/2010/main" val="3318572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uk-UA"/>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uk-UA"/>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uk-UA"/>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uk-UA"/>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uk-UA"/>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grpSp>
      <p:sp>
        <p:nvSpPr>
          <p:cNvPr id="98315"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ru-RU" altLang="uk-UA" noProof="0" smtClean="0"/>
              <a:t>Образец заголовка</a:t>
            </a:r>
          </a:p>
        </p:txBody>
      </p:sp>
      <p:sp>
        <p:nvSpPr>
          <p:cNvPr id="9831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altLang="uk-UA" noProof="0" smtClean="0"/>
              <a:t>Образец подзаголовка</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8A426C49-527B-47BF-BD60-ABBC5320717C}" type="datetimeFigureOut">
              <a:rPr lang="uk-UA" altLang="uk-UA"/>
              <a:pPr>
                <a:defRPr/>
              </a:pPr>
              <a:t>08.04.2024</a:t>
            </a:fld>
            <a:endParaRPr lang="ru-RU" altLang="uk-UA"/>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ru-RU" altLang="uk-UA"/>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C4AC3C83-E5FA-46C2-AC53-D9C75A4C430E}" type="slidenum">
              <a:rPr lang="ru-RU" altLang="uk-UA"/>
              <a:pPr>
                <a:defRPr/>
              </a:pPr>
              <a:t>‹№›</a:t>
            </a:fld>
            <a:endParaRPr lang="ru-RU" altLang="uk-UA"/>
          </a:p>
        </p:txBody>
      </p:sp>
    </p:spTree>
    <p:extLst>
      <p:ext uri="{BB962C8B-B14F-4D97-AF65-F5344CB8AC3E}">
        <p14:creationId xmlns:p14="http://schemas.microsoft.com/office/powerpoint/2010/main" val="216750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2"/>
          <p:cNvSpPr>
            <a:spLocks noGrp="1" noChangeArrowheads="1"/>
          </p:cNvSpPr>
          <p:nvPr>
            <p:ph type="dt" sz="half" idx="10"/>
          </p:nvPr>
        </p:nvSpPr>
        <p:spPr>
          <a:ln/>
        </p:spPr>
        <p:txBody>
          <a:bodyPr/>
          <a:lstStyle>
            <a:lvl1pPr>
              <a:defRPr/>
            </a:lvl1pPr>
          </a:lstStyle>
          <a:p>
            <a:pPr>
              <a:defRPr/>
            </a:pPr>
            <a:fld id="{DAD61EF2-7124-47DE-92CD-696255D422C6}" type="datetimeFigureOut">
              <a:rPr lang="uk-UA" altLang="uk-UA"/>
              <a:pPr>
                <a:defRPr/>
              </a:pPr>
              <a:t>08.04.2024</a:t>
            </a:fld>
            <a:endParaRPr lang="ru-RU" altLang="uk-UA"/>
          </a:p>
        </p:txBody>
      </p:sp>
      <p:sp>
        <p:nvSpPr>
          <p:cNvPr id="5" name="Rectangle 3"/>
          <p:cNvSpPr>
            <a:spLocks noGrp="1" noChangeArrowheads="1"/>
          </p:cNvSpPr>
          <p:nvPr>
            <p:ph type="sldNum" sz="quarter" idx="11"/>
          </p:nvPr>
        </p:nvSpPr>
        <p:spPr>
          <a:ln/>
        </p:spPr>
        <p:txBody>
          <a:bodyPr/>
          <a:lstStyle>
            <a:lvl1pPr>
              <a:defRPr/>
            </a:lvl1pPr>
          </a:lstStyle>
          <a:p>
            <a:pPr>
              <a:defRPr/>
            </a:pPr>
            <a:fld id="{F098B892-BFE9-49F2-B089-72078EC7EC80}" type="slidenum">
              <a:rPr lang="ru-RU" altLang="uk-UA"/>
              <a:pPr>
                <a:defRPr/>
              </a:pPr>
              <a:t>‹№›</a:t>
            </a:fld>
            <a:endParaRPr lang="ru-RU" altLang="uk-UA"/>
          </a:p>
        </p:txBody>
      </p:sp>
      <p:sp>
        <p:nvSpPr>
          <p:cNvPr id="6" name="Rectangle 14"/>
          <p:cNvSpPr>
            <a:spLocks noGrp="1" noChangeArrowheads="1"/>
          </p:cNvSpPr>
          <p:nvPr>
            <p:ph type="ftr" sz="quarter"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364353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2"/>
          <p:cNvSpPr>
            <a:spLocks noGrp="1" noChangeArrowheads="1"/>
          </p:cNvSpPr>
          <p:nvPr>
            <p:ph type="dt" sz="half" idx="10"/>
          </p:nvPr>
        </p:nvSpPr>
        <p:spPr>
          <a:ln/>
        </p:spPr>
        <p:txBody>
          <a:bodyPr/>
          <a:lstStyle>
            <a:lvl1pPr>
              <a:defRPr/>
            </a:lvl1pPr>
          </a:lstStyle>
          <a:p>
            <a:pPr>
              <a:defRPr/>
            </a:pPr>
            <a:fld id="{EC24E847-BAD0-4B6D-A351-70D104D4BEC5}" type="datetimeFigureOut">
              <a:rPr lang="uk-UA" altLang="uk-UA"/>
              <a:pPr>
                <a:defRPr/>
              </a:pPr>
              <a:t>08.04.2024</a:t>
            </a:fld>
            <a:endParaRPr lang="ru-RU" altLang="uk-UA"/>
          </a:p>
        </p:txBody>
      </p:sp>
      <p:sp>
        <p:nvSpPr>
          <p:cNvPr id="5" name="Rectangle 3"/>
          <p:cNvSpPr>
            <a:spLocks noGrp="1" noChangeArrowheads="1"/>
          </p:cNvSpPr>
          <p:nvPr>
            <p:ph type="sldNum" sz="quarter" idx="11"/>
          </p:nvPr>
        </p:nvSpPr>
        <p:spPr>
          <a:ln/>
        </p:spPr>
        <p:txBody>
          <a:bodyPr/>
          <a:lstStyle>
            <a:lvl1pPr>
              <a:defRPr/>
            </a:lvl1pPr>
          </a:lstStyle>
          <a:p>
            <a:pPr>
              <a:defRPr/>
            </a:pPr>
            <a:fld id="{FC0FEA71-4A6A-487B-B711-08D59A600AAF}" type="slidenum">
              <a:rPr lang="ru-RU" altLang="uk-UA"/>
              <a:pPr>
                <a:defRPr/>
              </a:pPr>
              <a:t>‹№›</a:t>
            </a:fld>
            <a:endParaRPr lang="ru-RU" altLang="uk-UA"/>
          </a:p>
        </p:txBody>
      </p:sp>
      <p:sp>
        <p:nvSpPr>
          <p:cNvPr id="6" name="Rectangle 14"/>
          <p:cNvSpPr>
            <a:spLocks noGrp="1" noChangeArrowheads="1"/>
          </p:cNvSpPr>
          <p:nvPr>
            <p:ph type="ftr" sz="quarter"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1200159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графіка 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uk-UA" smtClean="0"/>
              <a:t>Зразок заголовка</a:t>
            </a:r>
            <a:endParaRPr lang="uk-UA"/>
          </a:p>
        </p:txBody>
      </p:sp>
      <p:sp>
        <p:nvSpPr>
          <p:cNvPr id="3" name="Місце для графіки 2"/>
          <p:cNvSpPr>
            <a:spLocks noGrp="1"/>
          </p:cNvSpPr>
          <p:nvPr>
            <p:ph type="clipArt" sz="half" idx="1"/>
          </p:nvPr>
        </p:nvSpPr>
        <p:spPr>
          <a:xfrm>
            <a:off x="457200" y="1600200"/>
            <a:ext cx="4038600" cy="4525963"/>
          </a:xfrm>
        </p:spPr>
        <p:txBody>
          <a:bodyPr/>
          <a:lstStyle/>
          <a:p>
            <a:pPr lvl="0"/>
            <a:endParaRPr lang="uk-UA" noProof="0" smtClean="0"/>
          </a:p>
        </p:txBody>
      </p:sp>
      <p:sp>
        <p:nvSpPr>
          <p:cNvPr id="4" name="Місце для тексту 3"/>
          <p:cNvSpPr>
            <a:spLocks noGrp="1"/>
          </p:cNvSpPr>
          <p:nvPr>
            <p:ph type="body" sz="half" idx="2"/>
          </p:nvPr>
        </p:nvSpPr>
        <p:spPr>
          <a:xfrm>
            <a:off x="4648200" y="1600200"/>
            <a:ext cx="4038600" cy="4525963"/>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Rectangle 2"/>
          <p:cNvSpPr>
            <a:spLocks noGrp="1" noChangeArrowheads="1"/>
          </p:cNvSpPr>
          <p:nvPr>
            <p:ph type="dt" sz="half" idx="10"/>
          </p:nvPr>
        </p:nvSpPr>
        <p:spPr>
          <a:ln/>
        </p:spPr>
        <p:txBody>
          <a:bodyPr/>
          <a:lstStyle>
            <a:lvl1pPr>
              <a:defRPr/>
            </a:lvl1pPr>
          </a:lstStyle>
          <a:p>
            <a:pPr>
              <a:defRPr/>
            </a:pPr>
            <a:fld id="{6355DE7E-DE67-441F-A3B4-8B1487FE2C83}" type="datetimeFigureOut">
              <a:rPr lang="uk-UA" altLang="uk-UA"/>
              <a:pPr>
                <a:defRPr/>
              </a:pPr>
              <a:t>08.04.2024</a:t>
            </a:fld>
            <a:endParaRPr lang="ru-RU" altLang="uk-UA"/>
          </a:p>
        </p:txBody>
      </p:sp>
      <p:sp>
        <p:nvSpPr>
          <p:cNvPr id="6" name="Rectangle 3"/>
          <p:cNvSpPr>
            <a:spLocks noGrp="1" noChangeArrowheads="1"/>
          </p:cNvSpPr>
          <p:nvPr>
            <p:ph type="sldNum" sz="quarter" idx="11"/>
          </p:nvPr>
        </p:nvSpPr>
        <p:spPr>
          <a:ln/>
        </p:spPr>
        <p:txBody>
          <a:bodyPr/>
          <a:lstStyle>
            <a:lvl1pPr>
              <a:defRPr/>
            </a:lvl1pPr>
          </a:lstStyle>
          <a:p>
            <a:pPr>
              <a:defRPr/>
            </a:pPr>
            <a:fld id="{8FBA46B3-E7A6-4DF5-ADC1-546D6D44FA3B}" type="slidenum">
              <a:rPr lang="ru-RU" altLang="uk-UA"/>
              <a:pPr>
                <a:defRPr/>
              </a:pPr>
              <a:t>‹№›</a:t>
            </a:fld>
            <a:endParaRPr lang="ru-RU" altLang="uk-UA"/>
          </a:p>
        </p:txBody>
      </p:sp>
      <p:sp>
        <p:nvSpPr>
          <p:cNvPr id="7" name="Rectangle 14"/>
          <p:cNvSpPr>
            <a:spLocks noGrp="1" noChangeArrowheads="1"/>
          </p:cNvSpPr>
          <p:nvPr>
            <p:ph type="ftr" sz="quarter"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217607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і таблиц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uk-UA" smtClean="0"/>
              <a:t>Зразок заголовка</a:t>
            </a:r>
            <a:endParaRPr lang="uk-UA"/>
          </a:p>
        </p:txBody>
      </p:sp>
      <p:sp>
        <p:nvSpPr>
          <p:cNvPr id="3" name="Місце для таблиці 2"/>
          <p:cNvSpPr>
            <a:spLocks noGrp="1"/>
          </p:cNvSpPr>
          <p:nvPr>
            <p:ph type="tbl" idx="1"/>
          </p:nvPr>
        </p:nvSpPr>
        <p:spPr>
          <a:xfrm>
            <a:off x="457200" y="1600200"/>
            <a:ext cx="8229600" cy="4525963"/>
          </a:xfrm>
        </p:spPr>
        <p:txBody>
          <a:bodyPr/>
          <a:lstStyle/>
          <a:p>
            <a:pPr lvl="0"/>
            <a:endParaRPr lang="uk-UA" noProof="0" smtClean="0"/>
          </a:p>
        </p:txBody>
      </p:sp>
      <p:sp>
        <p:nvSpPr>
          <p:cNvPr id="4" name="Rectangle 2"/>
          <p:cNvSpPr>
            <a:spLocks noGrp="1" noChangeArrowheads="1"/>
          </p:cNvSpPr>
          <p:nvPr>
            <p:ph type="dt" sz="half" idx="10"/>
          </p:nvPr>
        </p:nvSpPr>
        <p:spPr>
          <a:ln/>
        </p:spPr>
        <p:txBody>
          <a:bodyPr/>
          <a:lstStyle>
            <a:lvl1pPr>
              <a:defRPr/>
            </a:lvl1pPr>
          </a:lstStyle>
          <a:p>
            <a:pPr>
              <a:defRPr/>
            </a:pPr>
            <a:fld id="{13DDA470-C61E-436D-91ED-1453285E5E5E}" type="datetimeFigureOut">
              <a:rPr lang="uk-UA" altLang="uk-UA"/>
              <a:pPr>
                <a:defRPr/>
              </a:pPr>
              <a:t>08.04.2024</a:t>
            </a:fld>
            <a:endParaRPr lang="ru-RU" altLang="uk-UA"/>
          </a:p>
        </p:txBody>
      </p:sp>
      <p:sp>
        <p:nvSpPr>
          <p:cNvPr id="5" name="Rectangle 3"/>
          <p:cNvSpPr>
            <a:spLocks noGrp="1" noChangeArrowheads="1"/>
          </p:cNvSpPr>
          <p:nvPr>
            <p:ph type="sldNum" sz="quarter" idx="11"/>
          </p:nvPr>
        </p:nvSpPr>
        <p:spPr>
          <a:ln/>
        </p:spPr>
        <p:txBody>
          <a:bodyPr/>
          <a:lstStyle>
            <a:lvl1pPr>
              <a:defRPr/>
            </a:lvl1pPr>
          </a:lstStyle>
          <a:p>
            <a:pPr>
              <a:defRPr/>
            </a:pPr>
            <a:fld id="{062B93C0-B9F6-437E-829D-017D7A0667FF}" type="slidenum">
              <a:rPr lang="ru-RU" altLang="uk-UA"/>
              <a:pPr>
                <a:defRPr/>
              </a:pPr>
              <a:t>‹№›</a:t>
            </a:fld>
            <a:endParaRPr lang="ru-RU" altLang="uk-UA"/>
          </a:p>
        </p:txBody>
      </p:sp>
      <p:sp>
        <p:nvSpPr>
          <p:cNvPr id="6" name="Rectangle 14"/>
          <p:cNvSpPr>
            <a:spLocks noGrp="1" noChangeArrowheads="1"/>
          </p:cNvSpPr>
          <p:nvPr>
            <p:ph type="ftr" sz="quarter"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345446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Rectangle 2"/>
          <p:cNvSpPr>
            <a:spLocks noGrp="1" noChangeArrowheads="1"/>
          </p:cNvSpPr>
          <p:nvPr>
            <p:ph type="dt" sz="half" idx="10"/>
          </p:nvPr>
        </p:nvSpPr>
        <p:spPr>
          <a:ln/>
        </p:spPr>
        <p:txBody>
          <a:bodyPr/>
          <a:lstStyle>
            <a:lvl1pPr>
              <a:defRPr/>
            </a:lvl1pPr>
          </a:lstStyle>
          <a:p>
            <a:pPr>
              <a:defRPr/>
            </a:pPr>
            <a:fld id="{F63A3C99-4EC2-4B4F-8620-1F702711B832}" type="datetimeFigureOut">
              <a:rPr lang="uk-UA" altLang="uk-UA"/>
              <a:pPr>
                <a:defRPr/>
              </a:pPr>
              <a:t>08.04.2024</a:t>
            </a:fld>
            <a:endParaRPr lang="ru-RU" altLang="uk-UA"/>
          </a:p>
        </p:txBody>
      </p:sp>
      <p:sp>
        <p:nvSpPr>
          <p:cNvPr id="5" name="Rectangle 3"/>
          <p:cNvSpPr>
            <a:spLocks noGrp="1" noChangeArrowheads="1"/>
          </p:cNvSpPr>
          <p:nvPr>
            <p:ph type="sldNum" sz="quarter" idx="11"/>
          </p:nvPr>
        </p:nvSpPr>
        <p:spPr>
          <a:ln/>
        </p:spPr>
        <p:txBody>
          <a:bodyPr/>
          <a:lstStyle>
            <a:lvl1pPr>
              <a:defRPr/>
            </a:lvl1pPr>
          </a:lstStyle>
          <a:p>
            <a:pPr>
              <a:defRPr/>
            </a:pPr>
            <a:fld id="{B027CC18-BB21-44E4-806C-1AFE2F051065}" type="slidenum">
              <a:rPr lang="ru-RU" altLang="uk-UA"/>
              <a:pPr>
                <a:defRPr/>
              </a:pPr>
              <a:t>‹№›</a:t>
            </a:fld>
            <a:endParaRPr lang="ru-RU" altLang="uk-UA"/>
          </a:p>
        </p:txBody>
      </p:sp>
      <p:sp>
        <p:nvSpPr>
          <p:cNvPr id="6" name="Rectangle 14"/>
          <p:cNvSpPr>
            <a:spLocks noGrp="1" noChangeArrowheads="1"/>
          </p:cNvSpPr>
          <p:nvPr>
            <p:ph type="ftr" sz="quarter"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139499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Rectangle 2"/>
          <p:cNvSpPr>
            <a:spLocks noGrp="1" noChangeArrowheads="1"/>
          </p:cNvSpPr>
          <p:nvPr>
            <p:ph type="dt" sz="half" idx="10"/>
          </p:nvPr>
        </p:nvSpPr>
        <p:spPr>
          <a:ln/>
        </p:spPr>
        <p:txBody>
          <a:bodyPr/>
          <a:lstStyle>
            <a:lvl1pPr>
              <a:defRPr/>
            </a:lvl1pPr>
          </a:lstStyle>
          <a:p>
            <a:pPr>
              <a:defRPr/>
            </a:pPr>
            <a:fld id="{528296A7-01BE-4806-AA7D-0944D8684A2B}" type="datetimeFigureOut">
              <a:rPr lang="uk-UA" altLang="uk-UA"/>
              <a:pPr>
                <a:defRPr/>
              </a:pPr>
              <a:t>08.04.2024</a:t>
            </a:fld>
            <a:endParaRPr lang="ru-RU" altLang="uk-UA"/>
          </a:p>
        </p:txBody>
      </p:sp>
      <p:sp>
        <p:nvSpPr>
          <p:cNvPr id="5" name="Rectangle 3"/>
          <p:cNvSpPr>
            <a:spLocks noGrp="1" noChangeArrowheads="1"/>
          </p:cNvSpPr>
          <p:nvPr>
            <p:ph type="sldNum" sz="quarter" idx="11"/>
          </p:nvPr>
        </p:nvSpPr>
        <p:spPr>
          <a:ln/>
        </p:spPr>
        <p:txBody>
          <a:bodyPr/>
          <a:lstStyle>
            <a:lvl1pPr>
              <a:defRPr/>
            </a:lvl1pPr>
          </a:lstStyle>
          <a:p>
            <a:pPr>
              <a:defRPr/>
            </a:pPr>
            <a:fld id="{8E593D35-C8C3-4A6D-BE51-74DDA1658EAF}" type="slidenum">
              <a:rPr lang="ru-RU" altLang="uk-UA"/>
              <a:pPr>
                <a:defRPr/>
              </a:pPr>
              <a:t>‹№›</a:t>
            </a:fld>
            <a:endParaRPr lang="ru-RU" altLang="uk-UA"/>
          </a:p>
        </p:txBody>
      </p:sp>
      <p:sp>
        <p:nvSpPr>
          <p:cNvPr id="6" name="Rectangle 14"/>
          <p:cNvSpPr>
            <a:spLocks noGrp="1" noChangeArrowheads="1"/>
          </p:cNvSpPr>
          <p:nvPr>
            <p:ph type="ftr" sz="quarter"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256978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Rectangle 2"/>
          <p:cNvSpPr>
            <a:spLocks noGrp="1" noChangeArrowheads="1"/>
          </p:cNvSpPr>
          <p:nvPr>
            <p:ph type="dt" sz="half" idx="10"/>
          </p:nvPr>
        </p:nvSpPr>
        <p:spPr>
          <a:ln/>
        </p:spPr>
        <p:txBody>
          <a:bodyPr/>
          <a:lstStyle>
            <a:lvl1pPr>
              <a:defRPr/>
            </a:lvl1pPr>
          </a:lstStyle>
          <a:p>
            <a:pPr>
              <a:defRPr/>
            </a:pPr>
            <a:fld id="{132254F5-6C5F-4798-B9D7-F547E99F31B4}" type="datetimeFigureOut">
              <a:rPr lang="uk-UA" altLang="uk-UA"/>
              <a:pPr>
                <a:defRPr/>
              </a:pPr>
              <a:t>08.04.2024</a:t>
            </a:fld>
            <a:endParaRPr lang="ru-RU" altLang="uk-UA"/>
          </a:p>
        </p:txBody>
      </p:sp>
      <p:sp>
        <p:nvSpPr>
          <p:cNvPr id="6" name="Rectangle 3"/>
          <p:cNvSpPr>
            <a:spLocks noGrp="1" noChangeArrowheads="1"/>
          </p:cNvSpPr>
          <p:nvPr>
            <p:ph type="sldNum" sz="quarter" idx="11"/>
          </p:nvPr>
        </p:nvSpPr>
        <p:spPr>
          <a:ln/>
        </p:spPr>
        <p:txBody>
          <a:bodyPr/>
          <a:lstStyle>
            <a:lvl1pPr>
              <a:defRPr/>
            </a:lvl1pPr>
          </a:lstStyle>
          <a:p>
            <a:pPr>
              <a:defRPr/>
            </a:pPr>
            <a:fld id="{671455BD-C1BA-41C7-B38B-8DFB982CE5EC}" type="slidenum">
              <a:rPr lang="ru-RU" altLang="uk-UA"/>
              <a:pPr>
                <a:defRPr/>
              </a:pPr>
              <a:t>‹№›</a:t>
            </a:fld>
            <a:endParaRPr lang="ru-RU" altLang="uk-UA"/>
          </a:p>
        </p:txBody>
      </p:sp>
      <p:sp>
        <p:nvSpPr>
          <p:cNvPr id="7" name="Rectangle 14"/>
          <p:cNvSpPr>
            <a:spLocks noGrp="1" noChangeArrowheads="1"/>
          </p:cNvSpPr>
          <p:nvPr>
            <p:ph type="ftr" sz="quarter"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350758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Rectangle 2"/>
          <p:cNvSpPr>
            <a:spLocks noGrp="1" noChangeArrowheads="1"/>
          </p:cNvSpPr>
          <p:nvPr>
            <p:ph type="dt" sz="half" idx="10"/>
          </p:nvPr>
        </p:nvSpPr>
        <p:spPr>
          <a:ln/>
        </p:spPr>
        <p:txBody>
          <a:bodyPr/>
          <a:lstStyle>
            <a:lvl1pPr>
              <a:defRPr/>
            </a:lvl1pPr>
          </a:lstStyle>
          <a:p>
            <a:pPr>
              <a:defRPr/>
            </a:pPr>
            <a:fld id="{7585FAEF-E056-452E-85CD-E6C8E6A497B1}" type="datetimeFigureOut">
              <a:rPr lang="uk-UA" altLang="uk-UA"/>
              <a:pPr>
                <a:defRPr/>
              </a:pPr>
              <a:t>08.04.2024</a:t>
            </a:fld>
            <a:endParaRPr lang="ru-RU" altLang="uk-UA"/>
          </a:p>
        </p:txBody>
      </p:sp>
      <p:sp>
        <p:nvSpPr>
          <p:cNvPr id="8" name="Rectangle 3"/>
          <p:cNvSpPr>
            <a:spLocks noGrp="1" noChangeArrowheads="1"/>
          </p:cNvSpPr>
          <p:nvPr>
            <p:ph type="sldNum" sz="quarter" idx="11"/>
          </p:nvPr>
        </p:nvSpPr>
        <p:spPr>
          <a:ln/>
        </p:spPr>
        <p:txBody>
          <a:bodyPr/>
          <a:lstStyle>
            <a:lvl1pPr>
              <a:defRPr/>
            </a:lvl1pPr>
          </a:lstStyle>
          <a:p>
            <a:pPr>
              <a:defRPr/>
            </a:pPr>
            <a:fld id="{F68130B9-7BAB-4A4A-A148-163ED011AC1D}" type="slidenum">
              <a:rPr lang="ru-RU" altLang="uk-UA"/>
              <a:pPr>
                <a:defRPr/>
              </a:pPr>
              <a:t>‹№›</a:t>
            </a:fld>
            <a:endParaRPr lang="ru-RU" altLang="uk-UA"/>
          </a:p>
        </p:txBody>
      </p:sp>
      <p:sp>
        <p:nvSpPr>
          <p:cNvPr id="9" name="Rectangle 14"/>
          <p:cNvSpPr>
            <a:spLocks noGrp="1" noChangeArrowheads="1"/>
          </p:cNvSpPr>
          <p:nvPr>
            <p:ph type="ftr" sz="quarter"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93069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Rectangle 2"/>
          <p:cNvSpPr>
            <a:spLocks noGrp="1" noChangeArrowheads="1"/>
          </p:cNvSpPr>
          <p:nvPr>
            <p:ph type="dt" sz="half" idx="10"/>
          </p:nvPr>
        </p:nvSpPr>
        <p:spPr>
          <a:ln/>
        </p:spPr>
        <p:txBody>
          <a:bodyPr/>
          <a:lstStyle>
            <a:lvl1pPr>
              <a:defRPr/>
            </a:lvl1pPr>
          </a:lstStyle>
          <a:p>
            <a:pPr>
              <a:defRPr/>
            </a:pPr>
            <a:fld id="{B9BB44CD-2D75-447D-96B2-FE77C9A81A6E}" type="datetimeFigureOut">
              <a:rPr lang="uk-UA" altLang="uk-UA"/>
              <a:pPr>
                <a:defRPr/>
              </a:pPr>
              <a:t>08.04.2024</a:t>
            </a:fld>
            <a:endParaRPr lang="ru-RU" altLang="uk-UA"/>
          </a:p>
        </p:txBody>
      </p:sp>
      <p:sp>
        <p:nvSpPr>
          <p:cNvPr id="4" name="Rectangle 3"/>
          <p:cNvSpPr>
            <a:spLocks noGrp="1" noChangeArrowheads="1"/>
          </p:cNvSpPr>
          <p:nvPr>
            <p:ph type="sldNum" sz="quarter" idx="11"/>
          </p:nvPr>
        </p:nvSpPr>
        <p:spPr>
          <a:ln/>
        </p:spPr>
        <p:txBody>
          <a:bodyPr/>
          <a:lstStyle>
            <a:lvl1pPr>
              <a:defRPr/>
            </a:lvl1pPr>
          </a:lstStyle>
          <a:p>
            <a:pPr>
              <a:defRPr/>
            </a:pPr>
            <a:fld id="{D71FD3F4-9AFF-4FF1-82EA-92D820023EA5}" type="slidenum">
              <a:rPr lang="ru-RU" altLang="uk-UA"/>
              <a:pPr>
                <a:defRPr/>
              </a:pPr>
              <a:t>‹№›</a:t>
            </a:fld>
            <a:endParaRPr lang="ru-RU" altLang="uk-UA"/>
          </a:p>
        </p:txBody>
      </p:sp>
      <p:sp>
        <p:nvSpPr>
          <p:cNvPr id="5" name="Rectangle 14"/>
          <p:cNvSpPr>
            <a:spLocks noGrp="1" noChangeArrowheads="1"/>
          </p:cNvSpPr>
          <p:nvPr>
            <p:ph type="ftr" sz="quarter"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90422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6129568-9FA0-4C63-8966-A89DEAC81A7C}" type="datetimeFigureOut">
              <a:rPr lang="uk-UA" altLang="uk-UA"/>
              <a:pPr>
                <a:defRPr/>
              </a:pPr>
              <a:t>08.04.2024</a:t>
            </a:fld>
            <a:endParaRPr lang="ru-RU" altLang="uk-UA"/>
          </a:p>
        </p:txBody>
      </p:sp>
      <p:sp>
        <p:nvSpPr>
          <p:cNvPr id="3" name="Rectangle 3"/>
          <p:cNvSpPr>
            <a:spLocks noGrp="1" noChangeArrowheads="1"/>
          </p:cNvSpPr>
          <p:nvPr>
            <p:ph type="sldNum" sz="quarter" idx="11"/>
          </p:nvPr>
        </p:nvSpPr>
        <p:spPr>
          <a:ln/>
        </p:spPr>
        <p:txBody>
          <a:bodyPr/>
          <a:lstStyle>
            <a:lvl1pPr>
              <a:defRPr/>
            </a:lvl1pPr>
          </a:lstStyle>
          <a:p>
            <a:pPr>
              <a:defRPr/>
            </a:pPr>
            <a:fld id="{0E9CE951-01F2-4B19-A72D-CF604046102C}" type="slidenum">
              <a:rPr lang="ru-RU" altLang="uk-UA"/>
              <a:pPr>
                <a:defRPr/>
              </a:pPr>
              <a:t>‹№›</a:t>
            </a:fld>
            <a:endParaRPr lang="ru-RU" altLang="uk-UA"/>
          </a:p>
        </p:txBody>
      </p:sp>
      <p:sp>
        <p:nvSpPr>
          <p:cNvPr id="4" name="Rectangle 14"/>
          <p:cNvSpPr>
            <a:spLocks noGrp="1" noChangeArrowheads="1"/>
          </p:cNvSpPr>
          <p:nvPr>
            <p:ph type="ftr" sz="quarter"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275298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2"/>
          <p:cNvSpPr>
            <a:spLocks noGrp="1" noChangeArrowheads="1"/>
          </p:cNvSpPr>
          <p:nvPr>
            <p:ph type="dt" sz="half" idx="10"/>
          </p:nvPr>
        </p:nvSpPr>
        <p:spPr>
          <a:ln/>
        </p:spPr>
        <p:txBody>
          <a:bodyPr/>
          <a:lstStyle>
            <a:lvl1pPr>
              <a:defRPr/>
            </a:lvl1pPr>
          </a:lstStyle>
          <a:p>
            <a:pPr>
              <a:defRPr/>
            </a:pPr>
            <a:fld id="{61799C09-1997-481D-866C-D747F0C5D52A}" type="datetimeFigureOut">
              <a:rPr lang="uk-UA" altLang="uk-UA"/>
              <a:pPr>
                <a:defRPr/>
              </a:pPr>
              <a:t>08.04.2024</a:t>
            </a:fld>
            <a:endParaRPr lang="ru-RU" altLang="uk-UA"/>
          </a:p>
        </p:txBody>
      </p:sp>
      <p:sp>
        <p:nvSpPr>
          <p:cNvPr id="6" name="Rectangle 3"/>
          <p:cNvSpPr>
            <a:spLocks noGrp="1" noChangeArrowheads="1"/>
          </p:cNvSpPr>
          <p:nvPr>
            <p:ph type="sldNum" sz="quarter" idx="11"/>
          </p:nvPr>
        </p:nvSpPr>
        <p:spPr>
          <a:ln/>
        </p:spPr>
        <p:txBody>
          <a:bodyPr/>
          <a:lstStyle>
            <a:lvl1pPr>
              <a:defRPr/>
            </a:lvl1pPr>
          </a:lstStyle>
          <a:p>
            <a:pPr>
              <a:defRPr/>
            </a:pPr>
            <a:fld id="{B1D4C922-AD3D-4049-9835-B8B784054E9C}" type="slidenum">
              <a:rPr lang="ru-RU" altLang="uk-UA"/>
              <a:pPr>
                <a:defRPr/>
              </a:pPr>
              <a:t>‹№›</a:t>
            </a:fld>
            <a:endParaRPr lang="ru-RU" altLang="uk-UA"/>
          </a:p>
        </p:txBody>
      </p:sp>
      <p:sp>
        <p:nvSpPr>
          <p:cNvPr id="7" name="Rectangle 14"/>
          <p:cNvSpPr>
            <a:spLocks noGrp="1" noChangeArrowheads="1"/>
          </p:cNvSpPr>
          <p:nvPr>
            <p:ph type="ftr" sz="quarter"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220372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2"/>
          <p:cNvSpPr>
            <a:spLocks noGrp="1" noChangeArrowheads="1"/>
          </p:cNvSpPr>
          <p:nvPr>
            <p:ph type="dt" sz="half" idx="10"/>
          </p:nvPr>
        </p:nvSpPr>
        <p:spPr>
          <a:ln/>
        </p:spPr>
        <p:txBody>
          <a:bodyPr/>
          <a:lstStyle>
            <a:lvl1pPr>
              <a:defRPr/>
            </a:lvl1pPr>
          </a:lstStyle>
          <a:p>
            <a:pPr>
              <a:defRPr/>
            </a:pPr>
            <a:fld id="{74F6CAC0-11F0-43D8-99FF-8113644FD345}" type="datetimeFigureOut">
              <a:rPr lang="uk-UA" altLang="uk-UA"/>
              <a:pPr>
                <a:defRPr/>
              </a:pPr>
              <a:t>08.04.2024</a:t>
            </a:fld>
            <a:endParaRPr lang="ru-RU" altLang="uk-UA"/>
          </a:p>
        </p:txBody>
      </p:sp>
      <p:sp>
        <p:nvSpPr>
          <p:cNvPr id="6" name="Rectangle 3"/>
          <p:cNvSpPr>
            <a:spLocks noGrp="1" noChangeArrowheads="1"/>
          </p:cNvSpPr>
          <p:nvPr>
            <p:ph type="sldNum" sz="quarter" idx="11"/>
          </p:nvPr>
        </p:nvSpPr>
        <p:spPr>
          <a:ln/>
        </p:spPr>
        <p:txBody>
          <a:bodyPr/>
          <a:lstStyle>
            <a:lvl1pPr>
              <a:defRPr/>
            </a:lvl1pPr>
          </a:lstStyle>
          <a:p>
            <a:pPr>
              <a:defRPr/>
            </a:pPr>
            <a:fld id="{DF3FDE2C-260F-4F38-99F1-7C57F42C61A7}" type="slidenum">
              <a:rPr lang="ru-RU" altLang="uk-UA"/>
              <a:pPr>
                <a:defRPr/>
              </a:pPr>
              <a:t>‹№›</a:t>
            </a:fld>
            <a:endParaRPr lang="ru-RU" altLang="uk-UA"/>
          </a:p>
        </p:txBody>
      </p:sp>
      <p:sp>
        <p:nvSpPr>
          <p:cNvPr id="7" name="Rectangle 14"/>
          <p:cNvSpPr>
            <a:spLocks noGrp="1" noChangeArrowheads="1"/>
          </p:cNvSpPr>
          <p:nvPr>
            <p:ph type="ftr" sz="quarter" idx="12"/>
          </p:nvPr>
        </p:nvSpPr>
        <p:spPr>
          <a:ln/>
        </p:spPr>
        <p:txBody>
          <a:bodyPr/>
          <a:lstStyle>
            <a:lvl1pPr>
              <a:defRPr/>
            </a:lvl1pPr>
          </a:lstStyle>
          <a:p>
            <a:pPr>
              <a:defRPr/>
            </a:pPr>
            <a:endParaRPr lang="ru-RU" altLang="uk-UA"/>
          </a:p>
        </p:txBody>
      </p:sp>
    </p:spTree>
    <p:extLst>
      <p:ext uri="{BB962C8B-B14F-4D97-AF65-F5344CB8AC3E}">
        <p14:creationId xmlns:p14="http://schemas.microsoft.com/office/powerpoint/2010/main" val="413773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fld id="{5C656EAD-5562-4857-A1F7-702E3167BF3D}" type="datetimeFigureOut">
              <a:rPr lang="uk-UA" altLang="uk-UA"/>
              <a:pPr>
                <a:defRPr/>
              </a:pPr>
              <a:t>08.04.2024</a:t>
            </a:fld>
            <a:endParaRPr lang="ru-RU" altLang="uk-UA"/>
          </a:p>
        </p:txBody>
      </p:sp>
      <p:sp>
        <p:nvSpPr>
          <p:cNvPr id="97283"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47B673A-62B2-4F4B-9EEC-5DCE47A492E1}" type="slidenum">
              <a:rPr lang="ru-RU" altLang="uk-UA"/>
              <a:pPr>
                <a:defRPr/>
              </a:pPr>
              <a:t>‹№›</a:t>
            </a:fld>
            <a:endParaRPr lang="ru-RU" altLang="uk-UA"/>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9728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uk-UA"/>
              </a:p>
            </p:txBody>
          </p:sp>
          <p:sp>
            <p:nvSpPr>
              <p:cNvPr id="9728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uk-UA"/>
              </a:p>
            </p:txBody>
          </p:sp>
          <p:sp>
            <p:nvSpPr>
              <p:cNvPr id="9728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uk-UA"/>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9729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uk-UA"/>
              </a:p>
            </p:txBody>
          </p:sp>
        </p:grpSp>
        <p:sp>
          <p:nvSpPr>
            <p:cNvPr id="9729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uk-UA"/>
            </a:p>
          </p:txBody>
        </p:sp>
        <p:sp>
          <p:nvSpPr>
            <p:cNvPr id="1034"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grpSp>
      <p:sp>
        <p:nvSpPr>
          <p:cNvPr id="97293"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97294"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ltLang="uk-UA"/>
          </a:p>
        </p:txBody>
      </p:sp>
      <p:sp>
        <p:nvSpPr>
          <p:cNvPr id="97295"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Tree>
  </p:cSld>
  <p:clrMap bg1="dk2" tx1="lt1" bg2="dk1" tx2="lt2" accent1="accent1" accent2="accent2" accent3="accent3" accent4="accent4" accent5="accent5" accent6="accent6" hlink="hlink" folHlink="folHlink"/>
  <p:sldLayoutIdLst>
    <p:sldLayoutId id="2147483749"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657225"/>
            <a:ext cx="5614987" cy="554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lstStyle/>
          <a:p>
            <a:pPr eaLnBrk="1" hangingPunct="1">
              <a:defRPr/>
            </a:pPr>
            <a:r>
              <a:rPr lang="uk-UA" altLang="uk-UA" dirty="0" smtClean="0">
                <a:solidFill>
                  <a:schemeClr val="folHlink"/>
                </a:solidFill>
              </a:rPr>
              <a:t>Перелік ключових слів</a:t>
            </a:r>
            <a:endParaRPr lang="ru-RU" altLang="uk-UA" dirty="0" smtClean="0">
              <a:solidFill>
                <a:schemeClr val="folHlink"/>
              </a:solidFill>
            </a:endParaRPr>
          </a:p>
        </p:txBody>
      </p:sp>
      <p:sp>
        <p:nvSpPr>
          <p:cNvPr id="110595" name="Rectangle 3"/>
          <p:cNvSpPr>
            <a:spLocks noGrp="1" noChangeArrowheads="1"/>
          </p:cNvSpPr>
          <p:nvPr>
            <p:ph type="body" idx="1"/>
          </p:nvPr>
        </p:nvSpPr>
        <p:spPr/>
        <p:txBody>
          <a:bodyPr/>
          <a:lstStyle/>
          <a:p>
            <a:pPr algn="ctr" eaLnBrk="1" hangingPunct="1">
              <a:buFont typeface="Wingdings" pitchFamily="2" charset="2"/>
              <a:buNone/>
              <a:defRPr/>
            </a:pPr>
            <a:r>
              <a:rPr lang="uk-UA" altLang="uk-UA" dirty="0" smtClean="0"/>
              <a:t>	</a:t>
            </a:r>
          </a:p>
          <a:p>
            <a:pPr algn="ctr" eaLnBrk="1" hangingPunct="1">
              <a:buFont typeface="Wingdings" pitchFamily="2" charset="2"/>
              <a:buNone/>
              <a:defRPr/>
            </a:pPr>
            <a:r>
              <a:rPr lang="uk-UA" altLang="uk-UA" dirty="0" smtClean="0">
                <a:solidFill>
                  <a:srgbClr val="00FF00"/>
                </a:solidFill>
              </a:rPr>
              <a:t>База знань, система баз знань, знання, постулати системи баз знань, засоби створення системи баз знань, експертна система. </a:t>
            </a:r>
            <a:endParaRPr lang="ru-RU" altLang="uk-UA" dirty="0" smtClean="0">
              <a:solidFill>
                <a:srgbClr val="00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457200" y="274638"/>
            <a:ext cx="8229600" cy="778098"/>
          </a:xfrm>
        </p:spPr>
        <p:txBody>
          <a:bodyPr/>
          <a:lstStyle/>
          <a:p>
            <a:pPr marL="838200" indent="-838200" eaLnBrk="1" hangingPunct="1">
              <a:buFontTx/>
              <a:buAutoNum type="arabicPeriod"/>
              <a:defRPr/>
            </a:pPr>
            <a:r>
              <a:rPr lang="uk-UA" altLang="uk-UA" sz="4000" i="1" dirty="0" smtClean="0">
                <a:solidFill>
                  <a:schemeClr val="tx1"/>
                </a:solidFill>
              </a:rPr>
              <a:t>Поняття системи баз знань</a:t>
            </a:r>
            <a:endParaRPr lang="ru-RU" altLang="uk-UA" sz="4000" i="1" dirty="0" smtClean="0">
              <a:solidFill>
                <a:schemeClr val="tx1"/>
              </a:solidFill>
            </a:endParaRPr>
          </a:p>
        </p:txBody>
      </p:sp>
      <p:sp>
        <p:nvSpPr>
          <p:cNvPr id="111619" name="Rectangle 3"/>
          <p:cNvSpPr>
            <a:spLocks noGrp="1" noChangeArrowheads="1"/>
          </p:cNvSpPr>
          <p:nvPr>
            <p:ph type="subTitle" idx="4294967295"/>
          </p:nvPr>
        </p:nvSpPr>
        <p:spPr>
          <a:xfrm>
            <a:off x="1331912" y="1268413"/>
            <a:ext cx="7416551" cy="1512515"/>
          </a:xfrm>
        </p:spPr>
        <p:txBody>
          <a:bodyPr/>
          <a:lstStyle/>
          <a:p>
            <a:pPr marL="0" indent="0" algn="ctr" eaLnBrk="1" hangingPunct="1">
              <a:lnSpc>
                <a:spcPct val="90000"/>
              </a:lnSpc>
              <a:buFont typeface="Wingdings" pitchFamily="2" charset="2"/>
              <a:buNone/>
              <a:defRPr/>
            </a:pPr>
            <a:r>
              <a:rPr lang="uk-UA" altLang="uk-UA" sz="2400" b="1" i="1" u="sng" dirty="0" smtClean="0"/>
              <a:t>База знань</a:t>
            </a:r>
            <a:r>
              <a:rPr lang="uk-UA" altLang="uk-UA" sz="2400" b="1" dirty="0" smtClean="0"/>
              <a:t> – це сукупність знань, що відносяться до деякої предметної області і формально представлених таким чином, щоб на їхній основі можна було здійснювати міркування.</a:t>
            </a:r>
          </a:p>
          <a:p>
            <a:pPr marL="0" indent="0" algn="ctr" eaLnBrk="1" hangingPunct="1">
              <a:lnSpc>
                <a:spcPct val="90000"/>
              </a:lnSpc>
              <a:buFont typeface="Wingdings" pitchFamily="2" charset="2"/>
              <a:buNone/>
              <a:defRPr/>
            </a:pPr>
            <a:endParaRPr lang="ru-RU" altLang="uk-UA" sz="2400" b="1" dirty="0" smtClean="0"/>
          </a:p>
        </p:txBody>
      </p:sp>
      <p:sp>
        <p:nvSpPr>
          <p:cNvPr id="23556" name="Rectangle 7"/>
          <p:cNvSpPr>
            <a:spLocks noChangeArrowheads="1"/>
          </p:cNvSpPr>
          <p:nvPr/>
        </p:nvSpPr>
        <p:spPr bwMode="auto">
          <a:xfrm>
            <a:off x="971550" y="3141663"/>
            <a:ext cx="7848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2400" b="1" i="1" u="sng" dirty="0"/>
              <a:t>Система баз знань (СБЗ)</a:t>
            </a:r>
            <a:r>
              <a:rPr lang="uk-UA" altLang="uk-UA" sz="2400" b="1" dirty="0"/>
              <a:t> – це система, що дає можливість використовувати певним чином представлені знання за допомогою обчислювальної машини.</a:t>
            </a:r>
            <a:endParaRPr lang="ru-RU" altLang="uk-UA" sz="2400" dirty="0"/>
          </a:p>
          <a:p>
            <a:pPr algn="ctr" eaLnBrk="1" hangingPunct="1">
              <a:spcBef>
                <a:spcPct val="0"/>
              </a:spcBef>
              <a:buClrTx/>
              <a:buSzTx/>
              <a:buFontTx/>
              <a:buNone/>
            </a:pPr>
            <a:endParaRPr lang="uk-UA" altLang="uk-UA" sz="2400" b="1" i="1" dirty="0"/>
          </a:p>
          <a:p>
            <a:pPr algn="ctr" eaLnBrk="1" hangingPunct="1">
              <a:spcBef>
                <a:spcPct val="0"/>
              </a:spcBef>
              <a:buClrTx/>
              <a:buSzTx/>
              <a:buFontTx/>
              <a:buNone/>
            </a:pPr>
            <a:r>
              <a:rPr lang="uk-UA" altLang="uk-UA" sz="2400" b="1" i="1" u="sng" dirty="0"/>
              <a:t>Компоненти СБЗ:</a:t>
            </a:r>
            <a:endParaRPr lang="ru-RU" altLang="uk-UA" sz="2400" b="1" i="1" u="sng" dirty="0"/>
          </a:p>
          <a:p>
            <a:pPr algn="ctr" eaLnBrk="1" hangingPunct="1">
              <a:spcBef>
                <a:spcPct val="0"/>
              </a:spcBef>
              <a:buClrTx/>
              <a:buSzTx/>
              <a:buFontTx/>
              <a:buNone/>
            </a:pPr>
            <a:r>
              <a:rPr lang="uk-UA" altLang="uk-UA" sz="2400" b="1" dirty="0"/>
              <a:t>- база знань;</a:t>
            </a:r>
            <a:endParaRPr lang="ru-RU" altLang="uk-UA" sz="2400" b="1" dirty="0"/>
          </a:p>
          <a:p>
            <a:pPr algn="ctr" eaLnBrk="1" hangingPunct="1">
              <a:spcBef>
                <a:spcPct val="0"/>
              </a:spcBef>
              <a:buClrTx/>
              <a:buSzTx/>
              <a:buFontTx/>
              <a:buNone/>
            </a:pPr>
            <a:r>
              <a:rPr lang="uk-UA" altLang="uk-UA" sz="2400" b="1" dirty="0"/>
              <a:t>- механізм одержання рішень;</a:t>
            </a:r>
            <a:endParaRPr lang="ru-RU" altLang="uk-UA" sz="2400" b="1" dirty="0"/>
          </a:p>
          <a:p>
            <a:pPr algn="ctr" eaLnBrk="1" hangingPunct="1">
              <a:spcBef>
                <a:spcPct val="0"/>
              </a:spcBef>
              <a:buClrTx/>
              <a:buSzTx/>
              <a:buFontTx/>
              <a:buNone/>
            </a:pPr>
            <a:r>
              <a:rPr lang="uk-UA" altLang="uk-UA" sz="2400" b="1" dirty="0"/>
              <a:t>- інтерфейс.</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Спрощена модель бази знань</a:t>
            </a:r>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484784"/>
            <a:ext cx="849694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37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a:xfrm>
            <a:off x="457200" y="274638"/>
            <a:ext cx="8229600" cy="1066130"/>
          </a:xfrm>
        </p:spPr>
        <p:txBody>
          <a:bodyPr/>
          <a:lstStyle/>
          <a:p>
            <a:pPr eaLnBrk="1" hangingPunct="1">
              <a:defRPr/>
            </a:pPr>
            <a:r>
              <a:rPr lang="uk-UA" altLang="uk-UA" sz="4000" i="1" dirty="0" smtClean="0"/>
              <a:t>2. Структура і функції </a:t>
            </a:r>
            <a:br>
              <a:rPr lang="uk-UA" altLang="uk-UA" sz="4000" i="1" dirty="0" smtClean="0"/>
            </a:br>
            <a:r>
              <a:rPr lang="uk-UA" altLang="uk-UA" sz="4000" i="1" dirty="0" smtClean="0"/>
              <a:t>системи баз знань</a:t>
            </a:r>
            <a:endParaRPr lang="ru-RU" altLang="uk-UA" sz="4000" i="1" dirty="0" smtClean="0"/>
          </a:p>
        </p:txBody>
      </p:sp>
      <p:grpSp>
        <p:nvGrpSpPr>
          <p:cNvPr id="24579" name="Group 4"/>
          <p:cNvGrpSpPr>
            <a:grpSpLocks/>
          </p:cNvGrpSpPr>
          <p:nvPr/>
        </p:nvGrpSpPr>
        <p:grpSpPr bwMode="auto">
          <a:xfrm>
            <a:off x="1763713" y="1875978"/>
            <a:ext cx="6042025" cy="1697038"/>
            <a:chOff x="3126" y="3773"/>
            <a:chExt cx="5788" cy="2648"/>
          </a:xfrm>
        </p:grpSpPr>
        <p:sp>
          <p:nvSpPr>
            <p:cNvPr id="24581" name="Text Box 5"/>
            <p:cNvSpPr txBox="1">
              <a:spLocks noChangeArrowheads="1"/>
            </p:cNvSpPr>
            <p:nvPr/>
          </p:nvSpPr>
          <p:spPr bwMode="auto">
            <a:xfrm>
              <a:off x="4538" y="3773"/>
              <a:ext cx="2823" cy="418"/>
            </a:xfrm>
            <a:prstGeom prst="rect">
              <a:avLst/>
            </a:prstGeom>
            <a:solidFill>
              <a:schemeClr val="accent1"/>
            </a:solidFill>
            <a:ln w="9525">
              <a:solidFill>
                <a:srgbClr val="33CCCC"/>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ru-RU" altLang="uk-UA" sz="1400" b="1">
                  <a:latin typeface="Arial" charset="0"/>
                </a:rPr>
                <a:t>ЗНАННЯ</a:t>
              </a:r>
              <a:endParaRPr lang="ru-RU" altLang="uk-UA" sz="1800">
                <a:latin typeface="Arial" charset="0"/>
              </a:endParaRPr>
            </a:p>
          </p:txBody>
        </p:sp>
        <p:sp>
          <p:nvSpPr>
            <p:cNvPr id="24582" name="Text Box 6"/>
            <p:cNvSpPr txBox="1">
              <a:spLocks noChangeArrowheads="1"/>
            </p:cNvSpPr>
            <p:nvPr/>
          </p:nvSpPr>
          <p:spPr bwMode="auto">
            <a:xfrm>
              <a:off x="3126" y="5445"/>
              <a:ext cx="2118" cy="976"/>
            </a:xfrm>
            <a:prstGeom prst="rect">
              <a:avLst/>
            </a:prstGeom>
            <a:solidFill>
              <a:schemeClr val="accent1"/>
            </a:solidFill>
            <a:ln w="9525">
              <a:solidFill>
                <a:srgbClr val="33CCCC"/>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b="1">
                  <a:latin typeface="Arial" charset="0"/>
                </a:rPr>
                <a:t>АЛГОРИТМІЧНІ</a:t>
              </a:r>
            </a:p>
            <a:p>
              <a:pPr algn="ctr" eaLnBrk="1" hangingPunct="1">
                <a:spcBef>
                  <a:spcPct val="0"/>
                </a:spcBef>
                <a:buClrTx/>
                <a:buSzTx/>
                <a:buFontTx/>
                <a:buNone/>
              </a:pPr>
              <a:r>
                <a:rPr lang="uk-UA" altLang="uk-UA" sz="1400" b="1">
                  <a:latin typeface="Arial" charset="0"/>
                </a:rPr>
                <a:t>(ПРОЦЕДУРНІ)</a:t>
              </a:r>
              <a:endParaRPr lang="ru-RU" altLang="uk-UA" sz="1800">
                <a:latin typeface="Arial" charset="0"/>
              </a:endParaRPr>
            </a:p>
          </p:txBody>
        </p:sp>
        <p:sp>
          <p:nvSpPr>
            <p:cNvPr id="24583" name="Text Box 7"/>
            <p:cNvSpPr txBox="1">
              <a:spLocks noChangeArrowheads="1"/>
            </p:cNvSpPr>
            <p:nvPr/>
          </p:nvSpPr>
          <p:spPr bwMode="auto">
            <a:xfrm>
              <a:off x="6655" y="5445"/>
              <a:ext cx="2259" cy="836"/>
            </a:xfrm>
            <a:prstGeom prst="rect">
              <a:avLst/>
            </a:prstGeom>
            <a:solidFill>
              <a:schemeClr val="accent1"/>
            </a:solidFill>
            <a:ln w="9525">
              <a:solidFill>
                <a:srgbClr val="33CCCC"/>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b="1">
                  <a:latin typeface="Arial" charset="0"/>
                </a:rPr>
                <a:t>НЕАЛГОРИТМІЧНІ</a:t>
              </a:r>
              <a:endParaRPr lang="ru-RU" altLang="uk-UA" sz="1800">
                <a:latin typeface="Arial" charset="0"/>
              </a:endParaRPr>
            </a:p>
          </p:txBody>
        </p:sp>
        <p:sp>
          <p:nvSpPr>
            <p:cNvPr id="24584" name="Line 8"/>
            <p:cNvSpPr>
              <a:spLocks noChangeShapeType="1"/>
            </p:cNvSpPr>
            <p:nvPr/>
          </p:nvSpPr>
          <p:spPr bwMode="auto">
            <a:xfrm flipH="1">
              <a:off x="4114" y="4191"/>
              <a:ext cx="1836" cy="1254"/>
            </a:xfrm>
            <a:prstGeom prst="line">
              <a:avLst/>
            </a:prstGeom>
            <a:noFill/>
            <a:ln w="9525">
              <a:solidFill>
                <a:srgbClr val="33CCCC"/>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4585" name="Line 9"/>
            <p:cNvSpPr>
              <a:spLocks noChangeShapeType="1"/>
            </p:cNvSpPr>
            <p:nvPr/>
          </p:nvSpPr>
          <p:spPr bwMode="auto">
            <a:xfrm>
              <a:off x="5950" y="4191"/>
              <a:ext cx="1975" cy="1255"/>
            </a:xfrm>
            <a:prstGeom prst="line">
              <a:avLst/>
            </a:prstGeom>
            <a:noFill/>
            <a:ln w="9525">
              <a:solidFill>
                <a:srgbClr val="33CCCC"/>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grpSp>
      <p:sp>
        <p:nvSpPr>
          <p:cNvPr id="24580" name="Rectangle 10"/>
          <p:cNvSpPr>
            <a:spLocks noChangeArrowheads="1"/>
          </p:cNvSpPr>
          <p:nvPr/>
        </p:nvSpPr>
        <p:spPr bwMode="auto">
          <a:xfrm>
            <a:off x="395288" y="3849688"/>
            <a:ext cx="8424862"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r>
              <a:rPr lang="uk-UA" altLang="uk-UA" sz="1800" b="1"/>
              <a:t>Алгоритмічні (процедурні) знання</a:t>
            </a:r>
            <a:r>
              <a:rPr lang="uk-UA" altLang="uk-UA" sz="1800"/>
              <a:t> - це алгоритми (програми, процедури), обчислюючі функції, що виконують перетворення, вирішують точно визначені конкретні задачі. </a:t>
            </a:r>
          </a:p>
          <a:p>
            <a:pPr eaLnBrk="1" hangingPunct="1">
              <a:spcBef>
                <a:spcPct val="0"/>
              </a:spcBef>
              <a:buClrTx/>
              <a:buSzTx/>
              <a:buFontTx/>
              <a:buNone/>
            </a:pPr>
            <a:endParaRPr lang="uk-UA" altLang="uk-UA" sz="1800"/>
          </a:p>
          <a:p>
            <a:pPr eaLnBrk="1" hangingPunct="1">
              <a:spcBef>
                <a:spcPct val="0"/>
              </a:spcBef>
              <a:buClrTx/>
              <a:buSzTx/>
              <a:buFontTx/>
              <a:buNone/>
            </a:pPr>
            <a:r>
              <a:rPr lang="uk-UA" altLang="uk-UA" sz="1800" b="1"/>
              <a:t>Неалгоритмічні знання</a:t>
            </a:r>
            <a:r>
              <a:rPr lang="uk-UA" altLang="uk-UA" sz="1800"/>
              <a:t> - складаються з уявних об'єктів, названих поняттями.</a:t>
            </a:r>
            <a:r>
              <a:rPr lang="ru-RU" altLang="uk-UA" sz="1800"/>
              <a:t> </a:t>
            </a:r>
            <a:endParaRPr lang="uk-UA" altLang="uk-UA" sz="1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4"/>
          <p:cNvGrpSpPr>
            <a:grpSpLocks/>
          </p:cNvGrpSpPr>
          <p:nvPr/>
        </p:nvGrpSpPr>
        <p:grpSpPr bwMode="auto">
          <a:xfrm>
            <a:off x="2124075" y="404664"/>
            <a:ext cx="5372100" cy="2879874"/>
            <a:chOff x="2061" y="1494"/>
            <a:chExt cx="8460" cy="4501"/>
          </a:xfrm>
        </p:grpSpPr>
        <p:sp>
          <p:nvSpPr>
            <p:cNvPr id="25615" name="Text Box 5"/>
            <p:cNvSpPr txBox="1">
              <a:spLocks noChangeArrowheads="1"/>
            </p:cNvSpPr>
            <p:nvPr/>
          </p:nvSpPr>
          <p:spPr bwMode="auto">
            <a:xfrm>
              <a:off x="3681" y="1494"/>
              <a:ext cx="4500" cy="540"/>
            </a:xfrm>
            <a:prstGeom prst="rect">
              <a:avLst/>
            </a:prstGeom>
            <a:solidFill>
              <a:srgbClr val="008000"/>
            </a:solidFill>
            <a:ln w="9525">
              <a:solidFill>
                <a:srgbClr val="000000"/>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b="1">
                  <a:latin typeface="Arial" charset="0"/>
                </a:rPr>
                <a:t>ЗНАННЯ – ЦЕ </a:t>
              </a:r>
              <a:endParaRPr lang="ru-RU" altLang="uk-UA" sz="1800">
                <a:latin typeface="Arial" charset="0"/>
              </a:endParaRPr>
            </a:p>
          </p:txBody>
        </p:sp>
        <p:sp>
          <p:nvSpPr>
            <p:cNvPr id="25616" name="Text Box 6"/>
            <p:cNvSpPr txBox="1">
              <a:spLocks noChangeArrowheads="1"/>
            </p:cNvSpPr>
            <p:nvPr/>
          </p:nvSpPr>
          <p:spPr bwMode="auto">
            <a:xfrm>
              <a:off x="2061" y="3654"/>
              <a:ext cx="2880" cy="1080"/>
            </a:xfrm>
            <a:prstGeom prst="rect">
              <a:avLst/>
            </a:prstGeom>
            <a:solidFill>
              <a:srgbClr val="008000"/>
            </a:solidFill>
            <a:ln w="9525">
              <a:solidFill>
                <a:srgbClr val="000000"/>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b="1">
                  <a:latin typeface="Arial" charset="0"/>
                </a:rPr>
                <a:t>ПОНЯТТЯ </a:t>
              </a:r>
              <a:r>
                <a:rPr lang="uk-UA" altLang="uk-UA" sz="1400">
                  <a:latin typeface="Arial" charset="0"/>
                </a:rPr>
                <a:t>(МАТЕМАТИЧНІ І НЕМАТЕМАТИЧНІ)</a:t>
              </a:r>
              <a:endParaRPr lang="ru-RU" altLang="uk-UA" sz="1800">
                <a:latin typeface="Arial" charset="0"/>
              </a:endParaRPr>
            </a:p>
          </p:txBody>
        </p:sp>
        <p:sp>
          <p:nvSpPr>
            <p:cNvPr id="25617" name="Text Box 7"/>
            <p:cNvSpPr txBox="1">
              <a:spLocks noChangeArrowheads="1"/>
            </p:cNvSpPr>
            <p:nvPr/>
          </p:nvSpPr>
          <p:spPr bwMode="auto">
            <a:xfrm>
              <a:off x="6201" y="3654"/>
              <a:ext cx="1620" cy="1079"/>
            </a:xfrm>
            <a:prstGeom prst="rect">
              <a:avLst/>
            </a:prstGeom>
            <a:solidFill>
              <a:srgbClr val="008000"/>
            </a:solidFill>
            <a:ln w="9525">
              <a:solidFill>
                <a:srgbClr val="000000"/>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endParaRPr lang="uk-UA" altLang="uk-UA" sz="1400" b="1">
                <a:latin typeface="Arial" charset="0"/>
              </a:endParaRPr>
            </a:p>
            <a:p>
              <a:pPr algn="ctr" eaLnBrk="1" hangingPunct="1">
                <a:spcBef>
                  <a:spcPct val="0"/>
                </a:spcBef>
                <a:buClrTx/>
                <a:buSzTx/>
                <a:buFontTx/>
                <a:buNone/>
              </a:pPr>
              <a:r>
                <a:rPr lang="uk-UA" altLang="uk-UA" sz="1400" b="1">
                  <a:latin typeface="Arial" charset="0"/>
                </a:rPr>
                <a:t>ФАКТИ</a:t>
              </a:r>
              <a:endParaRPr lang="ru-RU" altLang="uk-UA" sz="1800">
                <a:latin typeface="Arial" charset="0"/>
              </a:endParaRPr>
            </a:p>
          </p:txBody>
        </p:sp>
        <p:sp>
          <p:nvSpPr>
            <p:cNvPr id="25618" name="Text Box 8"/>
            <p:cNvSpPr txBox="1">
              <a:spLocks noChangeArrowheads="1"/>
            </p:cNvSpPr>
            <p:nvPr/>
          </p:nvSpPr>
          <p:spPr bwMode="auto">
            <a:xfrm>
              <a:off x="2061" y="5094"/>
              <a:ext cx="8460" cy="901"/>
            </a:xfrm>
            <a:prstGeom prst="rect">
              <a:avLst/>
            </a:prstGeom>
            <a:solidFill>
              <a:srgbClr val="008000"/>
            </a:solidFill>
            <a:ln w="9525">
              <a:solidFill>
                <a:srgbClr val="000000"/>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b="1">
                  <a:latin typeface="Arial" charset="0"/>
                </a:rPr>
                <a:t>ПРАВИЛА, ЗАЛЕЖНОСТІ, ЗАКОНИ, ЗВ</a:t>
              </a:r>
              <a:r>
                <a:rPr lang="en-US" altLang="uk-UA" sz="1400" b="1">
                  <a:latin typeface="Arial" charset="0"/>
                </a:rPr>
                <a:t>’</a:t>
              </a:r>
              <a:r>
                <a:rPr lang="uk-UA" altLang="uk-UA" sz="1400" b="1">
                  <a:latin typeface="Arial" charset="0"/>
                </a:rPr>
                <a:t>ЯЗКИ</a:t>
              </a:r>
              <a:endParaRPr lang="ru-RU" altLang="uk-UA" sz="1800">
                <a:latin typeface="Arial" charset="0"/>
              </a:endParaRPr>
            </a:p>
          </p:txBody>
        </p:sp>
        <p:sp>
          <p:nvSpPr>
            <p:cNvPr id="25619" name="Text Box 9"/>
            <p:cNvSpPr txBox="1">
              <a:spLocks noChangeArrowheads="1"/>
            </p:cNvSpPr>
            <p:nvPr/>
          </p:nvSpPr>
          <p:spPr bwMode="auto">
            <a:xfrm>
              <a:off x="8181" y="3654"/>
              <a:ext cx="2339" cy="1082"/>
            </a:xfrm>
            <a:prstGeom prst="rect">
              <a:avLst/>
            </a:prstGeom>
            <a:solidFill>
              <a:srgbClr val="008000"/>
            </a:solidFill>
            <a:ln w="9525">
              <a:solidFill>
                <a:srgbClr val="000000"/>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b="1">
                  <a:latin typeface="Arial" charset="0"/>
                </a:rPr>
                <a:t>АЛГОРИТМИ І ПРОЦЕДУРИ</a:t>
              </a:r>
              <a:endParaRPr lang="ru-RU" altLang="uk-UA" sz="1800">
                <a:latin typeface="Arial" charset="0"/>
              </a:endParaRPr>
            </a:p>
          </p:txBody>
        </p:sp>
        <p:sp>
          <p:nvSpPr>
            <p:cNvPr id="25620" name="Line 10"/>
            <p:cNvSpPr>
              <a:spLocks noChangeShapeType="1"/>
            </p:cNvSpPr>
            <p:nvPr/>
          </p:nvSpPr>
          <p:spPr bwMode="auto">
            <a:xfrm flipH="1">
              <a:off x="3501" y="2034"/>
              <a:ext cx="2520" cy="16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5621" name="Line 11"/>
            <p:cNvSpPr>
              <a:spLocks noChangeShapeType="1"/>
            </p:cNvSpPr>
            <p:nvPr/>
          </p:nvSpPr>
          <p:spPr bwMode="auto">
            <a:xfrm>
              <a:off x="6021" y="2034"/>
              <a:ext cx="3420" cy="16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5622" name="Line 12"/>
            <p:cNvSpPr>
              <a:spLocks noChangeShapeType="1"/>
            </p:cNvSpPr>
            <p:nvPr/>
          </p:nvSpPr>
          <p:spPr bwMode="auto">
            <a:xfrm>
              <a:off x="6021" y="2034"/>
              <a:ext cx="1080" cy="16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5623" name="Line 13"/>
            <p:cNvSpPr>
              <a:spLocks noChangeShapeType="1"/>
            </p:cNvSpPr>
            <p:nvPr/>
          </p:nvSpPr>
          <p:spPr bwMode="auto">
            <a:xfrm flipH="1">
              <a:off x="5661" y="1998"/>
              <a:ext cx="360" cy="309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grpSp>
      <p:grpSp>
        <p:nvGrpSpPr>
          <p:cNvPr id="25603" name="Group 14"/>
          <p:cNvGrpSpPr>
            <a:grpSpLocks noChangeAspect="1"/>
          </p:cNvGrpSpPr>
          <p:nvPr/>
        </p:nvGrpSpPr>
        <p:grpSpPr bwMode="auto">
          <a:xfrm>
            <a:off x="1979613" y="3414713"/>
            <a:ext cx="5829300" cy="3327400"/>
            <a:chOff x="1701" y="1134"/>
            <a:chExt cx="9180" cy="5580"/>
          </a:xfrm>
        </p:grpSpPr>
        <p:sp>
          <p:nvSpPr>
            <p:cNvPr id="25604" name="AutoShape 15"/>
            <p:cNvSpPr>
              <a:spLocks noChangeAspect="1" noChangeArrowheads="1"/>
            </p:cNvSpPr>
            <p:nvPr/>
          </p:nvSpPr>
          <p:spPr bwMode="auto">
            <a:xfrm>
              <a:off x="1701" y="1134"/>
              <a:ext cx="9180" cy="5580"/>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endParaRPr lang="uk-UA" altLang="uk-UA" sz="1800"/>
            </a:p>
          </p:txBody>
        </p:sp>
        <p:grpSp>
          <p:nvGrpSpPr>
            <p:cNvPr id="25605" name="Group 16"/>
            <p:cNvGrpSpPr>
              <a:grpSpLocks/>
            </p:cNvGrpSpPr>
            <p:nvPr/>
          </p:nvGrpSpPr>
          <p:grpSpPr bwMode="auto">
            <a:xfrm>
              <a:off x="1928" y="2214"/>
              <a:ext cx="8773" cy="3601"/>
              <a:chOff x="1928" y="2214"/>
              <a:chExt cx="8773" cy="3601"/>
            </a:xfrm>
          </p:grpSpPr>
          <p:sp>
            <p:nvSpPr>
              <p:cNvPr id="25606" name="Text Box 17"/>
              <p:cNvSpPr txBox="1">
                <a:spLocks noChangeArrowheads="1"/>
              </p:cNvSpPr>
              <p:nvPr/>
            </p:nvSpPr>
            <p:spPr bwMode="auto">
              <a:xfrm>
                <a:off x="3681" y="2214"/>
                <a:ext cx="5761" cy="721"/>
              </a:xfrm>
              <a:prstGeom prst="rect">
                <a:avLst/>
              </a:prstGeom>
              <a:solidFill>
                <a:srgbClr val="993366"/>
              </a:solidFill>
              <a:ln w="9525">
                <a:solidFill>
                  <a:srgbClr val="000000"/>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b="1">
                    <a:latin typeface="Arial" charset="0"/>
                  </a:rPr>
                  <a:t>ПОСТУЛАТИ СИСТЕМИ БАЗИ ЗНАНЬ</a:t>
                </a:r>
                <a:endParaRPr lang="ru-RU" altLang="uk-UA" sz="1800">
                  <a:latin typeface="Arial" charset="0"/>
                </a:endParaRPr>
              </a:p>
            </p:txBody>
          </p:sp>
          <p:sp>
            <p:nvSpPr>
              <p:cNvPr id="25607" name="Text Box 18"/>
              <p:cNvSpPr txBox="1">
                <a:spLocks noChangeArrowheads="1"/>
              </p:cNvSpPr>
              <p:nvPr/>
            </p:nvSpPr>
            <p:spPr bwMode="auto">
              <a:xfrm>
                <a:off x="1928" y="3834"/>
                <a:ext cx="3013" cy="720"/>
              </a:xfrm>
              <a:prstGeom prst="rect">
                <a:avLst/>
              </a:prstGeom>
              <a:solidFill>
                <a:srgbClr val="993366"/>
              </a:solidFill>
              <a:ln w="9525">
                <a:solidFill>
                  <a:srgbClr val="000000"/>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b="1">
                    <a:latin typeface="Arial" charset="0"/>
                  </a:rPr>
                  <a:t>ЄДНОСТІ</a:t>
                </a:r>
                <a:endParaRPr lang="ru-RU" altLang="uk-UA" sz="1800">
                  <a:latin typeface="Arial" charset="0"/>
                </a:endParaRPr>
              </a:p>
            </p:txBody>
          </p:sp>
          <p:sp>
            <p:nvSpPr>
              <p:cNvPr id="25608" name="Text Box 19"/>
              <p:cNvSpPr txBox="1">
                <a:spLocks noChangeArrowheads="1"/>
              </p:cNvSpPr>
              <p:nvPr/>
            </p:nvSpPr>
            <p:spPr bwMode="auto">
              <a:xfrm>
                <a:off x="7641" y="3834"/>
                <a:ext cx="3060" cy="720"/>
              </a:xfrm>
              <a:prstGeom prst="rect">
                <a:avLst/>
              </a:prstGeom>
              <a:solidFill>
                <a:srgbClr val="993366"/>
              </a:solidFill>
              <a:ln w="9525">
                <a:solidFill>
                  <a:srgbClr val="000000"/>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b="1">
                    <a:latin typeface="Arial" charset="0"/>
                  </a:rPr>
                  <a:t>КАТЕГОРИЧНОСТІ</a:t>
                </a:r>
                <a:endParaRPr lang="ru-RU" altLang="uk-UA" sz="1800">
                  <a:latin typeface="Arial" charset="0"/>
                </a:endParaRPr>
              </a:p>
            </p:txBody>
          </p:sp>
          <p:sp>
            <p:nvSpPr>
              <p:cNvPr id="25609" name="Text Box 20"/>
              <p:cNvSpPr txBox="1">
                <a:spLocks noChangeArrowheads="1"/>
              </p:cNvSpPr>
              <p:nvPr/>
            </p:nvSpPr>
            <p:spPr bwMode="auto">
              <a:xfrm>
                <a:off x="2781" y="5094"/>
                <a:ext cx="3419" cy="721"/>
              </a:xfrm>
              <a:prstGeom prst="rect">
                <a:avLst/>
              </a:prstGeom>
              <a:solidFill>
                <a:srgbClr val="993366"/>
              </a:solidFill>
              <a:ln w="9525">
                <a:solidFill>
                  <a:srgbClr val="000000"/>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b="1">
                    <a:latin typeface="Arial" charset="0"/>
                  </a:rPr>
                  <a:t>ДОСТОВІРНОСТІ</a:t>
                </a:r>
                <a:endParaRPr lang="ru-RU" altLang="uk-UA" sz="1800">
                  <a:latin typeface="Arial" charset="0"/>
                </a:endParaRPr>
              </a:p>
            </p:txBody>
          </p:sp>
          <p:sp>
            <p:nvSpPr>
              <p:cNvPr id="25610" name="Text Box 21"/>
              <p:cNvSpPr txBox="1">
                <a:spLocks noChangeArrowheads="1"/>
              </p:cNvSpPr>
              <p:nvPr/>
            </p:nvSpPr>
            <p:spPr bwMode="auto">
              <a:xfrm>
                <a:off x="6561" y="5094"/>
                <a:ext cx="3060" cy="719"/>
              </a:xfrm>
              <a:prstGeom prst="rect">
                <a:avLst/>
              </a:prstGeom>
              <a:solidFill>
                <a:srgbClr val="993366"/>
              </a:solidFill>
              <a:ln w="9525">
                <a:solidFill>
                  <a:srgbClr val="000000"/>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b="1">
                    <a:latin typeface="Arial" charset="0"/>
                  </a:rPr>
                  <a:t>ВСЕЗНАННЯ</a:t>
                </a:r>
                <a:endParaRPr lang="ru-RU" altLang="uk-UA" sz="1800">
                  <a:latin typeface="Arial" charset="0"/>
                </a:endParaRPr>
              </a:p>
            </p:txBody>
          </p:sp>
          <p:sp>
            <p:nvSpPr>
              <p:cNvPr id="25611" name="Line 22"/>
              <p:cNvSpPr>
                <a:spLocks noChangeShapeType="1"/>
              </p:cNvSpPr>
              <p:nvPr/>
            </p:nvSpPr>
            <p:spPr bwMode="auto">
              <a:xfrm flipH="1">
                <a:off x="4941" y="2934"/>
                <a:ext cx="1440" cy="21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5612" name="Line 23"/>
              <p:cNvSpPr>
                <a:spLocks noChangeShapeType="1"/>
              </p:cNvSpPr>
              <p:nvPr/>
            </p:nvSpPr>
            <p:spPr bwMode="auto">
              <a:xfrm>
                <a:off x="6381" y="2934"/>
                <a:ext cx="1260" cy="21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5613" name="Line 24"/>
              <p:cNvSpPr>
                <a:spLocks noChangeShapeType="1"/>
              </p:cNvSpPr>
              <p:nvPr/>
            </p:nvSpPr>
            <p:spPr bwMode="auto">
              <a:xfrm flipH="1">
                <a:off x="3141" y="2934"/>
                <a:ext cx="324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5614" name="Line 25"/>
              <p:cNvSpPr>
                <a:spLocks noChangeShapeType="1"/>
              </p:cNvSpPr>
              <p:nvPr/>
            </p:nvSpPr>
            <p:spPr bwMode="auto">
              <a:xfrm>
                <a:off x="6381" y="2934"/>
                <a:ext cx="306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p:txBody>
          <a:bodyPr/>
          <a:lstStyle/>
          <a:p>
            <a:pPr eaLnBrk="1" hangingPunct="1">
              <a:defRPr/>
            </a:pPr>
            <a:r>
              <a:rPr lang="uk-UA" altLang="uk-UA" sz="4000" i="1" dirty="0" smtClean="0"/>
              <a:t>3. Інструментальні засоби побудови </a:t>
            </a:r>
            <a:r>
              <a:rPr lang="uk-UA" altLang="uk-UA" sz="4000" i="1" dirty="0"/>
              <a:t>с</a:t>
            </a:r>
            <a:r>
              <a:rPr lang="uk-UA" altLang="uk-UA" sz="4000" i="1" dirty="0" smtClean="0"/>
              <a:t>истем баз знань</a:t>
            </a:r>
            <a:endParaRPr lang="ru-RU" altLang="uk-UA" sz="4000" i="1" dirty="0" smtClean="0"/>
          </a:p>
        </p:txBody>
      </p:sp>
      <p:grpSp>
        <p:nvGrpSpPr>
          <p:cNvPr id="26627" name="Group 4"/>
          <p:cNvGrpSpPr>
            <a:grpSpLocks/>
          </p:cNvGrpSpPr>
          <p:nvPr/>
        </p:nvGrpSpPr>
        <p:grpSpPr bwMode="auto">
          <a:xfrm>
            <a:off x="1908175" y="1989138"/>
            <a:ext cx="5256213" cy="3744912"/>
            <a:chOff x="2067" y="1675"/>
            <a:chExt cx="8279" cy="3599"/>
          </a:xfrm>
        </p:grpSpPr>
        <p:sp>
          <p:nvSpPr>
            <p:cNvPr id="26628" name="Text Box 5"/>
            <p:cNvSpPr txBox="1">
              <a:spLocks noChangeArrowheads="1"/>
            </p:cNvSpPr>
            <p:nvPr/>
          </p:nvSpPr>
          <p:spPr bwMode="auto">
            <a:xfrm>
              <a:off x="3146" y="1675"/>
              <a:ext cx="6842" cy="721"/>
            </a:xfrm>
            <a:prstGeom prst="rect">
              <a:avLst/>
            </a:prstGeom>
            <a:solidFill>
              <a:srgbClr val="800080"/>
            </a:solidFill>
            <a:ln w="9525">
              <a:solidFill>
                <a:srgbClr val="000000"/>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endParaRPr lang="uk-UA" altLang="uk-UA" sz="1400" b="1">
                <a:latin typeface="Arial" charset="0"/>
              </a:endParaRPr>
            </a:p>
            <a:p>
              <a:pPr eaLnBrk="1" hangingPunct="1">
                <a:spcBef>
                  <a:spcPct val="0"/>
                </a:spcBef>
                <a:buClrTx/>
                <a:buSzTx/>
                <a:buFontTx/>
                <a:buNone/>
              </a:pPr>
              <a:r>
                <a:rPr lang="uk-UA" altLang="uk-UA" sz="1400" b="1">
                  <a:latin typeface="Arial" charset="0"/>
                </a:rPr>
                <a:t>ЗАСОБИ СТВОРЕННЯ СИСТЕМИ БАЗ ЗНАНЬ</a:t>
              </a:r>
              <a:endParaRPr lang="ru-RU" altLang="uk-UA" sz="1800">
                <a:latin typeface="Arial" charset="0"/>
              </a:endParaRPr>
            </a:p>
          </p:txBody>
        </p:sp>
        <p:sp>
          <p:nvSpPr>
            <p:cNvPr id="26629" name="Text Box 6"/>
            <p:cNvSpPr txBox="1">
              <a:spLocks noChangeArrowheads="1"/>
            </p:cNvSpPr>
            <p:nvPr/>
          </p:nvSpPr>
          <p:spPr bwMode="auto">
            <a:xfrm>
              <a:off x="2067" y="2934"/>
              <a:ext cx="3600" cy="1080"/>
            </a:xfrm>
            <a:prstGeom prst="rect">
              <a:avLst/>
            </a:prstGeom>
            <a:solidFill>
              <a:srgbClr val="800080"/>
            </a:solidFill>
            <a:ln w="9525">
              <a:solidFill>
                <a:srgbClr val="000000"/>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endParaRPr lang="uk-UA" altLang="uk-UA" sz="1400" b="1">
                <a:latin typeface="Arial" charset="0"/>
              </a:endParaRPr>
            </a:p>
            <a:p>
              <a:pPr algn="ctr" eaLnBrk="1" hangingPunct="1">
                <a:spcBef>
                  <a:spcPct val="0"/>
                </a:spcBef>
                <a:buClrTx/>
                <a:buSzTx/>
                <a:buFontTx/>
                <a:buNone/>
              </a:pPr>
              <a:r>
                <a:rPr lang="uk-UA" altLang="uk-UA" sz="1400" b="1">
                  <a:latin typeface="Arial" charset="0"/>
                </a:rPr>
                <a:t>МОВИ ПРОГРАМУВАННЯ</a:t>
              </a:r>
              <a:endParaRPr lang="ru-RU" altLang="uk-UA" sz="1800">
                <a:latin typeface="Arial" charset="0"/>
              </a:endParaRPr>
            </a:p>
          </p:txBody>
        </p:sp>
        <p:sp>
          <p:nvSpPr>
            <p:cNvPr id="26630" name="Text Box 7"/>
            <p:cNvSpPr txBox="1">
              <a:spLocks noChangeArrowheads="1"/>
            </p:cNvSpPr>
            <p:nvPr/>
          </p:nvSpPr>
          <p:spPr bwMode="auto">
            <a:xfrm>
              <a:off x="6567" y="2934"/>
              <a:ext cx="3779" cy="1080"/>
            </a:xfrm>
            <a:prstGeom prst="rect">
              <a:avLst/>
            </a:prstGeom>
            <a:solidFill>
              <a:srgbClr val="800080"/>
            </a:solidFill>
            <a:ln w="9525">
              <a:solidFill>
                <a:srgbClr val="800080"/>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endParaRPr lang="uk-UA" altLang="uk-UA" sz="1400" b="1">
                <a:latin typeface="Arial" charset="0"/>
              </a:endParaRPr>
            </a:p>
            <a:p>
              <a:pPr algn="ctr" eaLnBrk="1" hangingPunct="1">
                <a:spcBef>
                  <a:spcPct val="0"/>
                </a:spcBef>
                <a:buClrTx/>
                <a:buSzTx/>
                <a:buFontTx/>
                <a:buNone/>
              </a:pPr>
              <a:r>
                <a:rPr lang="uk-UA" altLang="uk-UA" sz="1400" b="1">
                  <a:latin typeface="Arial" charset="0"/>
                </a:rPr>
                <a:t>МОВИ ПРЕДСТАВЛЕННЯ ЗНАНЬ</a:t>
              </a:r>
              <a:endParaRPr lang="ru-RU" altLang="uk-UA" sz="1800">
                <a:latin typeface="Arial" charset="0"/>
              </a:endParaRPr>
            </a:p>
          </p:txBody>
        </p:sp>
        <p:sp>
          <p:nvSpPr>
            <p:cNvPr id="26631" name="Text Box 8"/>
            <p:cNvSpPr txBox="1">
              <a:spLocks noChangeArrowheads="1"/>
            </p:cNvSpPr>
            <p:nvPr/>
          </p:nvSpPr>
          <p:spPr bwMode="auto">
            <a:xfrm>
              <a:off x="2787" y="4374"/>
              <a:ext cx="7020" cy="900"/>
            </a:xfrm>
            <a:prstGeom prst="rect">
              <a:avLst/>
            </a:prstGeom>
            <a:solidFill>
              <a:srgbClr val="800080"/>
            </a:solidFill>
            <a:ln w="9525">
              <a:solidFill>
                <a:srgbClr val="000000"/>
              </a:solidFill>
              <a:miter lim="800000"/>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endParaRPr lang="uk-UA" altLang="uk-UA" sz="1400" b="1">
                <a:latin typeface="Arial" charset="0"/>
              </a:endParaRPr>
            </a:p>
            <a:p>
              <a:pPr algn="ctr" eaLnBrk="1" hangingPunct="1">
                <a:spcBef>
                  <a:spcPct val="0"/>
                </a:spcBef>
                <a:buClrTx/>
                <a:buSzTx/>
                <a:buFontTx/>
                <a:buNone/>
              </a:pPr>
              <a:r>
                <a:rPr lang="uk-UA" altLang="uk-UA" sz="1400" b="1">
                  <a:latin typeface="Arial" charset="0"/>
                </a:rPr>
                <a:t>ПОРОЖНІ ОБОЛОНКИ ЕКСПЕРТНИХ СИСТЕМ</a:t>
              </a:r>
              <a:endParaRPr lang="ru-RU" altLang="uk-UA" sz="1800">
                <a:latin typeface="Arial" charset="0"/>
              </a:endParaRPr>
            </a:p>
          </p:txBody>
        </p:sp>
        <p:sp>
          <p:nvSpPr>
            <p:cNvPr id="26632" name="Line 9"/>
            <p:cNvSpPr>
              <a:spLocks noChangeShapeType="1"/>
            </p:cNvSpPr>
            <p:nvPr/>
          </p:nvSpPr>
          <p:spPr bwMode="auto">
            <a:xfrm>
              <a:off x="6206" y="2394"/>
              <a:ext cx="1" cy="19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6633" name="Line 10"/>
            <p:cNvSpPr>
              <a:spLocks noChangeShapeType="1"/>
            </p:cNvSpPr>
            <p:nvPr/>
          </p:nvSpPr>
          <p:spPr bwMode="auto">
            <a:xfrm flipH="1">
              <a:off x="3861" y="2394"/>
              <a:ext cx="234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6634" name="Line 11"/>
            <p:cNvSpPr>
              <a:spLocks noChangeShapeType="1"/>
            </p:cNvSpPr>
            <p:nvPr/>
          </p:nvSpPr>
          <p:spPr bwMode="auto">
            <a:xfrm>
              <a:off x="6201" y="2394"/>
              <a:ext cx="252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pPr eaLnBrk="1" hangingPunct="1">
              <a:defRPr/>
            </a:pPr>
            <a:r>
              <a:rPr lang="uk-UA" altLang="uk-UA" i="1" dirty="0" smtClean="0"/>
              <a:t>4. Експертні системи</a:t>
            </a:r>
            <a:endParaRPr lang="ru-RU" altLang="uk-UA" i="1" dirty="0" smtClean="0"/>
          </a:p>
        </p:txBody>
      </p:sp>
      <p:sp>
        <p:nvSpPr>
          <p:cNvPr id="117763" name="Rectangle 3"/>
          <p:cNvSpPr>
            <a:spLocks noGrp="1" noChangeArrowheads="1"/>
          </p:cNvSpPr>
          <p:nvPr>
            <p:ph type="body" idx="1"/>
          </p:nvPr>
        </p:nvSpPr>
        <p:spPr>
          <a:xfrm>
            <a:off x="457200" y="1628775"/>
            <a:ext cx="8229600" cy="4032473"/>
          </a:xfrm>
        </p:spPr>
        <p:txBody>
          <a:bodyPr/>
          <a:lstStyle/>
          <a:p>
            <a:pPr eaLnBrk="1" hangingPunct="1">
              <a:lnSpc>
                <a:spcPct val="80000"/>
              </a:lnSpc>
              <a:buFont typeface="Wingdings" pitchFamily="2" charset="2"/>
              <a:buNone/>
              <a:defRPr/>
            </a:pPr>
            <a:r>
              <a:rPr lang="uk-UA" altLang="uk-UA" sz="2000" b="1" i="1" u="sng" dirty="0" smtClean="0"/>
              <a:t>Експертна система</a:t>
            </a:r>
            <a:r>
              <a:rPr lang="uk-UA" altLang="uk-UA" sz="2000" b="1" dirty="0" smtClean="0"/>
              <a:t> — це комплекс комп'ютерного програмного забезпечення, що допомагає людині приймати обґрунтовані рішення. Експертні системи використовують інформацію, отриману заздалегідь від </a:t>
            </a:r>
            <a:r>
              <a:rPr lang="uk-UA" altLang="uk-UA" sz="2000" b="1" i="1" dirty="0" smtClean="0"/>
              <a:t>експертів</a:t>
            </a:r>
            <a:r>
              <a:rPr lang="uk-UA" altLang="uk-UA" sz="2000" b="1" dirty="0" smtClean="0"/>
              <a:t> - людей, що у якій-небудь області є кращими фахівцями.</a:t>
            </a:r>
          </a:p>
          <a:p>
            <a:pPr eaLnBrk="1" hangingPunct="1">
              <a:lnSpc>
                <a:spcPct val="80000"/>
              </a:lnSpc>
              <a:buFont typeface="Wingdings" pitchFamily="2" charset="2"/>
              <a:buNone/>
              <a:defRPr/>
            </a:pPr>
            <a:endParaRPr lang="uk-UA" altLang="uk-UA" sz="2000" dirty="0" smtClean="0"/>
          </a:p>
          <a:p>
            <a:pPr eaLnBrk="1" hangingPunct="1">
              <a:lnSpc>
                <a:spcPct val="80000"/>
              </a:lnSpc>
              <a:buFont typeface="Wingdings" pitchFamily="2" charset="2"/>
              <a:buNone/>
              <a:defRPr/>
            </a:pPr>
            <a:endParaRPr lang="uk-UA" altLang="uk-UA" sz="2000" dirty="0" smtClean="0"/>
          </a:p>
          <a:p>
            <a:pPr eaLnBrk="1" hangingPunct="1">
              <a:lnSpc>
                <a:spcPct val="80000"/>
              </a:lnSpc>
              <a:buFont typeface="Wingdings" pitchFamily="2" charset="2"/>
              <a:buNone/>
              <a:defRPr/>
            </a:pPr>
            <a:r>
              <a:rPr lang="uk-UA" altLang="uk-UA" sz="2000" dirty="0" smtClean="0"/>
              <a:t>Експертні системи повинні: </a:t>
            </a:r>
          </a:p>
          <a:p>
            <a:pPr eaLnBrk="1" hangingPunct="1">
              <a:lnSpc>
                <a:spcPct val="80000"/>
              </a:lnSpc>
              <a:defRPr/>
            </a:pPr>
            <a:r>
              <a:rPr lang="uk-UA" altLang="uk-UA" sz="2000" dirty="0" smtClean="0"/>
              <a:t> зберігати знання про визначену предметну область;</a:t>
            </a:r>
          </a:p>
          <a:p>
            <a:pPr eaLnBrk="1" hangingPunct="1">
              <a:lnSpc>
                <a:spcPct val="80000"/>
              </a:lnSpc>
              <a:defRPr/>
            </a:pPr>
            <a:r>
              <a:rPr lang="uk-UA" altLang="uk-UA" sz="2000" dirty="0" smtClean="0"/>
              <a:t>уміти спілкуватися з користувачем на обмеженій природній мові;</a:t>
            </a:r>
          </a:p>
          <a:p>
            <a:pPr eaLnBrk="1" hangingPunct="1">
              <a:lnSpc>
                <a:spcPct val="80000"/>
              </a:lnSpc>
              <a:defRPr/>
            </a:pPr>
            <a:r>
              <a:rPr lang="uk-UA" altLang="uk-UA" sz="2000" dirty="0" smtClean="0"/>
              <a:t>мати комплекс логічних засобів для виведення (одержання) нових знань, виявлення закономірностей, виявлення протиріч;</a:t>
            </a:r>
          </a:p>
          <a:p>
            <a:pPr eaLnBrk="1" hangingPunct="1">
              <a:lnSpc>
                <a:spcPct val="80000"/>
              </a:lnSpc>
              <a:defRPr/>
            </a:pPr>
            <a:r>
              <a:rPr lang="uk-UA" altLang="uk-UA" sz="2000" dirty="0" smtClean="0"/>
              <a:t>ставити задачу по запиті, уточнювати її постановку і знаходити рішення;</a:t>
            </a:r>
          </a:p>
          <a:p>
            <a:pPr eaLnBrk="1" hangingPunct="1">
              <a:lnSpc>
                <a:spcPct val="80000"/>
              </a:lnSpc>
              <a:defRPr/>
            </a:pPr>
            <a:r>
              <a:rPr lang="uk-UA" altLang="uk-UA" sz="2000" dirty="0" smtClean="0"/>
              <a:t>пояснювати користувачу, яким образом отримане рішення.</a:t>
            </a:r>
            <a:endParaRPr lang="ru-RU" altLang="uk-UA"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uk-UA" dirty="0" smtClean="0"/>
              <a:t>Елементи експертної системи</a:t>
            </a:r>
            <a:endParaRPr lang="uk-U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5" y="1484784"/>
            <a:ext cx="770485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688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lstStyle/>
          <a:p>
            <a:r>
              <a:rPr lang="uk-UA" sz="3200" dirty="0" smtClean="0"/>
              <a:t>Взаємозв’язки основних учасників побудови та експлуатації </a:t>
            </a:r>
            <a:br>
              <a:rPr lang="uk-UA" sz="3200" dirty="0" smtClean="0"/>
            </a:br>
            <a:r>
              <a:rPr lang="uk-UA" sz="3200" dirty="0" smtClean="0"/>
              <a:t>експертної системи</a:t>
            </a:r>
            <a:endParaRPr lang="uk-UA"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60848"/>
            <a:ext cx="784887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550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uk-UA" dirty="0" smtClean="0"/>
              <a:t>Схема експертної системи</a:t>
            </a:r>
            <a:endParaRPr lang="uk-UA"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9" y="1340768"/>
            <a:ext cx="792088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635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79512" y="908050"/>
            <a:ext cx="8856984" cy="2592958"/>
          </a:xfrm>
        </p:spPr>
        <p:txBody>
          <a:bodyPr/>
          <a:lstStyle/>
          <a:p>
            <a:pPr eaLnBrk="1" hangingPunct="1">
              <a:defRPr/>
            </a:pPr>
            <a:r>
              <a:rPr lang="ru-RU" sz="3200" i="1" cap="all" dirty="0">
                <a:effectLst/>
              </a:rPr>
              <a:t>База знань та експертні системи. </a:t>
            </a:r>
            <a:r>
              <a:rPr lang="ru-RU" sz="3200" i="1" cap="all" dirty="0" smtClean="0">
                <a:effectLst/>
              </a:rPr>
              <a:t/>
            </a:r>
            <a:br>
              <a:rPr lang="ru-RU" sz="3200" i="1" cap="all" dirty="0" smtClean="0">
                <a:effectLst/>
              </a:rPr>
            </a:br>
            <a:r>
              <a:rPr lang="ru-RU" sz="3200" i="1" cap="all" dirty="0" smtClean="0">
                <a:effectLst/>
              </a:rPr>
              <a:t>Методологія </a:t>
            </a:r>
            <a:r>
              <a:rPr lang="ru-RU" sz="3200" i="1" cap="all" dirty="0">
                <a:effectLst/>
              </a:rPr>
              <a:t>побудови, </a:t>
            </a:r>
            <a:r>
              <a:rPr lang="ru-RU" sz="3200" i="1" cap="all" dirty="0" smtClean="0">
                <a:effectLst/>
              </a:rPr>
              <a:t/>
            </a:r>
            <a:br>
              <a:rPr lang="ru-RU" sz="3200" i="1" cap="all" dirty="0" smtClean="0">
                <a:effectLst/>
              </a:rPr>
            </a:br>
            <a:r>
              <a:rPr lang="ru-RU" sz="3200" i="1" cap="all" dirty="0" smtClean="0">
                <a:effectLst/>
              </a:rPr>
              <a:t>принципи </a:t>
            </a:r>
            <a:r>
              <a:rPr lang="ru-RU" sz="3200" i="1" cap="all" dirty="0">
                <a:effectLst/>
              </a:rPr>
              <a:t>функціонування, особливості застосування</a:t>
            </a:r>
            <a:r>
              <a:rPr lang="uk-UA" sz="3200" dirty="0">
                <a:effectLst/>
              </a:rPr>
              <a:t/>
            </a:r>
            <a:br>
              <a:rPr lang="uk-UA" sz="3200" dirty="0">
                <a:effectLst/>
              </a:rPr>
            </a:br>
            <a:endParaRPr lang="ru-RU" altLang="uk-UA" sz="3200" i="1" dirty="0" smtClean="0">
              <a:solidFill>
                <a:schemeClr val="folHlink"/>
              </a:solidFill>
              <a:latin typeface="Arial" charset="0"/>
            </a:endParaRPr>
          </a:p>
        </p:txBody>
      </p:sp>
      <p:sp>
        <p:nvSpPr>
          <p:cNvPr id="27651" name="Rectangle 3"/>
          <p:cNvSpPr>
            <a:spLocks noGrp="1" noChangeArrowheads="1"/>
          </p:cNvSpPr>
          <p:nvPr>
            <p:ph type="subTitle" idx="1"/>
          </p:nvPr>
        </p:nvSpPr>
        <p:spPr>
          <a:xfrm>
            <a:off x="395536" y="4365104"/>
            <a:ext cx="8640762" cy="2303909"/>
          </a:xfrm>
        </p:spPr>
        <p:txBody>
          <a:bodyPr/>
          <a:lstStyle/>
          <a:p>
            <a:pPr algn="r" eaLnBrk="1" hangingPunct="1">
              <a:defRPr/>
            </a:pPr>
            <a:r>
              <a:rPr lang="uk-UA" altLang="uk-UA" sz="2800" b="1" dirty="0" smtClean="0">
                <a:solidFill>
                  <a:srgbClr val="00FF00"/>
                </a:solidFill>
              </a:rPr>
              <a:t>Розробник</a:t>
            </a:r>
            <a:r>
              <a:rPr lang="en-US" altLang="uk-UA" sz="2800" b="1" dirty="0" smtClean="0">
                <a:solidFill>
                  <a:srgbClr val="00FF00"/>
                </a:solidFill>
              </a:rPr>
              <a:t>: </a:t>
            </a:r>
            <a:endParaRPr lang="uk-UA" altLang="uk-UA" sz="2800" b="1" dirty="0" smtClean="0">
              <a:solidFill>
                <a:srgbClr val="00FF00"/>
              </a:solidFill>
            </a:endParaRPr>
          </a:p>
          <a:p>
            <a:pPr algn="r" eaLnBrk="1" hangingPunct="1">
              <a:defRPr/>
            </a:pPr>
            <a:r>
              <a:rPr lang="uk-UA" altLang="uk-UA" sz="2800" b="1" dirty="0" smtClean="0">
                <a:solidFill>
                  <a:srgbClr val="00FF00"/>
                </a:solidFill>
              </a:rPr>
              <a:t>Методист, викладач інформатики </a:t>
            </a:r>
          </a:p>
          <a:p>
            <a:pPr algn="r" eaLnBrk="1" hangingPunct="1">
              <a:defRPr/>
            </a:pPr>
            <a:r>
              <a:rPr lang="uk-UA" altLang="uk-UA" sz="2800" b="1" dirty="0" smtClean="0">
                <a:solidFill>
                  <a:srgbClr val="00FF00"/>
                </a:solidFill>
              </a:rPr>
              <a:t>та </a:t>
            </a:r>
            <a:r>
              <a:rPr lang="uk-UA" altLang="uk-UA" sz="2800" b="1" dirty="0" err="1" smtClean="0">
                <a:solidFill>
                  <a:srgbClr val="00FF00"/>
                </a:solidFill>
              </a:rPr>
              <a:t>комп</a:t>
            </a:r>
            <a:r>
              <a:rPr lang="en-US" altLang="uk-UA" sz="2800" b="1" dirty="0" smtClean="0">
                <a:solidFill>
                  <a:srgbClr val="00FF00"/>
                </a:solidFill>
              </a:rPr>
              <a:t>’</a:t>
            </a:r>
            <a:r>
              <a:rPr lang="uk-UA" altLang="uk-UA" sz="2800" b="1" dirty="0" err="1" smtClean="0">
                <a:solidFill>
                  <a:srgbClr val="00FF00"/>
                </a:solidFill>
              </a:rPr>
              <a:t>ютерних</a:t>
            </a:r>
            <a:r>
              <a:rPr lang="uk-UA" altLang="uk-UA" sz="2800" b="1" dirty="0" smtClean="0">
                <a:solidFill>
                  <a:srgbClr val="00FF00"/>
                </a:solidFill>
              </a:rPr>
              <a:t> дисциплін</a:t>
            </a:r>
          </a:p>
          <a:p>
            <a:pPr algn="r" eaLnBrk="1" hangingPunct="1">
              <a:defRPr/>
            </a:pPr>
            <a:r>
              <a:rPr lang="uk-UA" altLang="uk-UA" sz="2800" b="1" dirty="0" smtClean="0">
                <a:solidFill>
                  <a:srgbClr val="00FF00"/>
                </a:solidFill>
              </a:rPr>
              <a:t> </a:t>
            </a:r>
            <a:r>
              <a:rPr lang="uk-UA" altLang="uk-UA" sz="2800" b="1" dirty="0" err="1" smtClean="0">
                <a:solidFill>
                  <a:srgbClr val="00FF00"/>
                </a:solidFill>
              </a:rPr>
              <a:t>Ярич</a:t>
            </a:r>
            <a:r>
              <a:rPr lang="uk-UA" altLang="uk-UA" sz="2800" b="1" dirty="0" smtClean="0">
                <a:solidFill>
                  <a:srgbClr val="00FF00"/>
                </a:solidFill>
              </a:rPr>
              <a:t> Ігор Ярославович</a:t>
            </a:r>
            <a:endParaRPr lang="ru-RU" altLang="uk-UA" sz="2800" b="1" dirty="0" smtClean="0">
              <a:solidFill>
                <a:srgbClr val="00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27650"/>
                                        </p:tgtEl>
                                        <p:attrNameLst>
                                          <p:attrName>style.visibility</p:attrName>
                                        </p:attrNameLst>
                                      </p:cBhvr>
                                      <p:to>
                                        <p:strVal val="visible"/>
                                      </p:to>
                                    </p:set>
                                    <p:animEffect transition="in" filter="dissolve">
                                      <p:cBhvr>
                                        <p:cTn id="7" dur="2000"/>
                                        <p:tgtEl>
                                          <p:spTgt spid="27650"/>
                                        </p:tgtEl>
                                      </p:cBhvr>
                                    </p:animEffect>
                                  </p:childTnLst>
                                  <p:subTnLst>
                                    <p:audio>
                                      <p:cMediaNode>
                                        <p:cTn display="0" masterRel="sameClick">
                                          <p:stCondLst>
                                            <p:cond evt="begin" delay="0">
                                              <p:tn val="5"/>
                                            </p:cond>
                                          </p:stCondLst>
                                          <p:endCondLst>
                                            <p:cond evt="onStopAudio" delay="0">
                                              <p:tgtEl>
                                                <p:sldTgt/>
                                              </p:tgtEl>
                                            </p:cond>
                                          </p:endCondLst>
                                        </p:cTn>
                                        <p:tgtEl>
                                          <p:sndTgt r:embed="rId2" name="1].wav"/>
                                        </p:tgtEl>
                                      </p:cMediaNode>
                                    </p:audio>
                                  </p:subTnLst>
                                </p:cTn>
                              </p:par>
                            </p:childTnLst>
                          </p:cTn>
                        </p:par>
                        <p:par>
                          <p:cTn id="8" fill="hold" nodeType="afterGroup">
                            <p:stCondLst>
                              <p:cond delay="4600"/>
                            </p:stCondLst>
                            <p:childTnLst>
                              <p:par>
                                <p:cTn id="9" presetID="9" presetClass="entr" presetSubtype="0" fill="hold" grpId="0" nodeType="afterEffect">
                                  <p:stCondLst>
                                    <p:cond delay="500"/>
                                  </p:stCondLst>
                                  <p:childTnLst>
                                    <p:set>
                                      <p:cBhvr>
                                        <p:cTn id="10" dur="1" fill="hold">
                                          <p:stCondLst>
                                            <p:cond delay="0"/>
                                          </p:stCondLst>
                                        </p:cTn>
                                        <p:tgtEl>
                                          <p:spTgt spid="27651">
                                            <p:txEl>
                                              <p:pRg st="0" end="0"/>
                                            </p:txEl>
                                          </p:spTgt>
                                        </p:tgtEl>
                                        <p:attrNameLst>
                                          <p:attrName>style.visibility</p:attrName>
                                        </p:attrNameLst>
                                      </p:cBhvr>
                                      <p:to>
                                        <p:strVal val="visible"/>
                                      </p:to>
                                    </p:set>
                                    <p:animEffect transition="in" filter="dissolve">
                                      <p:cBhvr>
                                        <p:cTn id="11" dur="3000"/>
                                        <p:tgtEl>
                                          <p:spTgt spid="27651">
                                            <p:txEl>
                                              <p:pRg st="0" end="0"/>
                                            </p:txEl>
                                          </p:spTgt>
                                        </p:tgtEl>
                                      </p:cBhvr>
                                    </p:animEffect>
                                  </p:childTnLst>
                                </p:cTn>
                              </p:par>
                            </p:childTnLst>
                          </p:cTn>
                        </p:par>
                        <p:par>
                          <p:cTn id="12" fill="hold" nodeType="afterGroup">
                            <p:stCondLst>
                              <p:cond delay="8100"/>
                            </p:stCondLst>
                            <p:childTnLst>
                              <p:par>
                                <p:cTn id="13" presetID="9" presetClass="entr" presetSubtype="0" fill="hold" grpId="0" nodeType="afterEffect">
                                  <p:stCondLst>
                                    <p:cond delay="500"/>
                                  </p:stCondLst>
                                  <p:childTnLst>
                                    <p:set>
                                      <p:cBhvr>
                                        <p:cTn id="14" dur="1" fill="hold">
                                          <p:stCondLst>
                                            <p:cond delay="0"/>
                                          </p:stCondLst>
                                        </p:cTn>
                                        <p:tgtEl>
                                          <p:spTgt spid="27651">
                                            <p:txEl>
                                              <p:pRg st="1" end="1"/>
                                            </p:txEl>
                                          </p:spTgt>
                                        </p:tgtEl>
                                        <p:attrNameLst>
                                          <p:attrName>style.visibility</p:attrName>
                                        </p:attrNameLst>
                                      </p:cBhvr>
                                      <p:to>
                                        <p:strVal val="visible"/>
                                      </p:to>
                                    </p:set>
                                    <p:animEffect transition="in" filter="dissolve">
                                      <p:cBhvr>
                                        <p:cTn id="15" dur="3000"/>
                                        <p:tgtEl>
                                          <p:spTgt spid="27651">
                                            <p:txEl>
                                              <p:pRg st="1" end="1"/>
                                            </p:txEl>
                                          </p:spTgt>
                                        </p:tgtEl>
                                      </p:cBhvr>
                                    </p:animEffect>
                                  </p:childTnLst>
                                </p:cTn>
                              </p:par>
                            </p:childTnLst>
                          </p:cTn>
                        </p:par>
                        <p:par>
                          <p:cTn id="16" fill="hold" nodeType="afterGroup">
                            <p:stCondLst>
                              <p:cond delay="11600"/>
                            </p:stCondLst>
                            <p:childTnLst>
                              <p:par>
                                <p:cTn id="17" presetID="9" presetClass="entr" presetSubtype="0" fill="hold" grpId="0" nodeType="afterEffect">
                                  <p:stCondLst>
                                    <p:cond delay="500"/>
                                  </p:stCondLst>
                                  <p:childTnLst>
                                    <p:set>
                                      <p:cBhvr>
                                        <p:cTn id="18" dur="1" fill="hold">
                                          <p:stCondLst>
                                            <p:cond delay="0"/>
                                          </p:stCondLst>
                                        </p:cTn>
                                        <p:tgtEl>
                                          <p:spTgt spid="27651">
                                            <p:txEl>
                                              <p:pRg st="2" end="2"/>
                                            </p:txEl>
                                          </p:spTgt>
                                        </p:tgtEl>
                                        <p:attrNameLst>
                                          <p:attrName>style.visibility</p:attrName>
                                        </p:attrNameLst>
                                      </p:cBhvr>
                                      <p:to>
                                        <p:strVal val="visible"/>
                                      </p:to>
                                    </p:set>
                                    <p:animEffect transition="in" filter="dissolve">
                                      <p:cBhvr>
                                        <p:cTn id="19" dur="3000"/>
                                        <p:tgtEl>
                                          <p:spTgt spid="27651">
                                            <p:txEl>
                                              <p:pRg st="2" end="2"/>
                                            </p:txEl>
                                          </p:spTgt>
                                        </p:tgtEl>
                                      </p:cBhvr>
                                    </p:animEffect>
                                  </p:childTnLst>
                                </p:cTn>
                              </p:par>
                            </p:childTnLst>
                          </p:cTn>
                        </p:par>
                        <p:par>
                          <p:cTn id="20" fill="hold" nodeType="afterGroup">
                            <p:stCondLst>
                              <p:cond delay="15100"/>
                            </p:stCondLst>
                            <p:childTnLst>
                              <p:par>
                                <p:cTn id="21" presetID="9" presetClass="entr" presetSubtype="0" fill="hold" grpId="0" nodeType="afterEffect">
                                  <p:stCondLst>
                                    <p:cond delay="500"/>
                                  </p:stCondLst>
                                  <p:childTnLst>
                                    <p:set>
                                      <p:cBhvr>
                                        <p:cTn id="22" dur="1" fill="hold">
                                          <p:stCondLst>
                                            <p:cond delay="0"/>
                                          </p:stCondLst>
                                        </p:cTn>
                                        <p:tgtEl>
                                          <p:spTgt spid="27651">
                                            <p:txEl>
                                              <p:pRg st="3" end="3"/>
                                            </p:txEl>
                                          </p:spTgt>
                                        </p:tgtEl>
                                        <p:attrNameLst>
                                          <p:attrName>style.visibility</p:attrName>
                                        </p:attrNameLst>
                                      </p:cBhvr>
                                      <p:to>
                                        <p:strVal val="visible"/>
                                      </p:to>
                                    </p:set>
                                    <p:animEffect transition="in" filter="dissolve">
                                      <p:cBhvr>
                                        <p:cTn id="23" dur="30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a:xfrm>
            <a:off x="457200" y="274638"/>
            <a:ext cx="8229600" cy="922114"/>
          </a:xfrm>
        </p:spPr>
        <p:txBody>
          <a:bodyPr/>
          <a:lstStyle/>
          <a:p>
            <a:pPr eaLnBrk="1" hangingPunct="1">
              <a:defRPr/>
            </a:pPr>
            <a:r>
              <a:rPr lang="uk-UA" altLang="uk-UA" i="1" dirty="0" smtClean="0"/>
              <a:t>5. Застосування баз знань</a:t>
            </a:r>
            <a:endParaRPr lang="ru-RU" altLang="uk-UA" i="1" dirty="0" smtClean="0"/>
          </a:p>
        </p:txBody>
      </p:sp>
      <p:sp>
        <p:nvSpPr>
          <p:cNvPr id="125955" name="Rectangle 3"/>
          <p:cNvSpPr>
            <a:spLocks noGrp="1" noChangeArrowheads="1"/>
          </p:cNvSpPr>
          <p:nvPr>
            <p:ph type="body" idx="1"/>
          </p:nvPr>
        </p:nvSpPr>
        <p:spPr>
          <a:xfrm>
            <a:off x="457200" y="1341438"/>
            <a:ext cx="8229600" cy="1150937"/>
          </a:xfrm>
        </p:spPr>
        <p:txBody>
          <a:bodyPr/>
          <a:lstStyle/>
          <a:p>
            <a:pPr algn="ctr" eaLnBrk="1" hangingPunct="1">
              <a:lnSpc>
                <a:spcPct val="80000"/>
              </a:lnSpc>
              <a:buFont typeface="Wingdings" pitchFamily="2" charset="2"/>
              <a:buNone/>
              <a:defRPr/>
            </a:pPr>
            <a:r>
              <a:rPr lang="uk-UA" altLang="uk-UA" sz="2800" b="1" i="1" smtClean="0"/>
              <a:t>Знання</a:t>
            </a:r>
            <a:r>
              <a:rPr lang="uk-UA" altLang="uk-UA" sz="2800" b="1" smtClean="0"/>
              <a:t> не народжуються самі по собі, вони з'являються в результаті трансформації одних елементів </a:t>
            </a:r>
            <a:r>
              <a:rPr lang="uk-UA" altLang="uk-UA" sz="2800" b="1" i="1" smtClean="0"/>
              <a:t>інформаційного простору</a:t>
            </a:r>
            <a:r>
              <a:rPr lang="uk-UA" altLang="uk-UA" sz="2800" b="1" smtClean="0"/>
              <a:t> в інші. </a:t>
            </a:r>
            <a:endParaRPr lang="ru-RU" altLang="uk-UA" sz="2800" b="1" smtClean="0"/>
          </a:p>
        </p:txBody>
      </p:sp>
      <p:grpSp>
        <p:nvGrpSpPr>
          <p:cNvPr id="29700" name="Group 19"/>
          <p:cNvGrpSpPr>
            <a:grpSpLocks/>
          </p:cNvGrpSpPr>
          <p:nvPr/>
        </p:nvGrpSpPr>
        <p:grpSpPr bwMode="auto">
          <a:xfrm>
            <a:off x="1308100" y="2636838"/>
            <a:ext cx="5715000" cy="3960812"/>
            <a:chOff x="1969" y="5994"/>
            <a:chExt cx="9000" cy="6660"/>
          </a:xfrm>
        </p:grpSpPr>
        <p:sp>
          <p:nvSpPr>
            <p:cNvPr id="29701" name="AutoShape 20"/>
            <p:cNvSpPr>
              <a:spLocks noChangeArrowheads="1"/>
            </p:cNvSpPr>
            <p:nvPr/>
          </p:nvSpPr>
          <p:spPr bwMode="auto">
            <a:xfrm>
              <a:off x="2061" y="11574"/>
              <a:ext cx="2880" cy="900"/>
            </a:xfrm>
            <a:prstGeom prst="roundRect">
              <a:avLst>
                <a:gd name="adj" fmla="val 16667"/>
              </a:avLst>
            </a:prstGeom>
            <a:solidFill>
              <a:srgbClr val="FFFFFF"/>
            </a:solidFill>
            <a:ln w="9525">
              <a:solidFill>
                <a:srgbClr val="000000"/>
              </a:solidFill>
              <a:round/>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b="1">
                  <a:solidFill>
                    <a:srgbClr val="CC6600"/>
                  </a:solidFill>
                  <a:latin typeface="Arial" charset="0"/>
                </a:rPr>
                <a:t>ДАНІ</a:t>
              </a:r>
              <a:endParaRPr lang="ru-RU" altLang="uk-UA" sz="1800">
                <a:solidFill>
                  <a:srgbClr val="CC6600"/>
                </a:solidFill>
                <a:latin typeface="Arial" charset="0"/>
              </a:endParaRPr>
            </a:p>
          </p:txBody>
        </p:sp>
        <p:sp>
          <p:nvSpPr>
            <p:cNvPr id="29702" name="AutoShape 21"/>
            <p:cNvSpPr>
              <a:spLocks noChangeArrowheads="1"/>
            </p:cNvSpPr>
            <p:nvPr/>
          </p:nvSpPr>
          <p:spPr bwMode="auto">
            <a:xfrm>
              <a:off x="2961" y="9954"/>
              <a:ext cx="2880" cy="900"/>
            </a:xfrm>
            <a:prstGeom prst="roundRect">
              <a:avLst>
                <a:gd name="adj" fmla="val 16667"/>
              </a:avLst>
            </a:prstGeom>
            <a:solidFill>
              <a:srgbClr val="FFFFFF"/>
            </a:solidFill>
            <a:ln w="9525">
              <a:solidFill>
                <a:srgbClr val="000000"/>
              </a:solidFill>
              <a:round/>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b="1">
                  <a:solidFill>
                    <a:srgbClr val="CC6600"/>
                  </a:solidFill>
                  <a:latin typeface="Arial" charset="0"/>
                </a:rPr>
                <a:t>ІНФОРМАЦІЯ</a:t>
              </a:r>
              <a:endParaRPr lang="ru-RU" altLang="uk-UA" sz="1800">
                <a:solidFill>
                  <a:srgbClr val="CC6600"/>
                </a:solidFill>
                <a:latin typeface="Arial" charset="0"/>
              </a:endParaRPr>
            </a:p>
          </p:txBody>
        </p:sp>
        <p:sp>
          <p:nvSpPr>
            <p:cNvPr id="29703" name="AutoShape 22"/>
            <p:cNvSpPr>
              <a:spLocks noChangeArrowheads="1"/>
            </p:cNvSpPr>
            <p:nvPr/>
          </p:nvSpPr>
          <p:spPr bwMode="auto">
            <a:xfrm>
              <a:off x="4041" y="8334"/>
              <a:ext cx="2880" cy="900"/>
            </a:xfrm>
            <a:prstGeom prst="roundRect">
              <a:avLst>
                <a:gd name="adj" fmla="val 16667"/>
              </a:avLst>
            </a:prstGeom>
            <a:solidFill>
              <a:srgbClr val="FFFFFF"/>
            </a:solidFill>
            <a:ln w="9525">
              <a:solidFill>
                <a:srgbClr val="000000"/>
              </a:solidFill>
              <a:round/>
              <a:headEnd/>
              <a:tailEnd/>
            </a:ln>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b="1">
                  <a:solidFill>
                    <a:srgbClr val="CC6600"/>
                  </a:solidFill>
                  <a:latin typeface="Arial" charset="0"/>
                </a:rPr>
                <a:t>ЗНАННЯ</a:t>
              </a:r>
              <a:endParaRPr lang="ru-RU" altLang="uk-UA" sz="1800">
                <a:solidFill>
                  <a:srgbClr val="CC6600"/>
                </a:solidFill>
                <a:latin typeface="Arial" charset="0"/>
              </a:endParaRPr>
            </a:p>
          </p:txBody>
        </p:sp>
        <p:sp>
          <p:nvSpPr>
            <p:cNvPr id="29704" name="AutoShape 23"/>
            <p:cNvSpPr>
              <a:spLocks noChangeArrowheads="1"/>
            </p:cNvSpPr>
            <p:nvPr/>
          </p:nvSpPr>
          <p:spPr bwMode="auto">
            <a:xfrm>
              <a:off x="5479" y="6714"/>
              <a:ext cx="2880" cy="900"/>
            </a:xfrm>
            <a:prstGeom prst="roundRect">
              <a:avLst>
                <a:gd name="adj" fmla="val 16667"/>
              </a:avLst>
            </a:prstGeom>
            <a:solidFill>
              <a:srgbClr val="FFFFFF"/>
            </a:solidFill>
            <a:ln w="9525">
              <a:solidFill>
                <a:srgbClr val="000000"/>
              </a:solidFill>
              <a:round/>
              <a:headEnd/>
              <a:tailEnd/>
            </a:ln>
          </p:spPr>
          <p:txBody>
            <a:bodyPr lIns="90000" tIns="46800" rIns="90000" bIns="46800"/>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b="1">
                  <a:solidFill>
                    <a:srgbClr val="CC6600"/>
                  </a:solidFill>
                  <a:latin typeface="Arial" charset="0"/>
                </a:rPr>
                <a:t>МУДРІСТЬ</a:t>
              </a:r>
              <a:endParaRPr lang="ru-RU" altLang="uk-UA" sz="1800">
                <a:solidFill>
                  <a:srgbClr val="CC6600"/>
                </a:solidFill>
                <a:latin typeface="Arial" charset="0"/>
              </a:endParaRPr>
            </a:p>
          </p:txBody>
        </p:sp>
        <p:sp>
          <p:nvSpPr>
            <p:cNvPr id="29705" name="Line 24"/>
            <p:cNvSpPr>
              <a:spLocks noChangeShapeType="1"/>
            </p:cNvSpPr>
            <p:nvPr/>
          </p:nvSpPr>
          <p:spPr bwMode="auto">
            <a:xfrm flipV="1">
              <a:off x="3409" y="10854"/>
              <a:ext cx="90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9706" name="Text Box 25"/>
            <p:cNvSpPr txBox="1">
              <a:spLocks noChangeArrowheads="1"/>
            </p:cNvSpPr>
            <p:nvPr/>
          </p:nvSpPr>
          <p:spPr bwMode="auto">
            <a:xfrm>
              <a:off x="3861" y="10890"/>
              <a:ext cx="234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a:latin typeface="Arial" charset="0"/>
                </a:rPr>
                <a:t>ЗВ</a:t>
              </a:r>
              <a:r>
                <a:rPr lang="en-US" altLang="uk-UA" sz="1400">
                  <a:latin typeface="Arial" charset="0"/>
                </a:rPr>
                <a:t>’</a:t>
              </a:r>
              <a:r>
                <a:rPr lang="uk-UA" altLang="uk-UA" sz="1400">
                  <a:latin typeface="Arial" charset="0"/>
                </a:rPr>
                <a:t>ЯЗКИ</a:t>
              </a:r>
              <a:endParaRPr lang="ru-RU" altLang="uk-UA" sz="1800">
                <a:latin typeface="Arial" charset="0"/>
              </a:endParaRPr>
            </a:p>
          </p:txBody>
        </p:sp>
        <p:sp>
          <p:nvSpPr>
            <p:cNvPr id="29707" name="Text Box 26"/>
            <p:cNvSpPr txBox="1">
              <a:spLocks noChangeArrowheads="1"/>
            </p:cNvSpPr>
            <p:nvPr/>
          </p:nvSpPr>
          <p:spPr bwMode="auto">
            <a:xfrm>
              <a:off x="4761" y="9414"/>
              <a:ext cx="234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a:latin typeface="Arial" charset="0"/>
                </a:rPr>
                <a:t>ШАБЛОНИ</a:t>
              </a:r>
              <a:endParaRPr lang="ru-RU" altLang="uk-UA" sz="1800">
                <a:latin typeface="Arial" charset="0"/>
              </a:endParaRPr>
            </a:p>
          </p:txBody>
        </p:sp>
        <p:sp>
          <p:nvSpPr>
            <p:cNvPr id="29708" name="Line 27"/>
            <p:cNvSpPr>
              <a:spLocks noChangeShapeType="1"/>
            </p:cNvSpPr>
            <p:nvPr/>
          </p:nvSpPr>
          <p:spPr bwMode="auto">
            <a:xfrm flipV="1">
              <a:off x="4489" y="9234"/>
              <a:ext cx="90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9709" name="Line 28"/>
            <p:cNvSpPr>
              <a:spLocks noChangeShapeType="1"/>
            </p:cNvSpPr>
            <p:nvPr/>
          </p:nvSpPr>
          <p:spPr bwMode="auto">
            <a:xfrm flipV="1">
              <a:off x="5569" y="7614"/>
              <a:ext cx="126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9710" name="Text Box 29"/>
            <p:cNvSpPr txBox="1">
              <a:spLocks noChangeArrowheads="1"/>
            </p:cNvSpPr>
            <p:nvPr/>
          </p:nvSpPr>
          <p:spPr bwMode="auto">
            <a:xfrm>
              <a:off x="6201" y="7794"/>
              <a:ext cx="234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a:latin typeface="Arial" charset="0"/>
                </a:rPr>
                <a:t>ПРИНЦИПИ</a:t>
              </a:r>
              <a:endParaRPr lang="ru-RU" altLang="uk-UA" sz="1800">
                <a:latin typeface="Arial" charset="0"/>
              </a:endParaRPr>
            </a:p>
          </p:txBody>
        </p:sp>
        <p:sp>
          <p:nvSpPr>
            <p:cNvPr id="29711" name="Line 30"/>
            <p:cNvSpPr>
              <a:spLocks noChangeShapeType="1"/>
            </p:cNvSpPr>
            <p:nvPr/>
          </p:nvSpPr>
          <p:spPr bwMode="auto">
            <a:xfrm>
              <a:off x="1969" y="12654"/>
              <a:ext cx="9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9712" name="Line 31"/>
            <p:cNvSpPr>
              <a:spLocks noChangeShapeType="1"/>
            </p:cNvSpPr>
            <p:nvPr/>
          </p:nvSpPr>
          <p:spPr bwMode="auto">
            <a:xfrm flipV="1">
              <a:off x="1969" y="5994"/>
              <a:ext cx="0" cy="66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29713" name="Text Box 32"/>
            <p:cNvSpPr txBox="1">
              <a:spLocks noChangeArrowheads="1"/>
            </p:cNvSpPr>
            <p:nvPr/>
          </p:nvSpPr>
          <p:spPr bwMode="auto">
            <a:xfrm>
              <a:off x="8181" y="12114"/>
              <a:ext cx="234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a:latin typeface="Arial" charset="0"/>
                </a:rPr>
                <a:t>РОЗУМІННЯ</a:t>
              </a:r>
              <a:endParaRPr lang="ru-RU" altLang="uk-UA" sz="1800">
                <a:latin typeface="Arial" charset="0"/>
              </a:endParaRPr>
            </a:p>
          </p:txBody>
        </p:sp>
        <p:sp>
          <p:nvSpPr>
            <p:cNvPr id="29714" name="Text Box 33"/>
            <p:cNvSpPr txBox="1">
              <a:spLocks noChangeArrowheads="1"/>
            </p:cNvSpPr>
            <p:nvPr/>
          </p:nvSpPr>
          <p:spPr bwMode="auto">
            <a:xfrm>
              <a:off x="2061" y="6174"/>
              <a:ext cx="234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400">
                  <a:latin typeface="Arial" charset="0"/>
                </a:rPr>
                <a:t>ЗВ</a:t>
              </a:r>
              <a:r>
                <a:rPr lang="en-US" altLang="uk-UA" sz="1400">
                  <a:latin typeface="Arial" charset="0"/>
                </a:rPr>
                <a:t>’</a:t>
              </a:r>
              <a:r>
                <a:rPr lang="uk-UA" altLang="uk-UA" sz="1400">
                  <a:latin typeface="Arial" charset="0"/>
                </a:rPr>
                <a:t>ЯЗНІСТЬ</a:t>
              </a:r>
              <a:endParaRPr lang="ru-RU" altLang="uk-UA" sz="1800">
                <a:latin typeface="Arial"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p:txBody>
          <a:bodyPr/>
          <a:lstStyle/>
          <a:p>
            <a:pPr eaLnBrk="1" hangingPunct="1">
              <a:defRPr/>
            </a:pPr>
            <a:r>
              <a:rPr lang="uk-UA" altLang="uk-UA" b="0" smtClean="0">
                <a:solidFill>
                  <a:schemeClr val="folHlink"/>
                </a:solidFill>
              </a:rPr>
              <a:t>Аспекти мети ЗНАНЬ</a:t>
            </a:r>
            <a:endParaRPr lang="ru-RU" altLang="uk-UA" b="0" smtClean="0">
              <a:solidFill>
                <a:schemeClr val="folHlink"/>
              </a:solidFill>
            </a:endParaRPr>
          </a:p>
        </p:txBody>
      </p:sp>
      <p:pic>
        <p:nvPicPr>
          <p:cNvPr id="119811" name="Picture 3" descr="1"/>
          <p:cNvPicPr>
            <a:picLocks noGrp="1" noChangeAspect="1" noChangeArrowheads="1"/>
          </p:cNvPicPr>
          <p:nvPr>
            <p:ph type="clipArt" sz="half" idx="1"/>
          </p:nvPr>
        </p:nvPicPr>
        <p:blipFill>
          <a:blip r:embed="rId2">
            <a:lum bright="-6000"/>
            <a:grayscl/>
            <a:extLst>
              <a:ext uri="{28A0092B-C50C-407E-A947-70E740481C1C}">
                <a14:useLocalDpi xmlns:a14="http://schemas.microsoft.com/office/drawing/2010/main" val="0"/>
              </a:ext>
            </a:extLst>
          </a:blip>
          <a:srcRect/>
          <a:stretch>
            <a:fillRect/>
          </a:stretch>
        </p:blipFill>
        <p:spPr>
          <a:xfrm>
            <a:off x="900113" y="1484313"/>
            <a:ext cx="7272337" cy="46513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19811"/>
                                        </p:tgtEl>
                                        <p:attrNameLst>
                                          <p:attrName>style.visibility</p:attrName>
                                        </p:attrNameLst>
                                      </p:cBhvr>
                                      <p:to>
                                        <p:strVal val="visible"/>
                                      </p:to>
                                    </p:set>
                                    <p:animEffect transition="in" filter="dissolve">
                                      <p:cBhvr>
                                        <p:cTn id="7" dur="500"/>
                                        <p:tgtEl>
                                          <p:spTgt spid="11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p:txBody>
          <a:bodyPr/>
          <a:lstStyle/>
          <a:p>
            <a:pPr eaLnBrk="1" hangingPunct="1">
              <a:defRPr/>
            </a:pPr>
            <a:r>
              <a:rPr lang="uk-UA" altLang="uk-UA" sz="4000" b="0" smtClean="0">
                <a:solidFill>
                  <a:schemeClr val="folHlink"/>
                </a:solidFill>
              </a:rPr>
              <a:t>Модель–“цибулина” ЗНАНЬ</a:t>
            </a:r>
            <a:endParaRPr lang="ru-RU" altLang="uk-UA" sz="4000" b="0" smtClean="0">
              <a:solidFill>
                <a:schemeClr val="folHlink"/>
              </a:solidFill>
            </a:endParaRPr>
          </a:p>
        </p:txBody>
      </p:sp>
      <p:pic>
        <p:nvPicPr>
          <p:cNvPr id="31747" name="Picture 3" descr="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28775"/>
            <a:ext cx="86423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a:xfrm>
            <a:off x="457200" y="274638"/>
            <a:ext cx="8229600" cy="850106"/>
          </a:xfrm>
        </p:spPr>
        <p:txBody>
          <a:bodyPr/>
          <a:lstStyle/>
          <a:p>
            <a:pPr eaLnBrk="1" hangingPunct="1">
              <a:defRPr/>
            </a:pPr>
            <a:r>
              <a:rPr lang="uk-UA" altLang="uk-UA" sz="2800" b="0" dirty="0" smtClean="0">
                <a:solidFill>
                  <a:schemeClr val="folHlink"/>
                </a:solidFill>
              </a:rPr>
              <a:t>Загальна схема формування </a:t>
            </a:r>
            <a:br>
              <a:rPr lang="uk-UA" altLang="uk-UA" sz="2800" b="0" dirty="0" smtClean="0">
                <a:solidFill>
                  <a:schemeClr val="folHlink"/>
                </a:solidFill>
              </a:rPr>
            </a:br>
            <a:r>
              <a:rPr lang="uk-UA" altLang="uk-UA" sz="2800" b="0" dirty="0" smtClean="0">
                <a:solidFill>
                  <a:schemeClr val="folHlink"/>
                </a:solidFill>
              </a:rPr>
              <a:t>математичної моделі ЗНАНЬ</a:t>
            </a:r>
            <a:endParaRPr lang="ru-RU" altLang="uk-UA" sz="2800" b="0" dirty="0" smtClean="0">
              <a:solidFill>
                <a:schemeClr val="folHlink"/>
              </a:solidFill>
            </a:endParaRPr>
          </a:p>
        </p:txBody>
      </p:sp>
      <p:sp>
        <p:nvSpPr>
          <p:cNvPr id="32771" name="Rectangle 3"/>
          <p:cNvSpPr>
            <a:spLocks noChangeArrowheads="1"/>
          </p:cNvSpPr>
          <p:nvPr/>
        </p:nvSpPr>
        <p:spPr bwMode="auto">
          <a:xfrm>
            <a:off x="827088" y="2130425"/>
            <a:ext cx="1944687"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800">
                <a:solidFill>
                  <a:srgbClr val="000000"/>
                </a:solidFill>
                <a:latin typeface="Verdana" pitchFamily="34" charset="0"/>
              </a:rPr>
              <a:t>Реальна </a:t>
            </a:r>
          </a:p>
          <a:p>
            <a:pPr algn="ctr" eaLnBrk="1" hangingPunct="1">
              <a:spcBef>
                <a:spcPct val="0"/>
              </a:spcBef>
              <a:buClrTx/>
              <a:buSzTx/>
              <a:buFontTx/>
              <a:buNone/>
            </a:pPr>
            <a:r>
              <a:rPr lang="uk-UA" altLang="uk-UA" sz="1800">
                <a:solidFill>
                  <a:srgbClr val="000000"/>
                </a:solidFill>
                <a:latin typeface="Verdana" pitchFamily="34" charset="0"/>
              </a:rPr>
              <a:t>система</a:t>
            </a:r>
            <a:endParaRPr lang="ru-RU" altLang="uk-UA" sz="1800">
              <a:solidFill>
                <a:srgbClr val="000000"/>
              </a:solidFill>
              <a:latin typeface="Verdana" pitchFamily="34" charset="0"/>
            </a:endParaRPr>
          </a:p>
        </p:txBody>
      </p:sp>
      <p:sp>
        <p:nvSpPr>
          <p:cNvPr id="32772" name="Rectangle 4"/>
          <p:cNvSpPr>
            <a:spLocks noChangeArrowheads="1"/>
          </p:cNvSpPr>
          <p:nvPr/>
        </p:nvSpPr>
        <p:spPr bwMode="auto">
          <a:xfrm>
            <a:off x="827088" y="3213100"/>
            <a:ext cx="1944687"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800">
                <a:solidFill>
                  <a:srgbClr val="000000"/>
                </a:solidFill>
                <a:latin typeface="Verdana" pitchFamily="34" charset="0"/>
              </a:rPr>
              <a:t>Декомпозиція </a:t>
            </a:r>
          </a:p>
          <a:p>
            <a:pPr algn="ctr" eaLnBrk="1" hangingPunct="1">
              <a:spcBef>
                <a:spcPct val="0"/>
              </a:spcBef>
              <a:buClrTx/>
              <a:buSzTx/>
              <a:buFontTx/>
              <a:buNone/>
            </a:pPr>
            <a:r>
              <a:rPr lang="uk-UA" altLang="uk-UA" sz="1800">
                <a:solidFill>
                  <a:srgbClr val="000000"/>
                </a:solidFill>
                <a:latin typeface="Verdana" pitchFamily="34" charset="0"/>
              </a:rPr>
              <a:t>системи</a:t>
            </a:r>
            <a:endParaRPr lang="ru-RU" altLang="uk-UA" sz="1800">
              <a:solidFill>
                <a:srgbClr val="000000"/>
              </a:solidFill>
              <a:latin typeface="Verdana" pitchFamily="34" charset="0"/>
            </a:endParaRPr>
          </a:p>
        </p:txBody>
      </p:sp>
      <p:sp>
        <p:nvSpPr>
          <p:cNvPr id="32773" name="Rectangle 5"/>
          <p:cNvSpPr>
            <a:spLocks noChangeArrowheads="1"/>
          </p:cNvSpPr>
          <p:nvPr/>
        </p:nvSpPr>
        <p:spPr bwMode="auto">
          <a:xfrm>
            <a:off x="827088" y="4365625"/>
            <a:ext cx="1944687" cy="792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800">
                <a:solidFill>
                  <a:srgbClr val="000000"/>
                </a:solidFill>
                <a:latin typeface="Verdana" pitchFamily="34" charset="0"/>
              </a:rPr>
              <a:t>Визначення </a:t>
            </a:r>
          </a:p>
          <a:p>
            <a:pPr algn="ctr" eaLnBrk="1" hangingPunct="1">
              <a:spcBef>
                <a:spcPct val="0"/>
              </a:spcBef>
              <a:buClrTx/>
              <a:buSzTx/>
              <a:buFontTx/>
              <a:buNone/>
            </a:pPr>
            <a:r>
              <a:rPr lang="uk-UA" altLang="uk-UA" sz="1800">
                <a:solidFill>
                  <a:srgbClr val="000000"/>
                </a:solidFill>
                <a:latin typeface="Verdana" pitchFamily="34" charset="0"/>
              </a:rPr>
              <a:t>множини </a:t>
            </a:r>
          </a:p>
          <a:p>
            <a:pPr algn="ctr" eaLnBrk="1" hangingPunct="1">
              <a:spcBef>
                <a:spcPct val="0"/>
              </a:spcBef>
              <a:buClrTx/>
              <a:buSzTx/>
              <a:buFontTx/>
              <a:buNone/>
            </a:pPr>
            <a:r>
              <a:rPr lang="uk-UA" altLang="uk-UA" sz="1800">
                <a:solidFill>
                  <a:srgbClr val="000000"/>
                </a:solidFill>
                <a:latin typeface="Verdana" pitchFamily="34" charset="0"/>
              </a:rPr>
              <a:t>змінних</a:t>
            </a:r>
            <a:endParaRPr lang="ru-RU" altLang="uk-UA" sz="1800">
              <a:solidFill>
                <a:srgbClr val="000000"/>
              </a:solidFill>
              <a:latin typeface="Verdana" pitchFamily="34" charset="0"/>
            </a:endParaRPr>
          </a:p>
        </p:txBody>
      </p:sp>
      <p:sp>
        <p:nvSpPr>
          <p:cNvPr id="32774" name="Rectangle 6"/>
          <p:cNvSpPr>
            <a:spLocks noChangeArrowheads="1"/>
          </p:cNvSpPr>
          <p:nvPr/>
        </p:nvSpPr>
        <p:spPr bwMode="auto">
          <a:xfrm>
            <a:off x="827088" y="5588000"/>
            <a:ext cx="1944687" cy="649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800">
                <a:solidFill>
                  <a:srgbClr val="000000"/>
                </a:solidFill>
                <a:latin typeface="Verdana" pitchFamily="34" charset="0"/>
              </a:rPr>
              <a:t>Визначення</a:t>
            </a:r>
          </a:p>
          <a:p>
            <a:pPr algn="ctr" eaLnBrk="1" hangingPunct="1">
              <a:spcBef>
                <a:spcPct val="0"/>
              </a:spcBef>
              <a:buClrTx/>
              <a:buSzTx/>
              <a:buFontTx/>
              <a:buNone/>
            </a:pPr>
            <a:r>
              <a:rPr lang="uk-UA" altLang="uk-UA" sz="1800">
                <a:solidFill>
                  <a:srgbClr val="000000"/>
                </a:solidFill>
                <a:latin typeface="Verdana" pitchFamily="34" charset="0"/>
              </a:rPr>
              <a:t> зв</a:t>
            </a:r>
            <a:r>
              <a:rPr lang="en-US" altLang="uk-UA" sz="1800">
                <a:solidFill>
                  <a:srgbClr val="000000"/>
                </a:solidFill>
                <a:latin typeface="Verdana" pitchFamily="34" charset="0"/>
              </a:rPr>
              <a:t>’</a:t>
            </a:r>
            <a:r>
              <a:rPr lang="uk-UA" altLang="uk-UA" sz="1800">
                <a:solidFill>
                  <a:srgbClr val="000000"/>
                </a:solidFill>
                <a:latin typeface="Verdana" pitchFamily="34" charset="0"/>
              </a:rPr>
              <a:t>язків</a:t>
            </a:r>
            <a:endParaRPr lang="ru-RU" altLang="uk-UA" sz="1800">
              <a:solidFill>
                <a:srgbClr val="000000"/>
              </a:solidFill>
              <a:latin typeface="Verdana" pitchFamily="34" charset="0"/>
            </a:endParaRPr>
          </a:p>
        </p:txBody>
      </p:sp>
      <p:sp>
        <p:nvSpPr>
          <p:cNvPr id="32775" name="Rectangle 7"/>
          <p:cNvSpPr>
            <a:spLocks noChangeArrowheads="1"/>
          </p:cNvSpPr>
          <p:nvPr/>
        </p:nvSpPr>
        <p:spPr bwMode="auto">
          <a:xfrm>
            <a:off x="3563938" y="1341438"/>
            <a:ext cx="1944687" cy="1008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800">
                <a:solidFill>
                  <a:srgbClr val="000000"/>
                </a:solidFill>
                <a:latin typeface="Verdana" pitchFamily="34" charset="0"/>
              </a:rPr>
              <a:t>Планування </a:t>
            </a:r>
          </a:p>
          <a:p>
            <a:pPr algn="ctr" eaLnBrk="1" hangingPunct="1">
              <a:spcBef>
                <a:spcPct val="0"/>
              </a:spcBef>
              <a:buClrTx/>
              <a:buSzTx/>
              <a:buFontTx/>
              <a:buNone/>
            </a:pPr>
            <a:r>
              <a:rPr lang="uk-UA" altLang="uk-UA" sz="1800">
                <a:solidFill>
                  <a:srgbClr val="000000"/>
                </a:solidFill>
                <a:latin typeface="Verdana" pitchFamily="34" charset="0"/>
              </a:rPr>
              <a:t>і проведення </a:t>
            </a:r>
          </a:p>
          <a:p>
            <a:pPr algn="ctr" eaLnBrk="1" hangingPunct="1">
              <a:spcBef>
                <a:spcPct val="0"/>
              </a:spcBef>
              <a:buClrTx/>
              <a:buSzTx/>
              <a:buFontTx/>
              <a:buNone/>
            </a:pPr>
            <a:r>
              <a:rPr lang="uk-UA" altLang="uk-UA" sz="1800">
                <a:solidFill>
                  <a:srgbClr val="000000"/>
                </a:solidFill>
                <a:latin typeface="Verdana" pitchFamily="34" charset="0"/>
              </a:rPr>
              <a:t>експерименту</a:t>
            </a:r>
            <a:endParaRPr lang="ru-RU" altLang="uk-UA" sz="1800">
              <a:solidFill>
                <a:srgbClr val="000000"/>
              </a:solidFill>
              <a:latin typeface="Verdana" pitchFamily="34" charset="0"/>
            </a:endParaRPr>
          </a:p>
        </p:txBody>
      </p:sp>
      <p:sp>
        <p:nvSpPr>
          <p:cNvPr id="32776" name="Rectangle 8"/>
          <p:cNvSpPr>
            <a:spLocks noChangeArrowheads="1"/>
          </p:cNvSpPr>
          <p:nvPr/>
        </p:nvSpPr>
        <p:spPr bwMode="auto">
          <a:xfrm>
            <a:off x="3563938" y="3141663"/>
            <a:ext cx="1944687"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800">
                <a:solidFill>
                  <a:srgbClr val="000000"/>
                </a:solidFill>
                <a:latin typeface="Verdana" pitchFamily="34" charset="0"/>
              </a:rPr>
              <a:t>Перевірка </a:t>
            </a:r>
          </a:p>
          <a:p>
            <a:pPr algn="ctr" eaLnBrk="1" hangingPunct="1">
              <a:spcBef>
                <a:spcPct val="0"/>
              </a:spcBef>
              <a:buClrTx/>
              <a:buSzTx/>
              <a:buFontTx/>
              <a:buNone/>
            </a:pPr>
            <a:r>
              <a:rPr lang="uk-UA" altLang="uk-UA" sz="1800">
                <a:solidFill>
                  <a:srgbClr val="000000"/>
                </a:solidFill>
                <a:latin typeface="Verdana" pitchFamily="34" charset="0"/>
              </a:rPr>
              <a:t>адекватності</a:t>
            </a:r>
            <a:endParaRPr lang="ru-RU" altLang="uk-UA" sz="1800">
              <a:solidFill>
                <a:srgbClr val="000000"/>
              </a:solidFill>
              <a:latin typeface="Verdana" pitchFamily="34" charset="0"/>
            </a:endParaRPr>
          </a:p>
        </p:txBody>
      </p:sp>
      <p:sp>
        <p:nvSpPr>
          <p:cNvPr id="32777" name="Rectangle 9"/>
          <p:cNvSpPr>
            <a:spLocks noChangeArrowheads="1"/>
          </p:cNvSpPr>
          <p:nvPr/>
        </p:nvSpPr>
        <p:spPr bwMode="auto">
          <a:xfrm>
            <a:off x="3563938" y="4365625"/>
            <a:ext cx="1944687"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800">
                <a:solidFill>
                  <a:srgbClr val="000000"/>
                </a:solidFill>
                <a:latin typeface="Verdana" pitchFamily="34" charset="0"/>
              </a:rPr>
              <a:t>Ідентифікація</a:t>
            </a:r>
            <a:endParaRPr lang="ru-RU" altLang="uk-UA" sz="1800">
              <a:solidFill>
                <a:srgbClr val="000000"/>
              </a:solidFill>
              <a:latin typeface="Verdana" pitchFamily="34" charset="0"/>
            </a:endParaRPr>
          </a:p>
        </p:txBody>
      </p:sp>
      <p:sp>
        <p:nvSpPr>
          <p:cNvPr id="32778" name="Rectangle 10"/>
          <p:cNvSpPr>
            <a:spLocks noChangeArrowheads="1"/>
          </p:cNvSpPr>
          <p:nvPr/>
        </p:nvSpPr>
        <p:spPr bwMode="auto">
          <a:xfrm>
            <a:off x="3563938" y="5300663"/>
            <a:ext cx="1944687"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800">
                <a:solidFill>
                  <a:srgbClr val="000000"/>
                </a:solidFill>
                <a:latin typeface="Verdana" pitchFamily="34" charset="0"/>
              </a:rPr>
              <a:t>Побудова</a:t>
            </a:r>
          </a:p>
          <a:p>
            <a:pPr algn="ctr" eaLnBrk="1" hangingPunct="1">
              <a:spcBef>
                <a:spcPct val="0"/>
              </a:spcBef>
              <a:buClrTx/>
              <a:buSzTx/>
              <a:buFontTx/>
              <a:buNone/>
            </a:pPr>
            <a:r>
              <a:rPr lang="uk-UA" altLang="uk-UA" sz="1800">
                <a:solidFill>
                  <a:srgbClr val="000000"/>
                </a:solidFill>
                <a:latin typeface="Verdana" pitchFamily="34" charset="0"/>
              </a:rPr>
              <a:t>концептуальної</a:t>
            </a:r>
          </a:p>
          <a:p>
            <a:pPr algn="ctr" eaLnBrk="1" hangingPunct="1">
              <a:spcBef>
                <a:spcPct val="0"/>
              </a:spcBef>
              <a:buClrTx/>
              <a:buSzTx/>
              <a:buFontTx/>
              <a:buNone/>
            </a:pPr>
            <a:r>
              <a:rPr lang="uk-UA" altLang="uk-UA" sz="1800">
                <a:solidFill>
                  <a:srgbClr val="000000"/>
                </a:solidFill>
                <a:latin typeface="Verdana" pitchFamily="34" charset="0"/>
              </a:rPr>
              <a:t> моделі</a:t>
            </a:r>
            <a:endParaRPr lang="ru-RU" altLang="uk-UA" sz="1800">
              <a:solidFill>
                <a:srgbClr val="000000"/>
              </a:solidFill>
              <a:latin typeface="Verdana" pitchFamily="34" charset="0"/>
            </a:endParaRPr>
          </a:p>
        </p:txBody>
      </p:sp>
      <p:sp>
        <p:nvSpPr>
          <p:cNvPr id="32779" name="Rectangle 11"/>
          <p:cNvSpPr>
            <a:spLocks noChangeArrowheads="1"/>
          </p:cNvSpPr>
          <p:nvPr/>
        </p:nvSpPr>
        <p:spPr bwMode="auto">
          <a:xfrm>
            <a:off x="6408738" y="2062163"/>
            <a:ext cx="1908175"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800">
                <a:solidFill>
                  <a:srgbClr val="000000"/>
                </a:solidFill>
                <a:latin typeface="Verdana" pitchFamily="34" charset="0"/>
              </a:rPr>
              <a:t>Модель </a:t>
            </a:r>
          </a:p>
          <a:p>
            <a:pPr algn="ctr" eaLnBrk="1" hangingPunct="1">
              <a:spcBef>
                <a:spcPct val="0"/>
              </a:spcBef>
              <a:buClrTx/>
              <a:buSzTx/>
              <a:buFontTx/>
              <a:buNone/>
            </a:pPr>
            <a:r>
              <a:rPr lang="uk-UA" altLang="uk-UA" sz="1800">
                <a:solidFill>
                  <a:srgbClr val="000000"/>
                </a:solidFill>
                <a:latin typeface="Verdana" pitchFamily="34" charset="0"/>
              </a:rPr>
              <a:t>системи</a:t>
            </a:r>
            <a:endParaRPr lang="ru-RU" altLang="uk-UA" sz="1800">
              <a:solidFill>
                <a:srgbClr val="000000"/>
              </a:solidFill>
              <a:latin typeface="Verdana" pitchFamily="34" charset="0"/>
            </a:endParaRPr>
          </a:p>
        </p:txBody>
      </p:sp>
      <p:sp>
        <p:nvSpPr>
          <p:cNvPr id="32780" name="Rectangle 12"/>
          <p:cNvSpPr>
            <a:spLocks noChangeArrowheads="1"/>
          </p:cNvSpPr>
          <p:nvPr/>
        </p:nvSpPr>
        <p:spPr bwMode="auto">
          <a:xfrm>
            <a:off x="6408738" y="2924175"/>
            <a:ext cx="1908175" cy="936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800">
                <a:solidFill>
                  <a:srgbClr val="000000"/>
                </a:solidFill>
                <a:latin typeface="Verdana" pitchFamily="34" charset="0"/>
              </a:rPr>
              <a:t>Побудова</a:t>
            </a:r>
          </a:p>
          <a:p>
            <a:pPr algn="ctr" eaLnBrk="1" hangingPunct="1">
              <a:spcBef>
                <a:spcPct val="0"/>
              </a:spcBef>
              <a:buClrTx/>
              <a:buSzTx/>
              <a:buFontTx/>
              <a:buNone/>
            </a:pPr>
            <a:r>
              <a:rPr lang="uk-UA" altLang="uk-UA" sz="1800">
                <a:solidFill>
                  <a:srgbClr val="000000"/>
                </a:solidFill>
                <a:latin typeface="Verdana" pitchFamily="34" charset="0"/>
              </a:rPr>
              <a:t>динамічної</a:t>
            </a:r>
          </a:p>
          <a:p>
            <a:pPr algn="ctr" eaLnBrk="1" hangingPunct="1">
              <a:spcBef>
                <a:spcPct val="0"/>
              </a:spcBef>
              <a:buClrTx/>
              <a:buSzTx/>
              <a:buFontTx/>
              <a:buNone/>
            </a:pPr>
            <a:r>
              <a:rPr lang="uk-UA" altLang="uk-UA" sz="1800">
                <a:solidFill>
                  <a:srgbClr val="000000"/>
                </a:solidFill>
                <a:latin typeface="Verdana" pitchFamily="34" charset="0"/>
              </a:rPr>
              <a:t> моделі</a:t>
            </a:r>
            <a:endParaRPr lang="ru-RU" altLang="uk-UA" sz="1800">
              <a:solidFill>
                <a:srgbClr val="000000"/>
              </a:solidFill>
              <a:latin typeface="Verdana" pitchFamily="34" charset="0"/>
            </a:endParaRPr>
          </a:p>
        </p:txBody>
      </p:sp>
      <p:sp>
        <p:nvSpPr>
          <p:cNvPr id="32781" name="Rectangle 13"/>
          <p:cNvSpPr>
            <a:spLocks noChangeArrowheads="1"/>
          </p:cNvSpPr>
          <p:nvPr/>
        </p:nvSpPr>
        <p:spPr bwMode="auto">
          <a:xfrm>
            <a:off x="6443663" y="4149725"/>
            <a:ext cx="19081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800">
                <a:solidFill>
                  <a:srgbClr val="000000"/>
                </a:solidFill>
                <a:latin typeface="Verdana" pitchFamily="34" charset="0"/>
              </a:rPr>
              <a:t>Агрегація</a:t>
            </a:r>
          </a:p>
          <a:p>
            <a:pPr algn="ctr" eaLnBrk="1" hangingPunct="1">
              <a:spcBef>
                <a:spcPct val="0"/>
              </a:spcBef>
              <a:buClrTx/>
              <a:buSzTx/>
              <a:buFontTx/>
              <a:buNone/>
            </a:pPr>
            <a:r>
              <a:rPr lang="uk-UA" altLang="uk-UA" sz="1800">
                <a:solidFill>
                  <a:srgbClr val="000000"/>
                </a:solidFill>
                <a:latin typeface="Verdana" pitchFamily="34" charset="0"/>
              </a:rPr>
              <a:t>моделей</a:t>
            </a:r>
          </a:p>
          <a:p>
            <a:pPr algn="ctr" eaLnBrk="1" hangingPunct="1">
              <a:spcBef>
                <a:spcPct val="0"/>
              </a:spcBef>
              <a:buClrTx/>
              <a:buSzTx/>
              <a:buFontTx/>
              <a:buNone/>
            </a:pPr>
            <a:r>
              <a:rPr lang="uk-UA" altLang="uk-UA" sz="1800">
                <a:solidFill>
                  <a:srgbClr val="000000"/>
                </a:solidFill>
                <a:latin typeface="Verdana" pitchFamily="34" charset="0"/>
              </a:rPr>
              <a:t> елементів</a:t>
            </a:r>
            <a:endParaRPr lang="ru-RU" altLang="uk-UA" sz="1800">
              <a:solidFill>
                <a:srgbClr val="000000"/>
              </a:solidFill>
              <a:latin typeface="Verdana" pitchFamily="34" charset="0"/>
            </a:endParaRPr>
          </a:p>
        </p:txBody>
      </p:sp>
      <p:sp>
        <p:nvSpPr>
          <p:cNvPr id="32782" name="Rectangle 14"/>
          <p:cNvSpPr>
            <a:spLocks noChangeArrowheads="1"/>
          </p:cNvSpPr>
          <p:nvPr/>
        </p:nvSpPr>
        <p:spPr bwMode="auto">
          <a:xfrm>
            <a:off x="6408738" y="5373688"/>
            <a:ext cx="1908175"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800">
                <a:solidFill>
                  <a:srgbClr val="000000"/>
                </a:solidFill>
                <a:latin typeface="Verdana" pitchFamily="34" charset="0"/>
              </a:rPr>
              <a:t>Побудова</a:t>
            </a:r>
          </a:p>
          <a:p>
            <a:pPr algn="ctr" eaLnBrk="1" hangingPunct="1">
              <a:spcBef>
                <a:spcPct val="0"/>
              </a:spcBef>
              <a:buClrTx/>
              <a:buSzTx/>
              <a:buFontTx/>
              <a:buNone/>
            </a:pPr>
            <a:r>
              <a:rPr lang="uk-UA" altLang="uk-UA" sz="1800">
                <a:solidFill>
                  <a:srgbClr val="000000"/>
                </a:solidFill>
                <a:latin typeface="Verdana" pitchFamily="34" charset="0"/>
              </a:rPr>
              <a:t>Моделей</a:t>
            </a:r>
          </a:p>
          <a:p>
            <a:pPr algn="ctr" eaLnBrk="1" hangingPunct="1">
              <a:spcBef>
                <a:spcPct val="0"/>
              </a:spcBef>
              <a:buClrTx/>
              <a:buSzTx/>
              <a:buFontTx/>
              <a:buNone/>
            </a:pPr>
            <a:r>
              <a:rPr lang="uk-UA" altLang="uk-UA" sz="1800">
                <a:solidFill>
                  <a:srgbClr val="000000"/>
                </a:solidFill>
                <a:latin typeface="Verdana" pitchFamily="34" charset="0"/>
              </a:rPr>
              <a:t>елементів</a:t>
            </a:r>
            <a:endParaRPr lang="ru-RU" altLang="uk-UA" sz="1800">
              <a:solidFill>
                <a:srgbClr val="000000"/>
              </a:solidFill>
              <a:latin typeface="Verdana" pitchFamily="34" charset="0"/>
            </a:endParaRPr>
          </a:p>
        </p:txBody>
      </p:sp>
      <p:sp>
        <p:nvSpPr>
          <p:cNvPr id="32783" name="Line 15"/>
          <p:cNvSpPr>
            <a:spLocks noChangeShapeType="1"/>
          </p:cNvSpPr>
          <p:nvPr/>
        </p:nvSpPr>
        <p:spPr bwMode="auto">
          <a:xfrm>
            <a:off x="179388" y="1268413"/>
            <a:ext cx="8785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784" name="Line 16"/>
          <p:cNvSpPr>
            <a:spLocks noChangeShapeType="1"/>
          </p:cNvSpPr>
          <p:nvPr/>
        </p:nvSpPr>
        <p:spPr bwMode="auto">
          <a:xfrm>
            <a:off x="179388" y="1268413"/>
            <a:ext cx="0" cy="5327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785" name="Line 17"/>
          <p:cNvSpPr>
            <a:spLocks noChangeShapeType="1"/>
          </p:cNvSpPr>
          <p:nvPr/>
        </p:nvSpPr>
        <p:spPr bwMode="auto">
          <a:xfrm>
            <a:off x="179388" y="6597650"/>
            <a:ext cx="8785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786" name="Line 18"/>
          <p:cNvSpPr>
            <a:spLocks noChangeShapeType="1"/>
          </p:cNvSpPr>
          <p:nvPr/>
        </p:nvSpPr>
        <p:spPr bwMode="auto">
          <a:xfrm>
            <a:off x="611188" y="1557338"/>
            <a:ext cx="0" cy="48244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787" name="Text Box 19"/>
          <p:cNvSpPr txBox="1">
            <a:spLocks noChangeArrowheads="1"/>
          </p:cNvSpPr>
          <p:nvPr/>
        </p:nvSpPr>
        <p:spPr bwMode="auto">
          <a:xfrm>
            <a:off x="250825" y="3068638"/>
            <a:ext cx="3079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uk-UA" altLang="uk-UA" sz="1800">
                <a:latin typeface="Verdana" pitchFamily="34" charset="0"/>
              </a:rPr>
              <a:t>АНАЛІЗ</a:t>
            </a:r>
            <a:endParaRPr lang="ru-RU" altLang="uk-UA" sz="1800">
              <a:latin typeface="Verdana" pitchFamily="34" charset="0"/>
            </a:endParaRPr>
          </a:p>
        </p:txBody>
      </p:sp>
      <p:sp>
        <p:nvSpPr>
          <p:cNvPr id="32788" name="Line 20"/>
          <p:cNvSpPr>
            <a:spLocks noChangeShapeType="1"/>
          </p:cNvSpPr>
          <p:nvPr/>
        </p:nvSpPr>
        <p:spPr bwMode="auto">
          <a:xfrm flipV="1">
            <a:off x="8964613" y="1268413"/>
            <a:ext cx="0" cy="5329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789" name="Line 21"/>
          <p:cNvSpPr>
            <a:spLocks noChangeShapeType="1"/>
          </p:cNvSpPr>
          <p:nvPr/>
        </p:nvSpPr>
        <p:spPr bwMode="auto">
          <a:xfrm flipV="1">
            <a:off x="8532813" y="1557338"/>
            <a:ext cx="0" cy="4751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790" name="Text Box 22"/>
          <p:cNvSpPr txBox="1">
            <a:spLocks noChangeArrowheads="1"/>
          </p:cNvSpPr>
          <p:nvPr/>
        </p:nvSpPr>
        <p:spPr bwMode="auto">
          <a:xfrm>
            <a:off x="8604250" y="3068638"/>
            <a:ext cx="28733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lgn="l"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lgn="l"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lgn="l"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lgn="l"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50000"/>
              </a:spcBef>
              <a:buClrTx/>
              <a:buSzTx/>
              <a:buFontTx/>
              <a:buNone/>
            </a:pPr>
            <a:r>
              <a:rPr lang="uk-UA" altLang="uk-UA" sz="1800">
                <a:latin typeface="Verdana" pitchFamily="34" charset="0"/>
              </a:rPr>
              <a:t>СИНТЕЗ</a:t>
            </a:r>
            <a:endParaRPr lang="ru-RU" altLang="uk-UA" sz="1800">
              <a:latin typeface="Verdana" pitchFamily="34" charset="0"/>
            </a:endParaRPr>
          </a:p>
        </p:txBody>
      </p:sp>
      <p:sp>
        <p:nvSpPr>
          <p:cNvPr id="32791" name="Line 23"/>
          <p:cNvSpPr>
            <a:spLocks noChangeShapeType="1"/>
          </p:cNvSpPr>
          <p:nvPr/>
        </p:nvSpPr>
        <p:spPr bwMode="auto">
          <a:xfrm>
            <a:off x="5508625" y="1844675"/>
            <a:ext cx="1943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792" name="Line 24"/>
          <p:cNvSpPr>
            <a:spLocks noChangeShapeType="1"/>
          </p:cNvSpPr>
          <p:nvPr/>
        </p:nvSpPr>
        <p:spPr bwMode="auto">
          <a:xfrm>
            <a:off x="7451725" y="184467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793" name="Line 25"/>
          <p:cNvSpPr>
            <a:spLocks noChangeShapeType="1"/>
          </p:cNvSpPr>
          <p:nvPr/>
        </p:nvSpPr>
        <p:spPr bwMode="auto">
          <a:xfrm flipV="1">
            <a:off x="7524750" y="26368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794" name="Line 26"/>
          <p:cNvSpPr>
            <a:spLocks noChangeShapeType="1"/>
          </p:cNvSpPr>
          <p:nvPr/>
        </p:nvSpPr>
        <p:spPr bwMode="auto">
          <a:xfrm flipV="1">
            <a:off x="7524750" y="3860800"/>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795" name="Line 27"/>
          <p:cNvSpPr>
            <a:spLocks noChangeShapeType="1"/>
          </p:cNvSpPr>
          <p:nvPr/>
        </p:nvSpPr>
        <p:spPr bwMode="auto">
          <a:xfrm flipV="1">
            <a:off x="7524750" y="508476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796" name="Line 28"/>
          <p:cNvSpPr>
            <a:spLocks noChangeShapeType="1"/>
          </p:cNvSpPr>
          <p:nvPr/>
        </p:nvSpPr>
        <p:spPr bwMode="auto">
          <a:xfrm>
            <a:off x="5508625" y="5805488"/>
            <a:ext cx="9350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797" name="Line 29"/>
          <p:cNvSpPr>
            <a:spLocks noChangeShapeType="1"/>
          </p:cNvSpPr>
          <p:nvPr/>
        </p:nvSpPr>
        <p:spPr bwMode="auto">
          <a:xfrm>
            <a:off x="5508625" y="4724400"/>
            <a:ext cx="9350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798" name="Line 30"/>
          <p:cNvSpPr>
            <a:spLocks noChangeShapeType="1"/>
          </p:cNvSpPr>
          <p:nvPr/>
        </p:nvSpPr>
        <p:spPr bwMode="auto">
          <a:xfrm>
            <a:off x="5508625" y="3500438"/>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799" name="Line 31"/>
          <p:cNvSpPr>
            <a:spLocks noChangeShapeType="1"/>
          </p:cNvSpPr>
          <p:nvPr/>
        </p:nvSpPr>
        <p:spPr bwMode="auto">
          <a:xfrm flipV="1">
            <a:off x="5867400" y="24209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800" name="Line 32"/>
          <p:cNvSpPr>
            <a:spLocks noChangeShapeType="1"/>
          </p:cNvSpPr>
          <p:nvPr/>
        </p:nvSpPr>
        <p:spPr bwMode="auto">
          <a:xfrm>
            <a:off x="5867400" y="2420938"/>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801" name="Line 33"/>
          <p:cNvSpPr>
            <a:spLocks noChangeShapeType="1"/>
          </p:cNvSpPr>
          <p:nvPr/>
        </p:nvSpPr>
        <p:spPr bwMode="auto">
          <a:xfrm>
            <a:off x="6084888" y="357346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802" name="Line 34"/>
          <p:cNvSpPr>
            <a:spLocks noChangeShapeType="1"/>
          </p:cNvSpPr>
          <p:nvPr/>
        </p:nvSpPr>
        <p:spPr bwMode="auto">
          <a:xfrm>
            <a:off x="6084888" y="5589588"/>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803" name="Line 35"/>
          <p:cNvSpPr>
            <a:spLocks noChangeShapeType="1"/>
          </p:cNvSpPr>
          <p:nvPr/>
        </p:nvSpPr>
        <p:spPr bwMode="auto">
          <a:xfrm>
            <a:off x="6084888" y="3573463"/>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804" name="Line 36"/>
          <p:cNvSpPr>
            <a:spLocks noChangeShapeType="1"/>
          </p:cNvSpPr>
          <p:nvPr/>
        </p:nvSpPr>
        <p:spPr bwMode="auto">
          <a:xfrm>
            <a:off x="2771775" y="5949950"/>
            <a:ext cx="7921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805" name="Line 37"/>
          <p:cNvSpPr>
            <a:spLocks noChangeShapeType="1"/>
          </p:cNvSpPr>
          <p:nvPr/>
        </p:nvSpPr>
        <p:spPr bwMode="auto">
          <a:xfrm flipH="1">
            <a:off x="2771775" y="4724400"/>
            <a:ext cx="7921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806" name="Line 38"/>
          <p:cNvSpPr>
            <a:spLocks noChangeShapeType="1"/>
          </p:cNvSpPr>
          <p:nvPr/>
        </p:nvSpPr>
        <p:spPr bwMode="auto">
          <a:xfrm flipH="1">
            <a:off x="2771775" y="3500438"/>
            <a:ext cx="7921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807" name="Line 39"/>
          <p:cNvSpPr>
            <a:spLocks noChangeShapeType="1"/>
          </p:cNvSpPr>
          <p:nvPr/>
        </p:nvSpPr>
        <p:spPr bwMode="auto">
          <a:xfrm flipH="1">
            <a:off x="1619250" y="1844675"/>
            <a:ext cx="194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808" name="Line 40"/>
          <p:cNvSpPr>
            <a:spLocks noChangeShapeType="1"/>
          </p:cNvSpPr>
          <p:nvPr/>
        </p:nvSpPr>
        <p:spPr bwMode="auto">
          <a:xfrm>
            <a:off x="1619250" y="1844675"/>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809" name="Line 41"/>
          <p:cNvSpPr>
            <a:spLocks noChangeShapeType="1"/>
          </p:cNvSpPr>
          <p:nvPr/>
        </p:nvSpPr>
        <p:spPr bwMode="auto">
          <a:xfrm>
            <a:off x="1619250" y="2781300"/>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810" name="Line 42"/>
          <p:cNvSpPr>
            <a:spLocks noChangeShapeType="1"/>
          </p:cNvSpPr>
          <p:nvPr/>
        </p:nvSpPr>
        <p:spPr bwMode="auto">
          <a:xfrm>
            <a:off x="1619250" y="3860800"/>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811" name="Line 43"/>
          <p:cNvSpPr>
            <a:spLocks noChangeShapeType="1"/>
          </p:cNvSpPr>
          <p:nvPr/>
        </p:nvSpPr>
        <p:spPr bwMode="auto">
          <a:xfrm>
            <a:off x="1619250" y="515778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812" name="Line 44"/>
          <p:cNvSpPr>
            <a:spLocks noChangeShapeType="1"/>
          </p:cNvSpPr>
          <p:nvPr/>
        </p:nvSpPr>
        <p:spPr bwMode="auto">
          <a:xfrm>
            <a:off x="3132138" y="3716338"/>
            <a:ext cx="0" cy="2017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813" name="Line 45"/>
          <p:cNvSpPr>
            <a:spLocks noChangeShapeType="1"/>
          </p:cNvSpPr>
          <p:nvPr/>
        </p:nvSpPr>
        <p:spPr bwMode="auto">
          <a:xfrm flipH="1">
            <a:off x="2771775" y="5734050"/>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
        <p:nvSpPr>
          <p:cNvPr id="32814" name="Line 46"/>
          <p:cNvSpPr>
            <a:spLocks noChangeShapeType="1"/>
          </p:cNvSpPr>
          <p:nvPr/>
        </p:nvSpPr>
        <p:spPr bwMode="auto">
          <a:xfrm flipH="1">
            <a:off x="2771775" y="3716338"/>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uk-U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p:txBody>
          <a:bodyPr/>
          <a:lstStyle/>
          <a:p>
            <a:pPr eaLnBrk="1" hangingPunct="1">
              <a:defRPr/>
            </a:pPr>
            <a:r>
              <a:rPr lang="uk-UA" altLang="uk-UA" sz="4000" b="0" dirty="0" smtClean="0">
                <a:solidFill>
                  <a:schemeClr val="folHlink"/>
                </a:solidFill>
              </a:rPr>
              <a:t>Моделювання ЗНАНЬ </a:t>
            </a:r>
            <a:br>
              <a:rPr lang="uk-UA" altLang="uk-UA" sz="4000" b="0" dirty="0" smtClean="0">
                <a:solidFill>
                  <a:schemeClr val="folHlink"/>
                </a:solidFill>
              </a:rPr>
            </a:br>
            <a:r>
              <a:rPr lang="uk-UA" altLang="uk-UA" sz="4000" b="0" dirty="0" smtClean="0">
                <a:solidFill>
                  <a:schemeClr val="folHlink"/>
                </a:solidFill>
              </a:rPr>
              <a:t>за допомогою мережі Петрі</a:t>
            </a:r>
            <a:endParaRPr lang="ru-RU" altLang="uk-UA" sz="4000" b="0" dirty="0" smtClean="0">
              <a:solidFill>
                <a:schemeClr val="folHlink"/>
              </a:solidFill>
            </a:endParaRPr>
          </a:p>
        </p:txBody>
      </p:sp>
      <p:pic>
        <p:nvPicPr>
          <p:cNvPr id="33795" name="Picture 3" descr="18"/>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23850" y="1700213"/>
            <a:ext cx="8496300" cy="446563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defRPr/>
            </a:pPr>
            <a:r>
              <a:rPr lang="uk-UA" altLang="uk-UA" sz="4000" b="0" dirty="0" smtClean="0">
                <a:solidFill>
                  <a:schemeClr val="folHlink"/>
                </a:solidFill>
              </a:rPr>
              <a:t>Визначення складових ЗНАНЬ </a:t>
            </a:r>
            <a:br>
              <a:rPr lang="uk-UA" altLang="uk-UA" sz="4000" b="0" dirty="0" smtClean="0">
                <a:solidFill>
                  <a:schemeClr val="folHlink"/>
                </a:solidFill>
              </a:rPr>
            </a:br>
            <a:r>
              <a:rPr lang="uk-UA" altLang="uk-UA" sz="4000" b="0" dirty="0" smtClean="0">
                <a:solidFill>
                  <a:schemeClr val="folHlink"/>
                </a:solidFill>
              </a:rPr>
              <a:t>за допомогою запитань</a:t>
            </a:r>
            <a:endParaRPr lang="ru-RU" altLang="uk-UA" sz="4000" b="0" dirty="0" smtClean="0">
              <a:solidFill>
                <a:schemeClr val="folHlink"/>
              </a:solidFill>
            </a:endParaRPr>
          </a:p>
        </p:txBody>
      </p:sp>
      <p:pic>
        <p:nvPicPr>
          <p:cNvPr id="34819" name="Picture 3" descr="14"/>
          <p:cNvPicPr>
            <a:picLocks noGrp="1" noChangeAspect="1" noChangeArrowheads="1"/>
          </p:cNvPicPr>
          <p:nvPr>
            <p:ph type="clipArt" sz="half" idx="1"/>
          </p:nvPr>
        </p:nvPicPr>
        <p:blipFill>
          <a:blip r:embed="rId2">
            <a:lum bright="-6000"/>
            <a:extLst>
              <a:ext uri="{28A0092B-C50C-407E-A947-70E740481C1C}">
                <a14:useLocalDpi xmlns:a14="http://schemas.microsoft.com/office/drawing/2010/main" val="0"/>
              </a:ext>
            </a:extLst>
          </a:blip>
          <a:srcRect/>
          <a:stretch>
            <a:fillRect/>
          </a:stretch>
        </p:blipFill>
        <p:spPr>
          <a:xfrm>
            <a:off x="477838" y="2214563"/>
            <a:ext cx="8118475" cy="302101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p:txBody>
          <a:bodyPr/>
          <a:lstStyle/>
          <a:p>
            <a:pPr eaLnBrk="1" hangingPunct="1">
              <a:defRPr/>
            </a:pPr>
            <a:r>
              <a:rPr lang="uk-UA" altLang="uk-UA" smtClean="0"/>
              <a:t>Принципи побудови баз знань</a:t>
            </a:r>
            <a:endParaRPr lang="ru-RU" altLang="uk-UA" smtClean="0"/>
          </a:p>
        </p:txBody>
      </p:sp>
      <p:sp>
        <p:nvSpPr>
          <p:cNvPr id="121859" name="Rectangle 3"/>
          <p:cNvSpPr>
            <a:spLocks noGrp="1" noChangeArrowheads="1"/>
          </p:cNvSpPr>
          <p:nvPr>
            <p:ph type="body" idx="1"/>
          </p:nvPr>
        </p:nvSpPr>
        <p:spPr/>
        <p:txBody>
          <a:bodyPr/>
          <a:lstStyle/>
          <a:p>
            <a:pPr eaLnBrk="1" hangingPunct="1">
              <a:defRPr/>
            </a:pPr>
            <a:r>
              <a:rPr lang="uk-UA" altLang="uk-UA" b="1" smtClean="0"/>
              <a:t>Постійний збір інформації</a:t>
            </a:r>
          </a:p>
          <a:p>
            <a:pPr eaLnBrk="1" hangingPunct="1">
              <a:defRPr/>
            </a:pPr>
            <a:r>
              <a:rPr lang="uk-UA" altLang="uk-UA" b="1" smtClean="0"/>
              <a:t>Формування знань</a:t>
            </a:r>
          </a:p>
          <a:p>
            <a:pPr eaLnBrk="1" hangingPunct="1">
              <a:defRPr/>
            </a:pPr>
            <a:r>
              <a:rPr lang="uk-UA" altLang="uk-UA" b="1" smtClean="0"/>
              <a:t>Постійне відновлення інформації і знань</a:t>
            </a:r>
          </a:p>
          <a:p>
            <a:pPr eaLnBrk="1" hangingPunct="1">
              <a:defRPr/>
            </a:pPr>
            <a:r>
              <a:rPr lang="uk-UA" altLang="uk-UA" b="1" smtClean="0"/>
              <a:t>Безупинний аналіз знань</a:t>
            </a:r>
            <a:endParaRPr lang="ru-RU" altLang="uk-UA"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a:xfrm>
            <a:off x="0" y="228600"/>
            <a:ext cx="8964613" cy="1112168"/>
          </a:xfrm>
        </p:spPr>
        <p:txBody>
          <a:bodyPr/>
          <a:lstStyle/>
          <a:p>
            <a:pPr eaLnBrk="1" hangingPunct="1">
              <a:defRPr/>
            </a:pPr>
            <a:r>
              <a:rPr lang="uk-UA" altLang="uk-UA" sz="3800" b="0" dirty="0" smtClean="0">
                <a:solidFill>
                  <a:schemeClr val="folHlink"/>
                </a:solidFill>
              </a:rPr>
              <a:t>Втрати інформації при спілкуванні</a:t>
            </a:r>
            <a:endParaRPr lang="ru-RU" altLang="uk-UA" sz="3800" b="0" dirty="0" smtClean="0">
              <a:solidFill>
                <a:schemeClr val="folHlink"/>
              </a:solidFill>
            </a:endParaRPr>
          </a:p>
        </p:txBody>
      </p:sp>
      <p:pic>
        <p:nvPicPr>
          <p:cNvPr id="28675" name="Picture 3" descr="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412777"/>
            <a:ext cx="8856662" cy="508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a:xfrm>
            <a:off x="323850" y="908720"/>
            <a:ext cx="8488363" cy="5760368"/>
          </a:xfrm>
        </p:spPr>
        <p:txBody>
          <a:bodyPr/>
          <a:lstStyle/>
          <a:p>
            <a:pPr eaLnBrk="1" hangingPunct="1">
              <a:defRPr/>
            </a:pPr>
            <a:r>
              <a:rPr lang="uk-UA" altLang="uk-UA" sz="3600" u="sng" dirty="0" smtClean="0">
                <a:solidFill>
                  <a:schemeClr val="bg2">
                    <a:lumMod val="50000"/>
                    <a:lumOff val="50000"/>
                  </a:schemeClr>
                </a:solidFill>
              </a:rPr>
              <a:t>Питання для самоконтролю</a:t>
            </a:r>
            <a:r>
              <a:rPr lang="uk-UA" altLang="uk-UA" sz="3200" u="sng" dirty="0" smtClean="0">
                <a:solidFill>
                  <a:schemeClr val="bg2">
                    <a:lumMod val="50000"/>
                    <a:lumOff val="50000"/>
                  </a:schemeClr>
                </a:solidFill>
              </a:rPr>
              <a:t/>
            </a:r>
            <a:br>
              <a:rPr lang="uk-UA" altLang="uk-UA" sz="3200" u="sng" dirty="0" smtClean="0">
                <a:solidFill>
                  <a:schemeClr val="bg2">
                    <a:lumMod val="50000"/>
                    <a:lumOff val="50000"/>
                  </a:schemeClr>
                </a:solidFill>
              </a:rPr>
            </a:br>
            <a:r>
              <a:rPr lang="uk-UA" altLang="uk-UA" sz="3200" u="sng" dirty="0" smtClean="0">
                <a:solidFill>
                  <a:schemeClr val="folHlink"/>
                </a:solidFill>
              </a:rPr>
              <a:t/>
            </a:r>
            <a:br>
              <a:rPr lang="uk-UA" altLang="uk-UA" sz="3200" u="sng" dirty="0" smtClean="0">
                <a:solidFill>
                  <a:schemeClr val="folHlink"/>
                </a:solidFill>
              </a:rPr>
            </a:br>
            <a:r>
              <a:rPr lang="uk-UA" altLang="uk-UA" sz="3200" dirty="0" smtClean="0">
                <a:solidFill>
                  <a:schemeClr val="folHlink"/>
                </a:solidFill>
              </a:rPr>
              <a:t>Що таке знання та база знань</a:t>
            </a:r>
            <a:r>
              <a:rPr lang="en-US" altLang="uk-UA" sz="3200" dirty="0" smtClean="0">
                <a:solidFill>
                  <a:schemeClr val="folHlink"/>
                </a:solidFill>
              </a:rPr>
              <a:t>?</a:t>
            </a:r>
            <a:br>
              <a:rPr lang="en-US" altLang="uk-UA" sz="3200" dirty="0" smtClean="0">
                <a:solidFill>
                  <a:schemeClr val="folHlink"/>
                </a:solidFill>
              </a:rPr>
            </a:br>
            <a:r>
              <a:rPr lang="uk-UA" altLang="uk-UA" sz="3200" dirty="0" smtClean="0">
                <a:solidFill>
                  <a:schemeClr val="folHlink"/>
                </a:solidFill>
              </a:rPr>
              <a:t>Які постулати та засоби створення системи баз знань Ви знаєте?</a:t>
            </a:r>
            <a:r>
              <a:rPr lang="en-US" altLang="uk-UA" sz="3200" dirty="0" smtClean="0">
                <a:solidFill>
                  <a:schemeClr val="folHlink"/>
                </a:solidFill>
              </a:rPr>
              <a:t/>
            </a:r>
            <a:br>
              <a:rPr lang="en-US" altLang="uk-UA" sz="3200" dirty="0" smtClean="0">
                <a:solidFill>
                  <a:schemeClr val="folHlink"/>
                </a:solidFill>
              </a:rPr>
            </a:br>
            <a:r>
              <a:rPr lang="uk-UA" altLang="uk-UA" sz="3200" dirty="0" smtClean="0">
                <a:solidFill>
                  <a:schemeClr val="folHlink"/>
                </a:solidFill>
              </a:rPr>
              <a:t>Яка методологія побудови експертної системи</a:t>
            </a:r>
            <a:r>
              <a:rPr lang="en-US" altLang="uk-UA" sz="3200" dirty="0" smtClean="0">
                <a:solidFill>
                  <a:schemeClr val="folHlink"/>
                </a:solidFill>
              </a:rPr>
              <a:t>?</a:t>
            </a:r>
            <a:br>
              <a:rPr lang="en-US" altLang="uk-UA" sz="3200" dirty="0" smtClean="0">
                <a:solidFill>
                  <a:schemeClr val="folHlink"/>
                </a:solidFill>
              </a:rPr>
            </a:br>
            <a:r>
              <a:rPr lang="uk-UA" altLang="uk-UA" sz="3200" dirty="0" smtClean="0">
                <a:solidFill>
                  <a:schemeClr val="folHlink"/>
                </a:solidFill>
              </a:rPr>
              <a:t>Які принципи функціонування та особливості застосування експертних систем?</a:t>
            </a:r>
            <a:endParaRPr lang="ru-RU" altLang="uk-UA" sz="3200" dirty="0" smtClean="0">
              <a:solidFill>
                <a:srgbClr val="00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468313" y="2276475"/>
            <a:ext cx="8229600" cy="1143000"/>
          </a:xfrm>
        </p:spPr>
        <p:txBody>
          <a:bodyPr/>
          <a:lstStyle/>
          <a:p>
            <a:pPr eaLnBrk="1" hangingPunct="1">
              <a:defRPr/>
            </a:pPr>
            <a:r>
              <a:rPr lang="uk-UA" altLang="uk-UA" smtClean="0"/>
              <a:t>Дякую за увагу!</a:t>
            </a:r>
            <a:endParaRPr lang="ru-RU" altLang="uk-UA"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a:xfrm>
            <a:off x="0" y="404813"/>
            <a:ext cx="9144000" cy="5688012"/>
          </a:xfrm>
          <a:extLst>
            <a:ext uri="{909E8E84-426E-40DD-AFC4-6F175D3DCCD1}">
              <a14:hiddenFill xmlns:a14="http://schemas.microsoft.com/office/drawing/2010/main">
                <a:solidFill>
                  <a:schemeClr val="bg1"/>
                </a:solidFill>
              </a14:hiddenFill>
            </a:ext>
          </a:extLst>
        </p:spPr>
        <p:txBody>
          <a:bodyPr/>
          <a:lstStyle/>
          <a:p>
            <a:pPr eaLnBrk="1" hangingPunct="1">
              <a:defRPr/>
            </a:pPr>
            <a:r>
              <a:rPr lang="uk-UA" altLang="uk-UA" sz="1800" dirty="0" smtClean="0"/>
              <a:t/>
            </a:r>
            <a:br>
              <a:rPr lang="uk-UA" altLang="uk-UA" sz="1800" dirty="0" smtClean="0"/>
            </a:br>
            <a:r>
              <a:rPr lang="uk-UA" altLang="uk-UA" sz="4000" dirty="0" smtClean="0">
                <a:solidFill>
                  <a:schemeClr val="folHlink"/>
                </a:solidFill>
              </a:rPr>
              <a:t>Предмет дослідження</a:t>
            </a:r>
            <a:br>
              <a:rPr lang="uk-UA" altLang="uk-UA" sz="4000" dirty="0" smtClean="0">
                <a:solidFill>
                  <a:schemeClr val="folHlink"/>
                </a:solidFill>
              </a:rPr>
            </a:br>
            <a:r>
              <a:rPr lang="uk-UA" altLang="uk-UA" sz="4000" dirty="0" smtClean="0">
                <a:solidFill>
                  <a:srgbClr val="00FF00"/>
                </a:solidFill>
              </a:rPr>
              <a:t/>
            </a:r>
            <a:br>
              <a:rPr lang="uk-UA" altLang="uk-UA" sz="4000" dirty="0" smtClean="0">
                <a:solidFill>
                  <a:srgbClr val="00FF00"/>
                </a:solidFill>
              </a:rPr>
            </a:br>
            <a:r>
              <a:rPr lang="uk-UA" altLang="uk-UA" sz="3600" dirty="0" smtClean="0">
                <a:solidFill>
                  <a:srgbClr val="00FF00"/>
                </a:solidFill>
              </a:rPr>
              <a:t>Процес збирання, нагромадження, зберігання обробки і видачі за запитом чи замовленням інформації у вигляді даних і знань необхідних для керування об</a:t>
            </a:r>
            <a:r>
              <a:rPr lang="en-US" altLang="uk-UA" sz="3600" dirty="0" smtClean="0">
                <a:solidFill>
                  <a:srgbClr val="00FF00"/>
                </a:solidFill>
              </a:rPr>
              <a:t>’</a:t>
            </a:r>
            <a:r>
              <a:rPr lang="uk-UA" altLang="uk-UA" sz="3600" dirty="0" err="1" smtClean="0">
                <a:solidFill>
                  <a:srgbClr val="00FF00"/>
                </a:solidFill>
              </a:rPr>
              <a:t>єктом</a:t>
            </a:r>
            <a:r>
              <a:rPr lang="uk-UA" altLang="uk-UA" sz="3600" dirty="0" smtClean="0">
                <a:solidFill>
                  <a:srgbClr val="00FF00"/>
                </a:solidFill>
              </a:rPr>
              <a:t> автоматизації.</a:t>
            </a:r>
            <a:r>
              <a:rPr lang="en-US" altLang="uk-UA" sz="4000" dirty="0" smtClean="0">
                <a:solidFill>
                  <a:srgbClr val="00FF00"/>
                </a:solidFill>
              </a:rPr>
              <a:t/>
            </a:r>
            <a:br>
              <a:rPr lang="en-US" altLang="uk-UA" sz="4000" dirty="0" smtClean="0">
                <a:solidFill>
                  <a:srgbClr val="00FF00"/>
                </a:solidFill>
              </a:rPr>
            </a:br>
            <a:r>
              <a:rPr lang="uk-UA" altLang="uk-UA" sz="4000" dirty="0" smtClean="0">
                <a:solidFill>
                  <a:srgbClr val="00FF00"/>
                </a:solidFill>
              </a:rPr>
              <a:t/>
            </a:r>
            <a:br>
              <a:rPr lang="uk-UA" altLang="uk-UA" sz="4000" dirty="0" smtClean="0">
                <a:solidFill>
                  <a:srgbClr val="00FF00"/>
                </a:solidFill>
              </a:rPr>
            </a:br>
            <a:endParaRPr lang="ru-RU" altLang="uk-UA" sz="3400" dirty="0" smtClean="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dissolve">
                                      <p:cBhvr>
                                        <p:cTn id="7" dur="5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323850" y="333375"/>
            <a:ext cx="8569325" cy="6119813"/>
          </a:xfrm>
        </p:spPr>
        <p:txBody>
          <a:bodyPr/>
          <a:lstStyle/>
          <a:p>
            <a:pPr lvl="1" algn="ctr" eaLnBrk="1" hangingPunct="1">
              <a:lnSpc>
                <a:spcPct val="90000"/>
              </a:lnSpc>
              <a:buFont typeface="Wingdings" pitchFamily="2" charset="2"/>
              <a:buNone/>
              <a:defRPr/>
            </a:pPr>
            <a:r>
              <a:rPr lang="uk-UA" altLang="uk-UA" sz="1800" b="1" dirty="0" smtClean="0">
                <a:solidFill>
                  <a:schemeClr val="folHlink"/>
                </a:solidFill>
              </a:rPr>
              <a:t>	</a:t>
            </a:r>
            <a:r>
              <a:rPr lang="uk-UA" altLang="uk-UA" sz="2100" b="1" dirty="0" smtClean="0">
                <a:solidFill>
                  <a:schemeClr val="folHlink"/>
                </a:solidFill>
              </a:rPr>
              <a:t>	</a:t>
            </a:r>
            <a:endParaRPr lang="en-US" altLang="uk-UA" sz="2100" b="1" dirty="0" smtClean="0">
              <a:solidFill>
                <a:schemeClr val="folHlink"/>
              </a:solidFill>
            </a:endParaRPr>
          </a:p>
          <a:p>
            <a:pPr lvl="1" algn="ctr" eaLnBrk="1" hangingPunct="1">
              <a:lnSpc>
                <a:spcPct val="90000"/>
              </a:lnSpc>
              <a:buFont typeface="Wingdings" pitchFamily="2" charset="2"/>
              <a:buNone/>
              <a:defRPr/>
            </a:pPr>
            <a:r>
              <a:rPr lang="uk-UA" altLang="uk-UA" b="1" dirty="0" smtClean="0">
                <a:solidFill>
                  <a:schemeClr val="folHlink"/>
                </a:solidFill>
              </a:rPr>
              <a:t>Мета заняття</a:t>
            </a:r>
          </a:p>
          <a:p>
            <a:pPr lvl="1" eaLnBrk="1" hangingPunct="1">
              <a:lnSpc>
                <a:spcPct val="90000"/>
              </a:lnSpc>
              <a:defRPr/>
            </a:pPr>
            <a:r>
              <a:rPr lang="uk-UA" altLang="uk-UA" sz="2000" b="1" dirty="0" smtClean="0">
                <a:solidFill>
                  <a:srgbClr val="00FF00"/>
                </a:solidFill>
              </a:rPr>
              <a:t>Формування пізнавальних інтересів, потреби в комп’ютерно-інформаційних знаннях і вміння їх застосовувати у майбутньому в усіх сферах своєї діяльності;</a:t>
            </a:r>
          </a:p>
          <a:p>
            <a:pPr lvl="1" eaLnBrk="1" hangingPunct="1">
              <a:lnSpc>
                <a:spcPct val="90000"/>
              </a:lnSpc>
              <a:buFont typeface="Wingdings" pitchFamily="2" charset="2"/>
              <a:buNone/>
              <a:defRPr/>
            </a:pPr>
            <a:endParaRPr lang="uk-UA" altLang="uk-UA" sz="2000" b="1" dirty="0" smtClean="0">
              <a:solidFill>
                <a:srgbClr val="00FF00"/>
              </a:solidFill>
            </a:endParaRPr>
          </a:p>
          <a:p>
            <a:pPr lvl="1" eaLnBrk="1" hangingPunct="1">
              <a:lnSpc>
                <a:spcPct val="90000"/>
              </a:lnSpc>
              <a:defRPr/>
            </a:pPr>
            <a:r>
              <a:rPr lang="uk-UA" altLang="uk-UA" sz="2000" b="1" dirty="0" smtClean="0">
                <a:solidFill>
                  <a:srgbClr val="00FF00"/>
                </a:solidFill>
              </a:rPr>
              <a:t>Набуття знань з побудови і функціонування експертних систем на рівні підприємств, організацій, закладів та установ в умовах ринкової економіки;</a:t>
            </a:r>
          </a:p>
          <a:p>
            <a:pPr lvl="1" eaLnBrk="1" hangingPunct="1">
              <a:lnSpc>
                <a:spcPct val="90000"/>
              </a:lnSpc>
              <a:buFont typeface="Wingdings" pitchFamily="2" charset="2"/>
              <a:buNone/>
              <a:defRPr/>
            </a:pPr>
            <a:endParaRPr lang="uk-UA" altLang="uk-UA" sz="2000" b="1" dirty="0" smtClean="0">
              <a:solidFill>
                <a:srgbClr val="00FF00"/>
              </a:solidFill>
            </a:endParaRPr>
          </a:p>
          <a:p>
            <a:pPr lvl="1" eaLnBrk="1" hangingPunct="1">
              <a:lnSpc>
                <a:spcPct val="90000"/>
              </a:lnSpc>
              <a:defRPr/>
            </a:pPr>
            <a:r>
              <a:rPr lang="uk-UA" altLang="uk-UA" sz="2000" b="1" dirty="0" smtClean="0">
                <a:solidFill>
                  <a:srgbClr val="00FF00"/>
                </a:solidFill>
              </a:rPr>
              <a:t>Дослідження технології обробки управлінської інформації в розрізі існуючих функціональних напрямків менеджерської діяльності;</a:t>
            </a:r>
          </a:p>
          <a:p>
            <a:pPr lvl="1" eaLnBrk="1" hangingPunct="1">
              <a:lnSpc>
                <a:spcPct val="90000"/>
              </a:lnSpc>
              <a:buFont typeface="Wingdings" pitchFamily="2" charset="2"/>
              <a:buNone/>
              <a:defRPr/>
            </a:pPr>
            <a:endParaRPr lang="uk-UA" altLang="uk-UA" sz="2000" b="1" dirty="0" smtClean="0">
              <a:solidFill>
                <a:srgbClr val="00FF00"/>
              </a:solidFill>
            </a:endParaRPr>
          </a:p>
          <a:p>
            <a:pPr lvl="1" eaLnBrk="1" hangingPunct="1">
              <a:lnSpc>
                <a:spcPct val="90000"/>
              </a:lnSpc>
              <a:defRPr/>
            </a:pPr>
            <a:r>
              <a:rPr lang="uk-UA" altLang="uk-UA" sz="2000" b="1" dirty="0" smtClean="0">
                <a:solidFill>
                  <a:srgbClr val="00FF00"/>
                </a:solidFill>
              </a:rPr>
              <a:t>Розробка експертних систем, систем управлінських процесів, підсистем підтримки прийняття рішень.</a:t>
            </a:r>
            <a:r>
              <a:rPr lang="uk-UA" altLang="uk-UA" sz="2000" dirty="0" smtClean="0"/>
              <a:t> </a:t>
            </a:r>
            <a:endParaRPr lang="en-US" altLang="uk-UA" sz="2400" b="1" dirty="0" smtClean="0">
              <a:solidFill>
                <a:schemeClr val="folHlink"/>
              </a:solidFill>
            </a:endParaRPr>
          </a:p>
          <a:p>
            <a:pPr lvl="1" algn="ctr" eaLnBrk="1" hangingPunct="1">
              <a:lnSpc>
                <a:spcPct val="90000"/>
              </a:lnSpc>
              <a:buFont typeface="Wingdings" pitchFamily="2" charset="2"/>
              <a:buNone/>
              <a:defRPr/>
            </a:pPr>
            <a:r>
              <a:rPr lang="uk-UA" altLang="uk-UA" sz="2100" dirty="0" smtClean="0">
                <a:solidFill>
                  <a:srgbClr val="00FF00"/>
                </a:solidFill>
              </a:rPr>
              <a:t> 	</a:t>
            </a:r>
            <a:endParaRPr lang="ru-RU" altLang="uk-UA" sz="2100" dirty="0" smtClean="0">
              <a:solidFill>
                <a:srgbClr val="00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a:xfrm>
            <a:off x="395288" y="620713"/>
            <a:ext cx="8510587" cy="5400675"/>
          </a:xfrm>
        </p:spPr>
        <p:txBody>
          <a:bodyPr/>
          <a:lstStyle/>
          <a:p>
            <a:pPr eaLnBrk="1" hangingPunct="1">
              <a:defRPr/>
            </a:pPr>
            <a:r>
              <a:rPr lang="uk-UA" altLang="uk-UA" sz="3600" dirty="0" smtClean="0">
                <a:solidFill>
                  <a:schemeClr val="folHlink"/>
                </a:solidFill>
              </a:rPr>
              <a:t>Актуальність теми</a:t>
            </a:r>
            <a:r>
              <a:rPr lang="uk-UA" altLang="uk-UA" sz="3200" b="0" dirty="0" smtClean="0">
                <a:solidFill>
                  <a:schemeClr val="folHlink"/>
                </a:solidFill>
              </a:rPr>
              <a:t/>
            </a:r>
            <a:br>
              <a:rPr lang="uk-UA" altLang="uk-UA" sz="3200" b="0" dirty="0" smtClean="0">
                <a:solidFill>
                  <a:schemeClr val="folHlink"/>
                </a:solidFill>
              </a:rPr>
            </a:br>
            <a:r>
              <a:rPr lang="uk-UA" altLang="uk-UA" sz="3200" dirty="0" smtClean="0">
                <a:solidFill>
                  <a:srgbClr val="00FF00"/>
                </a:solidFill>
              </a:rPr>
              <a:t/>
            </a:r>
            <a:br>
              <a:rPr lang="uk-UA" altLang="uk-UA" sz="3200" dirty="0" smtClean="0">
                <a:solidFill>
                  <a:srgbClr val="00FF00"/>
                </a:solidFill>
              </a:rPr>
            </a:br>
            <a:r>
              <a:rPr lang="ru-RU" altLang="uk-UA" sz="3200" dirty="0" smtClean="0">
                <a:solidFill>
                  <a:srgbClr val="00FF00"/>
                </a:solidFill>
              </a:rPr>
              <a:t>Застосування </a:t>
            </a:r>
            <a:r>
              <a:rPr lang="ru-RU" altLang="uk-UA" sz="3200" dirty="0" err="1" smtClean="0">
                <a:solidFill>
                  <a:srgbClr val="00FF00"/>
                </a:solidFill>
              </a:rPr>
              <a:t>сучасних</a:t>
            </a:r>
            <a:r>
              <a:rPr lang="ru-RU" altLang="uk-UA" sz="3200" dirty="0" smtClean="0">
                <a:solidFill>
                  <a:srgbClr val="00FF00"/>
                </a:solidFill>
              </a:rPr>
              <a:t> </a:t>
            </a:r>
            <a:r>
              <a:rPr lang="ru-RU" altLang="uk-UA" sz="3200" dirty="0" err="1" smtClean="0">
                <a:solidFill>
                  <a:srgbClr val="00FF00"/>
                </a:solidFill>
              </a:rPr>
              <a:t>досягнень</a:t>
            </a:r>
            <a:r>
              <a:rPr lang="ru-RU" altLang="uk-UA" sz="3200" dirty="0" smtClean="0">
                <a:solidFill>
                  <a:srgbClr val="00FF00"/>
                </a:solidFill>
              </a:rPr>
              <a:t> в </a:t>
            </a:r>
            <a:r>
              <a:rPr lang="ru-RU" altLang="uk-UA" sz="3200" dirty="0" err="1" smtClean="0">
                <a:solidFill>
                  <a:srgbClr val="00FF00"/>
                </a:solidFill>
              </a:rPr>
              <a:t>методиці</a:t>
            </a:r>
            <a:r>
              <a:rPr lang="ru-RU" altLang="uk-UA" sz="3200" dirty="0" smtClean="0">
                <a:solidFill>
                  <a:srgbClr val="00FF00"/>
                </a:solidFill>
              </a:rPr>
              <a:t> </a:t>
            </a:r>
            <a:r>
              <a:rPr lang="ru-RU" altLang="uk-UA" sz="3200" dirty="0" err="1" smtClean="0">
                <a:solidFill>
                  <a:srgbClr val="00FF00"/>
                </a:solidFill>
              </a:rPr>
              <a:t>дослідження</a:t>
            </a:r>
            <a:r>
              <a:rPr lang="ru-RU" altLang="uk-UA" sz="3200" dirty="0" smtClean="0">
                <a:solidFill>
                  <a:srgbClr val="00FF00"/>
                </a:solidFill>
              </a:rPr>
              <a:t> та </a:t>
            </a:r>
            <a:r>
              <a:rPr lang="ru-RU" altLang="uk-UA" sz="3200" dirty="0" err="1" smtClean="0">
                <a:solidFill>
                  <a:srgbClr val="00FF00"/>
                </a:solidFill>
              </a:rPr>
              <a:t>аналізу</a:t>
            </a:r>
            <a:r>
              <a:rPr lang="ru-RU" altLang="uk-UA" sz="3200" dirty="0" smtClean="0">
                <a:solidFill>
                  <a:srgbClr val="00FF00"/>
                </a:solidFill>
              </a:rPr>
              <a:t> </a:t>
            </a:r>
            <a:r>
              <a:rPr lang="ru-RU" altLang="uk-UA" sz="3200" dirty="0" err="1" smtClean="0">
                <a:solidFill>
                  <a:srgbClr val="00FF00"/>
                </a:solidFill>
              </a:rPr>
              <a:t>технічних</a:t>
            </a:r>
            <a:r>
              <a:rPr lang="ru-RU" altLang="uk-UA" sz="3200" dirty="0" smtClean="0">
                <a:solidFill>
                  <a:srgbClr val="00FF00"/>
                </a:solidFill>
              </a:rPr>
              <a:t> </a:t>
            </a:r>
            <a:r>
              <a:rPr lang="ru-RU" altLang="uk-UA" sz="3200" dirty="0" err="1" smtClean="0">
                <a:solidFill>
                  <a:srgbClr val="00FF00"/>
                </a:solidFill>
              </a:rPr>
              <a:t>процесів</a:t>
            </a:r>
            <a:r>
              <a:rPr lang="ru-RU" altLang="uk-UA" sz="3200" dirty="0" smtClean="0">
                <a:solidFill>
                  <a:srgbClr val="00FF00"/>
                </a:solidFill>
              </a:rPr>
              <a:t>, а </a:t>
            </a:r>
            <a:r>
              <a:rPr lang="ru-RU" altLang="uk-UA" sz="3200" dirty="0" err="1" smtClean="0">
                <a:solidFill>
                  <a:srgbClr val="00FF00"/>
                </a:solidFill>
              </a:rPr>
              <a:t>також</a:t>
            </a:r>
            <a:r>
              <a:rPr lang="ru-RU" altLang="uk-UA" sz="3200" dirty="0" smtClean="0">
                <a:solidFill>
                  <a:srgbClr val="00FF00"/>
                </a:solidFill>
              </a:rPr>
              <a:t> </a:t>
            </a:r>
            <a:r>
              <a:rPr lang="ru-RU" altLang="uk-UA" sz="3200" dirty="0" err="1" smtClean="0">
                <a:solidFill>
                  <a:srgbClr val="00FF00"/>
                </a:solidFill>
              </a:rPr>
              <a:t>вибір</a:t>
            </a:r>
            <a:r>
              <a:rPr lang="ru-RU" altLang="uk-UA" sz="3200" dirty="0" smtClean="0">
                <a:solidFill>
                  <a:srgbClr val="00FF00"/>
                </a:solidFill>
              </a:rPr>
              <a:t> </a:t>
            </a:r>
            <a:r>
              <a:rPr lang="ru-RU" altLang="uk-UA" sz="3200" dirty="0" err="1" smtClean="0">
                <a:solidFill>
                  <a:srgbClr val="00FF00"/>
                </a:solidFill>
              </a:rPr>
              <a:t>ефективних</a:t>
            </a:r>
            <a:r>
              <a:rPr lang="ru-RU" altLang="uk-UA" sz="3200" dirty="0" smtClean="0">
                <a:solidFill>
                  <a:srgbClr val="00FF00"/>
                </a:solidFill>
              </a:rPr>
              <a:t> </a:t>
            </a:r>
            <a:r>
              <a:rPr lang="ru-RU" altLang="uk-UA" sz="3200" dirty="0" err="1" smtClean="0">
                <a:solidFill>
                  <a:srgbClr val="00FF00"/>
                </a:solidFill>
              </a:rPr>
              <a:t>програмних</a:t>
            </a:r>
            <a:r>
              <a:rPr lang="ru-RU" altLang="uk-UA" sz="3200" dirty="0" smtClean="0">
                <a:solidFill>
                  <a:srgbClr val="00FF00"/>
                </a:solidFill>
              </a:rPr>
              <a:t> </a:t>
            </a:r>
            <a:r>
              <a:rPr lang="ru-RU" altLang="uk-UA" sz="3200" dirty="0" err="1" smtClean="0">
                <a:solidFill>
                  <a:srgbClr val="00FF00"/>
                </a:solidFill>
              </a:rPr>
              <a:t>засобів</a:t>
            </a:r>
            <a:r>
              <a:rPr lang="ru-RU" altLang="uk-UA" sz="3200" dirty="0" smtClean="0">
                <a:solidFill>
                  <a:srgbClr val="00FF00"/>
                </a:solidFill>
              </a:rPr>
              <a:t> для </a:t>
            </a:r>
            <a:r>
              <a:rPr lang="ru-RU" altLang="uk-UA" sz="3200" dirty="0" err="1" smtClean="0">
                <a:solidFill>
                  <a:srgbClr val="00FF00"/>
                </a:solidFill>
              </a:rPr>
              <a:t>реалізації</a:t>
            </a:r>
            <a:r>
              <a:rPr lang="ru-RU" altLang="uk-UA" sz="3200" dirty="0" smtClean="0">
                <a:solidFill>
                  <a:srgbClr val="00FF00"/>
                </a:solidFill>
              </a:rPr>
              <a:t> побудови </a:t>
            </a:r>
            <a:r>
              <a:rPr lang="ru-RU" altLang="uk-UA" sz="3200" dirty="0" err="1" smtClean="0">
                <a:solidFill>
                  <a:srgbClr val="00FF00"/>
                </a:solidFill>
              </a:rPr>
              <a:t>експертної</a:t>
            </a:r>
            <a:r>
              <a:rPr lang="ru-RU" altLang="uk-UA" sz="3200" dirty="0" smtClean="0">
                <a:solidFill>
                  <a:srgbClr val="00FF00"/>
                </a:solidFill>
              </a:rPr>
              <a:t> системи.</a:t>
            </a:r>
            <a:r>
              <a:rPr lang="ru-RU" altLang="uk-UA" sz="2400" dirty="0" smtClean="0">
                <a:solidFill>
                  <a:srgbClr val="00FF00"/>
                </a:solidFill>
              </a:rPr>
              <a:t> </a:t>
            </a:r>
            <a:br>
              <a:rPr lang="ru-RU" altLang="uk-UA" sz="2400" dirty="0" smtClean="0">
                <a:solidFill>
                  <a:srgbClr val="00FF00"/>
                </a:solidFill>
              </a:rPr>
            </a:br>
            <a:endParaRPr lang="ru-RU" altLang="uk-UA" sz="2400" dirty="0" smtClean="0">
              <a:solidFill>
                <a:srgbClr val="00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81000" y="198438"/>
            <a:ext cx="8007424" cy="1214338"/>
          </a:xfrm>
        </p:spPr>
        <p:txBody>
          <a:bodyPr lIns="0" tIns="0" rIns="0" bIns="0" anchor="b"/>
          <a:lstStyle/>
          <a:p>
            <a:pPr eaLnBrk="1" hangingPunct="1">
              <a:defRPr/>
            </a:pPr>
            <a:r>
              <a:rPr lang="ru-RU" altLang="uk-UA" sz="4000" dirty="0" smtClean="0">
                <a:solidFill>
                  <a:schemeClr val="folHlink"/>
                </a:solidFill>
              </a:rPr>
              <a:t>Область </a:t>
            </a:r>
            <a:r>
              <a:rPr lang="uk-UA" altLang="uk-UA" sz="4000" dirty="0" smtClean="0">
                <a:solidFill>
                  <a:schemeClr val="folHlink"/>
                </a:solidFill>
              </a:rPr>
              <a:t>застосування </a:t>
            </a:r>
            <a:br>
              <a:rPr lang="uk-UA" altLang="uk-UA" sz="4000" dirty="0" smtClean="0">
                <a:solidFill>
                  <a:schemeClr val="folHlink"/>
                </a:solidFill>
              </a:rPr>
            </a:br>
            <a:r>
              <a:rPr lang="uk-UA" altLang="uk-UA" sz="4000" dirty="0" smtClean="0">
                <a:solidFill>
                  <a:schemeClr val="folHlink"/>
                </a:solidFill>
              </a:rPr>
              <a:t>експертних систем</a:t>
            </a:r>
            <a:endParaRPr lang="en-US" altLang="uk-UA" sz="4000" dirty="0" smtClean="0">
              <a:solidFill>
                <a:schemeClr val="folHlink"/>
              </a:solidFill>
            </a:endParaRPr>
          </a:p>
        </p:txBody>
      </p:sp>
      <p:sp>
        <p:nvSpPr>
          <p:cNvPr id="104451" name="Rectangle 3"/>
          <p:cNvSpPr>
            <a:spLocks noChangeArrowheads="1"/>
          </p:cNvSpPr>
          <p:nvPr/>
        </p:nvSpPr>
        <p:spPr bwMode="auto">
          <a:xfrm>
            <a:off x="381000" y="1600200"/>
            <a:ext cx="373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gn="l">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a:lnSpc>
                <a:spcPct val="90000"/>
              </a:lnSpc>
              <a:defRPr/>
            </a:pPr>
            <a:r>
              <a:rPr lang="uk-UA" altLang="uk-UA" sz="3300" b="1" smtClean="0">
                <a:solidFill>
                  <a:srgbClr val="00FF00"/>
                </a:solidFill>
              </a:rPr>
              <a:t>Державні</a:t>
            </a:r>
            <a:r>
              <a:rPr lang="ru-RU" altLang="uk-UA" sz="3300" b="1" smtClean="0">
                <a:solidFill>
                  <a:srgbClr val="00FF00"/>
                </a:solidFill>
              </a:rPr>
              <a:t> </a:t>
            </a:r>
            <a:r>
              <a:rPr lang="uk-UA" altLang="uk-UA" sz="3300" b="1" smtClean="0">
                <a:solidFill>
                  <a:srgbClr val="00FF00"/>
                </a:solidFill>
              </a:rPr>
              <a:t>організації і установи</a:t>
            </a:r>
            <a:endParaRPr lang="en-US" altLang="uk-UA" sz="3300" b="1" smtClean="0">
              <a:solidFill>
                <a:srgbClr val="00FF00"/>
              </a:solidFill>
            </a:endParaRPr>
          </a:p>
        </p:txBody>
      </p:sp>
      <p:sp>
        <p:nvSpPr>
          <p:cNvPr id="104452" name="Rectangle 4"/>
          <p:cNvSpPr>
            <a:spLocks noChangeArrowheads="1"/>
          </p:cNvSpPr>
          <p:nvPr/>
        </p:nvSpPr>
        <p:spPr bwMode="auto">
          <a:xfrm>
            <a:off x="3352800" y="3048000"/>
            <a:ext cx="373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gn="l">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a:lnSpc>
                <a:spcPct val="90000"/>
              </a:lnSpc>
              <a:defRPr/>
            </a:pPr>
            <a:r>
              <a:rPr lang="uk-UA" altLang="uk-UA" sz="3300" b="1" dirty="0" smtClean="0">
                <a:solidFill>
                  <a:srgbClr val="00FF00"/>
                </a:solidFill>
              </a:rPr>
              <a:t>Великі компанії</a:t>
            </a:r>
            <a:r>
              <a:rPr lang="ru-RU" altLang="uk-UA" sz="3300" b="1" dirty="0" smtClean="0">
                <a:solidFill>
                  <a:srgbClr val="00FF00"/>
                </a:solidFill>
              </a:rPr>
              <a:t>, холдинги</a:t>
            </a:r>
            <a:endParaRPr lang="en-US" altLang="uk-UA" sz="3300" b="1" dirty="0" smtClean="0">
              <a:solidFill>
                <a:srgbClr val="00FF00"/>
              </a:solidFill>
            </a:endParaRPr>
          </a:p>
        </p:txBody>
      </p:sp>
      <p:sp>
        <p:nvSpPr>
          <p:cNvPr id="104453" name="Rectangle 5"/>
          <p:cNvSpPr>
            <a:spLocks noChangeArrowheads="1"/>
          </p:cNvSpPr>
          <p:nvPr/>
        </p:nvSpPr>
        <p:spPr bwMode="auto">
          <a:xfrm>
            <a:off x="5105400" y="4800600"/>
            <a:ext cx="373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gn="l">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lgn="l">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lgn="l">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lgn="l">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lgn="l">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a:lnSpc>
                <a:spcPct val="90000"/>
              </a:lnSpc>
              <a:defRPr/>
            </a:pPr>
            <a:r>
              <a:rPr lang="ru-RU" altLang="uk-UA" sz="3300" b="1" smtClean="0">
                <a:solidFill>
                  <a:srgbClr val="00FF00"/>
                </a:solidFill>
              </a:rPr>
              <a:t>С</a:t>
            </a:r>
            <a:r>
              <a:rPr lang="uk-UA" altLang="uk-UA" sz="3300" b="1" smtClean="0">
                <a:solidFill>
                  <a:srgbClr val="00FF00"/>
                </a:solidFill>
              </a:rPr>
              <a:t>ередні і малі підприємства</a:t>
            </a:r>
            <a:endParaRPr lang="ru-RU" altLang="uk-UA" sz="3300" b="1" smtClean="0">
              <a:solidFill>
                <a:srgbClr val="00FF00"/>
              </a:solidFill>
            </a:endParaRPr>
          </a:p>
          <a:p>
            <a:pPr>
              <a:lnSpc>
                <a:spcPct val="90000"/>
              </a:lnSpc>
              <a:defRPr/>
            </a:pPr>
            <a:endParaRPr lang="en-US" altLang="uk-UA" sz="3300" b="1" smtClean="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10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500"/>
                                  </p:stCondLst>
                                  <p:childTnLst>
                                    <p:set>
                                      <p:cBhvr>
                                        <p:cTn id="11" dur="1" fill="hold">
                                          <p:stCondLst>
                                            <p:cond delay="0"/>
                                          </p:stCondLst>
                                        </p:cTn>
                                        <p:tgtEl>
                                          <p:spTgt spid="104452">
                                            <p:txEl>
                                              <p:pRg st="0" end="0"/>
                                            </p:txEl>
                                          </p:spTgt>
                                        </p:tgtEl>
                                        <p:attrNameLst>
                                          <p:attrName>style.visibility</p:attrName>
                                        </p:attrNameLst>
                                      </p:cBhvr>
                                      <p:to>
                                        <p:strVal val="visible"/>
                                      </p:to>
                                    </p:set>
                                    <p:anim calcmode="lin" valueType="num">
                                      <p:cBhvr additive="base">
                                        <p:cTn id="12" dur="1000" fill="hold"/>
                                        <p:tgtEl>
                                          <p:spTgt spid="104452">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04452">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500"/>
                            </p:stCondLst>
                            <p:childTnLst>
                              <p:par>
                                <p:cTn id="15" presetID="2" presetClass="entr" presetSubtype="2" fill="hold" nodeType="afterEffect">
                                  <p:stCondLst>
                                    <p:cond delay="500"/>
                                  </p:stCondLst>
                                  <p:childTnLst>
                                    <p:set>
                                      <p:cBhvr>
                                        <p:cTn id="16" dur="1" fill="hold">
                                          <p:stCondLst>
                                            <p:cond delay="0"/>
                                          </p:stCondLst>
                                        </p:cTn>
                                        <p:tgtEl>
                                          <p:spTgt spid="104453">
                                            <p:txEl>
                                              <p:pRg st="0" end="0"/>
                                            </p:txEl>
                                          </p:spTgt>
                                        </p:tgtEl>
                                        <p:attrNameLst>
                                          <p:attrName>style.visibility</p:attrName>
                                        </p:attrNameLst>
                                      </p:cBhvr>
                                      <p:to>
                                        <p:strVal val="visible"/>
                                      </p:to>
                                    </p:set>
                                    <p:anim calcmode="lin" valueType="num">
                                      <p:cBhvr additive="base">
                                        <p:cTn id="17" dur="1000" fill="hold"/>
                                        <p:tgtEl>
                                          <p:spTgt spid="104453">
                                            <p:txEl>
                                              <p:pRg st="0" end="0"/>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10445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lstStyle/>
          <a:p>
            <a:pPr eaLnBrk="1" hangingPunct="1">
              <a:defRPr/>
            </a:pPr>
            <a:r>
              <a:rPr lang="uk-UA" altLang="uk-UA" b="0" dirty="0" smtClean="0">
                <a:solidFill>
                  <a:schemeClr val="folHlink"/>
                </a:solidFill>
              </a:rPr>
              <a:t>План заняття</a:t>
            </a:r>
            <a:endParaRPr lang="ru-RU" altLang="uk-UA" b="0" dirty="0" smtClean="0">
              <a:solidFill>
                <a:schemeClr val="folHlink"/>
              </a:solidFill>
            </a:endParaRPr>
          </a:p>
        </p:txBody>
      </p:sp>
      <p:sp>
        <p:nvSpPr>
          <p:cNvPr id="105475" name="Rectangle 3"/>
          <p:cNvSpPr>
            <a:spLocks noGrp="1" noChangeArrowheads="1"/>
          </p:cNvSpPr>
          <p:nvPr>
            <p:ph type="body" idx="1"/>
          </p:nvPr>
        </p:nvSpPr>
        <p:spPr/>
        <p:txBody>
          <a:bodyPr/>
          <a:lstStyle/>
          <a:p>
            <a:pPr marL="533400" indent="-533400" eaLnBrk="1" hangingPunct="1">
              <a:buFont typeface="Wingdings" pitchFamily="2" charset="2"/>
              <a:buAutoNum type="arabicPeriod"/>
              <a:defRPr/>
            </a:pPr>
            <a:r>
              <a:rPr lang="uk-UA" altLang="uk-UA" sz="3600" b="1" i="1" dirty="0"/>
              <a:t>Поняття системи баз </a:t>
            </a:r>
            <a:r>
              <a:rPr lang="uk-UA" altLang="uk-UA" sz="3600" b="1" i="1" dirty="0" smtClean="0"/>
              <a:t>знань</a:t>
            </a:r>
          </a:p>
          <a:p>
            <a:pPr marL="533400" indent="-533400" eaLnBrk="1" hangingPunct="1">
              <a:buFont typeface="Wingdings" pitchFamily="2" charset="2"/>
              <a:buAutoNum type="arabicPeriod"/>
              <a:defRPr/>
            </a:pPr>
            <a:r>
              <a:rPr lang="uk-UA" altLang="uk-UA" sz="3600" b="1" i="1" dirty="0"/>
              <a:t>Структура і функції системи баз </a:t>
            </a:r>
            <a:r>
              <a:rPr lang="uk-UA" altLang="uk-UA" sz="3600" b="1" i="1" dirty="0" smtClean="0"/>
              <a:t>знань</a:t>
            </a:r>
          </a:p>
          <a:p>
            <a:pPr marL="533400" indent="-533400" eaLnBrk="1" hangingPunct="1">
              <a:buFont typeface="Wingdings" pitchFamily="2" charset="2"/>
              <a:buAutoNum type="arabicPeriod"/>
              <a:defRPr/>
            </a:pPr>
            <a:r>
              <a:rPr lang="uk-UA" altLang="uk-UA" sz="3600" b="1" i="1" dirty="0" smtClean="0"/>
              <a:t>Інструментальні </a:t>
            </a:r>
            <a:r>
              <a:rPr lang="uk-UA" altLang="uk-UA" sz="3600" b="1" i="1" dirty="0"/>
              <a:t>засоби побудови систем баз </a:t>
            </a:r>
            <a:r>
              <a:rPr lang="uk-UA" altLang="uk-UA" sz="3600" b="1" i="1" dirty="0" smtClean="0"/>
              <a:t>знань</a:t>
            </a:r>
          </a:p>
          <a:p>
            <a:pPr marL="533400" indent="-533400" eaLnBrk="1" hangingPunct="1">
              <a:buFont typeface="Wingdings" pitchFamily="2" charset="2"/>
              <a:buAutoNum type="arabicPeriod"/>
              <a:defRPr/>
            </a:pPr>
            <a:r>
              <a:rPr lang="uk-UA" altLang="uk-UA" sz="3600" b="1" i="1" dirty="0" smtClean="0"/>
              <a:t>Експертні системи</a:t>
            </a:r>
          </a:p>
          <a:p>
            <a:pPr marL="533400" indent="-533400" eaLnBrk="1" hangingPunct="1">
              <a:buFont typeface="Wingdings" pitchFamily="2" charset="2"/>
              <a:buAutoNum type="arabicPeriod"/>
              <a:defRPr/>
            </a:pPr>
            <a:r>
              <a:rPr lang="uk-UA" altLang="uk-UA" sz="3600" b="1" i="1" dirty="0" smtClean="0"/>
              <a:t>Застосування </a:t>
            </a:r>
            <a:r>
              <a:rPr lang="uk-UA" altLang="uk-UA" sz="3600" b="1" i="1" dirty="0"/>
              <a:t>баз знань</a:t>
            </a:r>
            <a:endParaRPr lang="uk-UA" altLang="uk-UA" sz="3600" b="1" i="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dissolve">
                                      <p:cBhvr>
                                        <p:cTn id="7" dur="500"/>
                                        <p:tgtEl>
                                          <p:spTgt spid="105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dissolve">
                                      <p:cBhvr>
                                        <p:cTn id="12" dur="500"/>
                                        <p:tgtEl>
                                          <p:spTgt spid="105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Effect transition="in" filter="dissolve">
                                      <p:cBhvr>
                                        <p:cTn id="17" dur="500"/>
                                        <p:tgtEl>
                                          <p:spTgt spid="1054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5475">
                                            <p:txEl>
                                              <p:pRg st="3" end="3"/>
                                            </p:txEl>
                                          </p:spTgt>
                                        </p:tgtEl>
                                        <p:attrNameLst>
                                          <p:attrName>style.visibility</p:attrName>
                                        </p:attrNameLst>
                                      </p:cBhvr>
                                      <p:to>
                                        <p:strVal val="visible"/>
                                      </p:to>
                                    </p:set>
                                    <p:animEffect transition="in" filter="dissolve">
                                      <p:cBhvr>
                                        <p:cTn id="22" dur="500"/>
                                        <p:tgtEl>
                                          <p:spTgt spid="1054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5475">
                                            <p:txEl>
                                              <p:pRg st="4" end="4"/>
                                            </p:txEl>
                                          </p:spTgt>
                                        </p:tgtEl>
                                        <p:attrNameLst>
                                          <p:attrName>style.visibility</p:attrName>
                                        </p:attrNameLst>
                                      </p:cBhvr>
                                      <p:to>
                                        <p:strVal val="visible"/>
                                      </p:to>
                                    </p:set>
                                    <p:animEffect transition="in" filter="dissolve">
                                      <p:cBhvr>
                                        <p:cTn id="27" dur="500"/>
                                        <p:tgtEl>
                                          <p:spTgt spid="105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a:lstStyle/>
          <a:p>
            <a:pPr eaLnBrk="1" hangingPunct="1">
              <a:defRPr/>
            </a:pPr>
            <a:r>
              <a:rPr lang="uk-UA" altLang="uk-UA" sz="4000" dirty="0" smtClean="0">
                <a:solidFill>
                  <a:schemeClr val="folHlink"/>
                </a:solidFill>
              </a:rPr>
              <a:t>Основні завдання</a:t>
            </a:r>
            <a:r>
              <a:rPr lang="uk-UA" altLang="uk-UA" sz="4000" dirty="0" smtClean="0"/>
              <a:t/>
            </a:r>
            <a:br>
              <a:rPr lang="uk-UA" altLang="uk-UA" sz="4000" dirty="0" smtClean="0"/>
            </a:br>
            <a:endParaRPr lang="ru-RU" altLang="uk-UA" sz="4000" dirty="0" smtClean="0"/>
          </a:p>
        </p:txBody>
      </p:sp>
      <p:sp>
        <p:nvSpPr>
          <p:cNvPr id="106499" name="Rectangle 3"/>
          <p:cNvSpPr>
            <a:spLocks noGrp="1" noChangeArrowheads="1"/>
          </p:cNvSpPr>
          <p:nvPr>
            <p:ph type="body" idx="1"/>
          </p:nvPr>
        </p:nvSpPr>
        <p:spPr>
          <a:xfrm>
            <a:off x="301625" y="1125538"/>
            <a:ext cx="8540750" cy="4973637"/>
          </a:xfrm>
        </p:spPr>
        <p:txBody>
          <a:bodyPr/>
          <a:lstStyle/>
          <a:p>
            <a:pPr eaLnBrk="1" hangingPunct="1">
              <a:lnSpc>
                <a:spcPct val="90000"/>
              </a:lnSpc>
              <a:defRPr/>
            </a:pPr>
            <a:r>
              <a:rPr lang="uk-UA" altLang="uk-UA" sz="2400" dirty="0" smtClean="0">
                <a:solidFill>
                  <a:srgbClr val="00FF00"/>
                </a:solidFill>
              </a:rPr>
              <a:t>Набуття знань з питань створення експертної системи, змісту її компонентів;</a:t>
            </a:r>
          </a:p>
          <a:p>
            <a:pPr eaLnBrk="1" hangingPunct="1">
              <a:lnSpc>
                <a:spcPct val="90000"/>
              </a:lnSpc>
              <a:buFont typeface="Wingdings" pitchFamily="2" charset="2"/>
              <a:buNone/>
              <a:defRPr/>
            </a:pPr>
            <a:endParaRPr lang="uk-UA" altLang="uk-UA" sz="2400" dirty="0" smtClean="0">
              <a:solidFill>
                <a:srgbClr val="00FF00"/>
              </a:solidFill>
            </a:endParaRPr>
          </a:p>
          <a:p>
            <a:pPr eaLnBrk="1" hangingPunct="1">
              <a:lnSpc>
                <a:spcPct val="90000"/>
              </a:lnSpc>
              <a:defRPr/>
            </a:pPr>
            <a:r>
              <a:rPr lang="uk-UA" altLang="uk-UA" sz="2400" dirty="0" smtClean="0">
                <a:solidFill>
                  <a:srgbClr val="00FF00"/>
                </a:solidFill>
              </a:rPr>
              <a:t>Можливості використання набутих знань в різних галузях менеджерської діяльності;</a:t>
            </a:r>
          </a:p>
          <a:p>
            <a:pPr eaLnBrk="1" hangingPunct="1">
              <a:lnSpc>
                <a:spcPct val="90000"/>
              </a:lnSpc>
              <a:buFont typeface="Wingdings" pitchFamily="2" charset="2"/>
              <a:buNone/>
              <a:defRPr/>
            </a:pPr>
            <a:endParaRPr lang="uk-UA" altLang="uk-UA" sz="2400" dirty="0" smtClean="0">
              <a:solidFill>
                <a:srgbClr val="00FF00"/>
              </a:solidFill>
            </a:endParaRPr>
          </a:p>
          <a:p>
            <a:pPr eaLnBrk="1" hangingPunct="1">
              <a:lnSpc>
                <a:spcPct val="90000"/>
              </a:lnSpc>
              <a:defRPr/>
            </a:pPr>
            <a:r>
              <a:rPr lang="uk-UA" altLang="uk-UA" sz="2400" dirty="0" smtClean="0">
                <a:solidFill>
                  <a:srgbClr val="00FF00"/>
                </a:solidFill>
              </a:rPr>
              <a:t>Вміння розробляти постановку та алгоритм задачі;</a:t>
            </a:r>
          </a:p>
          <a:p>
            <a:pPr eaLnBrk="1" hangingPunct="1">
              <a:lnSpc>
                <a:spcPct val="90000"/>
              </a:lnSpc>
              <a:buFont typeface="Wingdings" pitchFamily="2" charset="2"/>
              <a:buNone/>
              <a:defRPr/>
            </a:pPr>
            <a:endParaRPr lang="uk-UA" altLang="uk-UA" sz="2400" dirty="0" smtClean="0">
              <a:solidFill>
                <a:srgbClr val="00FF00"/>
              </a:solidFill>
            </a:endParaRPr>
          </a:p>
          <a:p>
            <a:pPr eaLnBrk="1" hangingPunct="1">
              <a:lnSpc>
                <a:spcPct val="90000"/>
              </a:lnSpc>
              <a:defRPr/>
            </a:pPr>
            <a:r>
              <a:rPr lang="uk-UA" altLang="uk-UA" sz="2400" dirty="0" smtClean="0">
                <a:solidFill>
                  <a:srgbClr val="00FF00"/>
                </a:solidFill>
              </a:rPr>
              <a:t>Вміння застосовувати сучасні технології при створенні експертної системи і виконання конкретних </a:t>
            </a:r>
            <a:r>
              <a:rPr lang="uk-UA" altLang="uk-UA" sz="2400" smtClean="0">
                <a:solidFill>
                  <a:srgbClr val="00FF00"/>
                </a:solidFill>
              </a:rPr>
              <a:t>функцій управління.</a:t>
            </a:r>
            <a:endParaRPr lang="ru-RU" altLang="uk-UA" sz="2400" dirty="0" smtClean="0">
              <a:solidFill>
                <a:srgbClr val="00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a:xfrm>
            <a:off x="457200" y="274638"/>
            <a:ext cx="8229600" cy="922114"/>
          </a:xfrm>
        </p:spPr>
        <p:txBody>
          <a:bodyPr/>
          <a:lstStyle/>
          <a:p>
            <a:pPr eaLnBrk="1" hangingPunct="1">
              <a:defRPr/>
            </a:pPr>
            <a:r>
              <a:rPr lang="uk-UA" altLang="uk-UA" dirty="0" smtClean="0">
                <a:solidFill>
                  <a:schemeClr val="folHlink"/>
                </a:solidFill>
              </a:rPr>
              <a:t>Використані джерела</a:t>
            </a:r>
            <a:endParaRPr lang="ru-RU" altLang="uk-UA" dirty="0" smtClean="0">
              <a:solidFill>
                <a:schemeClr val="folHlink"/>
              </a:solidFill>
            </a:endParaRPr>
          </a:p>
        </p:txBody>
      </p:sp>
      <p:sp>
        <p:nvSpPr>
          <p:cNvPr id="109571" name="Rectangle 3"/>
          <p:cNvSpPr>
            <a:spLocks noGrp="1" noChangeArrowheads="1"/>
          </p:cNvSpPr>
          <p:nvPr>
            <p:ph type="body" idx="1"/>
          </p:nvPr>
        </p:nvSpPr>
        <p:spPr>
          <a:xfrm>
            <a:off x="193675" y="1268760"/>
            <a:ext cx="8770938" cy="5040560"/>
          </a:xfrm>
        </p:spPr>
        <p:txBody>
          <a:bodyPr/>
          <a:lstStyle/>
          <a:p>
            <a:pPr marL="609600" indent="-609600" eaLnBrk="1" hangingPunct="1">
              <a:buFont typeface="Wingdings" pitchFamily="2" charset="2"/>
              <a:buAutoNum type="arabicPeriod"/>
              <a:defRPr/>
            </a:pPr>
            <a:r>
              <a:rPr lang="uk-UA" altLang="uk-UA" sz="3000" dirty="0" err="1" smtClean="0"/>
              <a:t>Катренко</a:t>
            </a:r>
            <a:r>
              <a:rPr lang="uk-UA" altLang="uk-UA" sz="3000" dirty="0" smtClean="0"/>
              <a:t> А.В. Системний аналіз: Підручник. – Львів: «Новий світ-2000», 2023. </a:t>
            </a:r>
          </a:p>
          <a:p>
            <a:pPr marL="609600" indent="-609600" eaLnBrk="1" hangingPunct="1">
              <a:buFont typeface="Wingdings" pitchFamily="2" charset="2"/>
              <a:buAutoNum type="arabicPeriod"/>
              <a:defRPr/>
            </a:pPr>
            <a:r>
              <a:rPr lang="uk-UA" altLang="uk-UA" sz="3000" dirty="0" smtClean="0"/>
              <a:t>Нікітіна Л. Експертні </a:t>
            </a:r>
            <a:r>
              <a:rPr lang="uk-UA" altLang="uk-UA" sz="3000" dirty="0"/>
              <a:t>системи: </a:t>
            </a:r>
            <a:r>
              <a:rPr lang="uk-UA" altLang="uk-UA" sz="3000" dirty="0" err="1" smtClean="0"/>
              <a:t>Навч</a:t>
            </a:r>
            <a:r>
              <a:rPr lang="uk-UA" altLang="uk-UA" sz="3000" dirty="0" smtClean="0"/>
              <a:t>. посібник. </a:t>
            </a:r>
            <a:r>
              <a:rPr lang="uk-UA" altLang="uk-UA" sz="3000" dirty="0"/>
              <a:t>– Харків: НТУ «ХПІ», 2023. </a:t>
            </a:r>
            <a:endParaRPr lang="uk-UA" altLang="uk-UA" sz="3000" dirty="0" smtClean="0"/>
          </a:p>
          <a:p>
            <a:pPr marL="609600" indent="-609600" eaLnBrk="1" hangingPunct="1">
              <a:buFont typeface="Wingdings" pitchFamily="2" charset="2"/>
              <a:buAutoNum type="arabicPeriod"/>
              <a:defRPr/>
            </a:pPr>
            <a:r>
              <a:rPr lang="uk-UA" altLang="uk-UA" sz="3000" dirty="0" smtClean="0"/>
              <a:t>Пасічник В.В., </a:t>
            </a:r>
            <a:r>
              <a:rPr lang="uk-UA" altLang="uk-UA" sz="3000" dirty="0" err="1" smtClean="0"/>
              <a:t>Резніченко</a:t>
            </a:r>
            <a:r>
              <a:rPr lang="uk-UA" altLang="uk-UA" sz="3000" dirty="0" smtClean="0"/>
              <a:t> В.А. Організація баз даних та знань: Підручник. – К., 2006. </a:t>
            </a:r>
          </a:p>
          <a:p>
            <a:pPr marL="609600" indent="-609600" eaLnBrk="1" hangingPunct="1">
              <a:buFont typeface="Wingdings" pitchFamily="2" charset="2"/>
              <a:buAutoNum type="arabicPeriod"/>
              <a:defRPr/>
            </a:pPr>
            <a:r>
              <a:rPr lang="ru-RU" altLang="uk-UA" sz="3000" dirty="0"/>
              <a:t>Ярцев В.П. </a:t>
            </a:r>
            <a:r>
              <a:rPr lang="ru-RU" altLang="uk-UA" sz="3000" dirty="0" err="1"/>
              <a:t>Організація</a:t>
            </a:r>
            <a:r>
              <a:rPr lang="ru-RU" altLang="uk-UA" sz="3000" dirty="0"/>
              <a:t> баз </a:t>
            </a:r>
            <a:r>
              <a:rPr lang="ru-RU" altLang="uk-UA" sz="3000" dirty="0" err="1"/>
              <a:t>даних</a:t>
            </a:r>
            <a:r>
              <a:rPr lang="ru-RU" altLang="uk-UA" sz="3000" dirty="0"/>
              <a:t> та знань: </a:t>
            </a:r>
            <a:r>
              <a:rPr lang="ru-RU" altLang="uk-UA" sz="3000" dirty="0" err="1" smtClean="0"/>
              <a:t>Навч</a:t>
            </a:r>
            <a:r>
              <a:rPr lang="ru-RU" altLang="uk-UA" sz="3000" dirty="0" smtClean="0"/>
              <a:t>. </a:t>
            </a:r>
            <a:r>
              <a:rPr lang="ru-RU" altLang="uk-UA" sz="3000" dirty="0" err="1"/>
              <a:t>посібник</a:t>
            </a:r>
            <a:r>
              <a:rPr lang="ru-RU" altLang="uk-UA" sz="3000" dirty="0" smtClean="0"/>
              <a:t>. – К. </a:t>
            </a:r>
            <a:r>
              <a:rPr lang="ru-RU" altLang="uk-UA" sz="3000" dirty="0"/>
              <a:t>ДУТ 2018</a:t>
            </a:r>
            <a:r>
              <a:rPr lang="ru-RU" altLang="uk-UA" sz="3000"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
      </a:majorFont>
      <a:minorFont>
        <a:latin typeface="Garamond"/>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uk-UA" altLang="uk-UA"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uk-UA" altLang="uk-UA"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705</TotalTime>
  <Words>589</Words>
  <Application>Microsoft Office PowerPoint</Application>
  <PresentationFormat>Екран (4:3)</PresentationFormat>
  <Paragraphs>148</Paragraphs>
  <Slides>29</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29</vt:i4>
      </vt:variant>
    </vt:vector>
  </HeadingPairs>
  <TitlesOfParts>
    <vt:vector size="30" baseType="lpstr">
      <vt:lpstr>Течение</vt:lpstr>
      <vt:lpstr>Презентація PowerPoint</vt:lpstr>
      <vt:lpstr>База знань та експертні системи.  Методологія побудови,  принципи функціонування, особливості застосування </vt:lpstr>
      <vt:lpstr> Предмет дослідження  Процес збирання, нагромадження, зберігання обробки і видачі за запитом чи замовленням інформації у вигляді даних і знань необхідних для керування об’єктом автоматизації.  </vt:lpstr>
      <vt:lpstr>Презентація PowerPoint</vt:lpstr>
      <vt:lpstr>Актуальність теми  Застосування сучасних досягнень в методиці дослідження та аналізу технічних процесів, а також вибір ефективних програмних засобів для реалізації побудови експертної системи.  </vt:lpstr>
      <vt:lpstr>Область застосування  експертних систем</vt:lpstr>
      <vt:lpstr>План заняття</vt:lpstr>
      <vt:lpstr>Основні завдання </vt:lpstr>
      <vt:lpstr>Використані джерела</vt:lpstr>
      <vt:lpstr>Перелік ключових слів</vt:lpstr>
      <vt:lpstr>Поняття системи баз знань</vt:lpstr>
      <vt:lpstr>Спрощена модель бази знань</vt:lpstr>
      <vt:lpstr>2. Структура і функції  системи баз знань</vt:lpstr>
      <vt:lpstr>Презентація PowerPoint</vt:lpstr>
      <vt:lpstr>3. Інструментальні засоби побудови систем баз знань</vt:lpstr>
      <vt:lpstr>4. Експертні системи</vt:lpstr>
      <vt:lpstr>Елементи експертної системи</vt:lpstr>
      <vt:lpstr>Взаємозв’язки основних учасників побудови та експлуатації  експертної системи</vt:lpstr>
      <vt:lpstr>Схема експертної системи</vt:lpstr>
      <vt:lpstr>5. Застосування баз знань</vt:lpstr>
      <vt:lpstr>Аспекти мети ЗНАНЬ</vt:lpstr>
      <vt:lpstr>Модель–“цибулина” ЗНАНЬ</vt:lpstr>
      <vt:lpstr>Загальна схема формування  математичної моделі ЗНАНЬ</vt:lpstr>
      <vt:lpstr>Моделювання ЗНАНЬ  за допомогою мережі Петрі</vt:lpstr>
      <vt:lpstr>Визначення складових ЗНАНЬ  за допомогою запитань</vt:lpstr>
      <vt:lpstr>Принципи побудови баз знань</vt:lpstr>
      <vt:lpstr>Втрати інформації при спілкуванні</vt:lpstr>
      <vt:lpstr>Питання для самоконтролю  Що таке знання та база знань? Які постулати та засоби створення системи баз знань Ви знаєте? Яка методологія побудови експертної системи? Які принципи функціонування та особливості застосування експертних систем?</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Admin</dc:creator>
  <cp:lastModifiedBy>RePack by Diakov</cp:lastModifiedBy>
  <cp:revision>1</cp:revision>
  <dcterms:created xsi:type="dcterms:W3CDTF">2010-04-19T13:42:08Z</dcterms:created>
  <dcterms:modified xsi:type="dcterms:W3CDTF">2024-04-08T17:49:11Z</dcterms:modified>
</cp:coreProperties>
</file>