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44EFB9B4-159B-4A43-89E4-729DCF05B45E}"/>
              </a:ext>
            </a:extLst>
          </p:cNvPr>
          <p:cNvSpPr/>
          <p:nvPr/>
        </p:nvSpPr>
        <p:spPr>
          <a:xfrm>
            <a:off x="161365" y="1250141"/>
            <a:ext cx="120306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6000" b="1" i="1" u="sng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Задачі</a:t>
            </a:r>
            <a:r>
              <a:rPr lang="ru-RU" sz="6000" b="1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sz="60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вчителя</a:t>
            </a:r>
            <a:r>
              <a:rPr lang="ru-RU" sz="6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60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початкових</a:t>
            </a:r>
            <a:r>
              <a:rPr lang="ru-RU" sz="6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60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класів</a:t>
            </a:r>
            <a:r>
              <a:rPr lang="ru-RU" sz="6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60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Матвійчук</a:t>
            </a:r>
            <a:r>
              <a:rPr lang="ru-RU" sz="6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Т.О.</a:t>
            </a:r>
          </a:p>
        </p:txBody>
      </p:sp>
    </p:spTree>
    <p:extLst>
      <p:ext uri="{BB962C8B-B14F-4D97-AF65-F5344CB8AC3E}">
        <p14:creationId xmlns:p14="http://schemas.microsoft.com/office/powerpoint/2010/main" val="1706718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5B17932-979F-44D8-8EF3-9AE52CCA0B73}"/>
              </a:ext>
            </a:extLst>
          </p:cNvPr>
          <p:cNvSpPr/>
          <p:nvPr/>
        </p:nvSpPr>
        <p:spPr>
          <a:xfrm>
            <a:off x="206189" y="-101716"/>
            <a:ext cx="119858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До 7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природних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чудес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України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увійшли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озера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Світязь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і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Синевир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Глибина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найбільшого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озера – 24м, а рекордсмена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України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- 58м.</a:t>
            </a:r>
          </a:p>
          <a:p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На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скільки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Світязь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глибший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ніж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Синевир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1CE16E-7FDE-4428-87F5-81600E17D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32" y="3166416"/>
            <a:ext cx="4591063" cy="257099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855320-F2E4-479E-A17C-26FEC6748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767" y="3668439"/>
            <a:ext cx="4591063" cy="257099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3939945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FABB2E9-CDF0-4A24-B02E-F28E5A697922}"/>
              </a:ext>
            </a:extLst>
          </p:cNvPr>
          <p:cNvSpPr/>
          <p:nvPr/>
        </p:nvSpPr>
        <p:spPr>
          <a:xfrm>
            <a:off x="493059" y="332361"/>
            <a:ext cx="11618258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Найважчий птах української фауни - дрохва. Її маса досягає 23кг. Найвищим птахом України є журавель сірий. Висота його -120см, а маса - </a:t>
            </a:r>
            <a:r>
              <a:rPr lang="uk-UA" sz="3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7кілограмів</a:t>
            </a:r>
            <a:r>
              <a:rPr lang="uk-UA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Яка загальна маса цих птахів?</a:t>
            </a:r>
            <a:endParaRPr lang="uk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B56531-2F21-4CDC-90EA-2BE8160AB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33" y="2693332"/>
            <a:ext cx="3724555" cy="377466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B02AF8-44EC-40D0-836E-C3FF71040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614" y="2676068"/>
            <a:ext cx="3946152" cy="375742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105529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02990CB-08B3-425D-BFB9-F5182DEFFC4E}"/>
              </a:ext>
            </a:extLst>
          </p:cNvPr>
          <p:cNvSpPr/>
          <p:nvPr/>
        </p:nvSpPr>
        <p:spPr>
          <a:xfrm>
            <a:off x="448236" y="262607"/>
            <a:ext cx="11295528" cy="3027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Будівництво швидкісного трамваю в Кривому Розі почалося в 1974 році. Запускалося «метро» в три черги. Відкриття першої черги зі станціями відбувалося  26 грудня  1986 року. Скільки років тривало будівництво до відкриття першої черги?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6DE015-8872-4873-AA4A-4C8E22FD5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155" y="3623593"/>
            <a:ext cx="4762500" cy="29718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22B424-3967-4805-A470-827FDEEFC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36" y="3429000"/>
            <a:ext cx="3130111" cy="214189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A53C89-BA8F-4AB7-A88B-22FA44D57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463" y="4258910"/>
            <a:ext cx="3130110" cy="214189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334882876"/>
      </p:ext>
    </p:extLst>
  </p:cSld>
  <p:clrMapOvr>
    <a:masterClrMapping/>
  </p:clrMapOvr>
</p:sld>
</file>

<file path=ppt/theme/theme1.xml><?xml version="1.0" encoding="utf-8"?>
<a:theme xmlns:a="http://schemas.openxmlformats.org/drawingml/2006/main" name="Скибка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</TotalTime>
  <Words>115</Words>
  <Application>Microsoft Office PowerPoint</Application>
  <PresentationFormat>Широкоэкранный</PresentationFormat>
  <Paragraphs>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Bookman Old Style</vt:lpstr>
      <vt:lpstr>Calibri</vt:lpstr>
      <vt:lpstr>Century Gothic</vt:lpstr>
      <vt:lpstr>Times New Roman</vt:lpstr>
      <vt:lpstr>Wingdings 3</vt:lpstr>
      <vt:lpstr>Скибка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Administrator</dc:creator>
  <cp:lastModifiedBy>RePack by Diakov</cp:lastModifiedBy>
  <cp:revision>2</cp:revision>
  <dcterms:created xsi:type="dcterms:W3CDTF">2024-03-28T17:32:39Z</dcterms:created>
  <dcterms:modified xsi:type="dcterms:W3CDTF">2024-03-28T18:04:47Z</dcterms:modified>
</cp:coreProperties>
</file>