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522" r:id="rId2"/>
    <p:sldId id="441" r:id="rId3"/>
    <p:sldId id="418" r:id="rId4"/>
    <p:sldId id="493" r:id="rId5"/>
    <p:sldId id="361" r:id="rId6"/>
    <p:sldId id="553" r:id="rId7"/>
    <p:sldId id="561" r:id="rId8"/>
    <p:sldId id="256" r:id="rId9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5BD4FF"/>
    <a:srgbClr val="FF00FF"/>
    <a:srgbClr val="F0F97F"/>
    <a:srgbClr val="EEDDEF"/>
    <a:srgbClr val="C5EAFA"/>
    <a:srgbClr val="DDF0FE"/>
    <a:srgbClr val="3A393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Помірний стиль 2 –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0" d="100"/>
          <a:sy n="110" d="100"/>
        </p:scale>
        <p:origin x="492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FD5CCEE-143D-60EB-6935-879ED86166F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Підзаголовок 2">
            <a:extLst>
              <a:ext uri="{FF2B5EF4-FFF2-40B4-BE49-F238E27FC236}">
                <a16:creationId xmlns:a16="http://schemas.microsoft.com/office/drawing/2014/main" id="{DFDAEDAE-99D1-F70D-DEA8-D935896C0E7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FBCCB5B1-0572-9C33-D4A0-AAC21B7FB5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03B80A-18F8-41CF-B782-306013C2E149}" type="datetimeFigureOut">
              <a:rPr lang="uk-UA" smtClean="0"/>
              <a:t>13.05.2024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55296216-B219-6640-7E51-09326A4E26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D5BC6197-DC99-D2EC-3AFC-9CCCDA5B6E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1D5B3B-2B20-4444-BBF1-6FFFB1CF1181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5667023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F32F6D7-6844-78D9-3E27-B458504CAC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F9089143-6FFB-AFFE-6F1F-CA6A51F189E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74E4851A-1A0C-E230-119F-042637EF22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03B80A-18F8-41CF-B782-306013C2E149}" type="datetimeFigureOut">
              <a:rPr lang="uk-UA" smtClean="0"/>
              <a:t>13.05.2024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2812ABC3-7344-E6F6-7BA1-FEE4F4C81B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242BEBE4-29CA-BD89-6365-73B6CD86F0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1D5B3B-2B20-4444-BBF1-6FFFB1CF1181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2993154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>
            <a:extLst>
              <a:ext uri="{FF2B5EF4-FFF2-40B4-BE49-F238E27FC236}">
                <a16:creationId xmlns:a16="http://schemas.microsoft.com/office/drawing/2014/main" id="{7A4F6040-0FF0-B42D-2647-38B06307431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CF344D33-D11B-BB54-9176-9E61BE99162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ECDB0D7D-1859-58D9-8071-ECE1CAA126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03B80A-18F8-41CF-B782-306013C2E149}" type="datetimeFigureOut">
              <a:rPr lang="uk-UA" smtClean="0"/>
              <a:t>13.05.2024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69A832B8-AC26-8D4F-E349-18479C060F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103D7E19-D7CF-51CB-F6A8-900F87A604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1D5B3B-2B20-4444-BBF1-6FFFB1CF1181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7934826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FA3B64D-D001-A58E-D287-2AAEF3C01D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6814F2F6-51EE-EA7C-F82A-D389DA94AD5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EE70FA8D-06DF-A22C-67D6-A54E97614F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03B80A-18F8-41CF-B782-306013C2E149}" type="datetimeFigureOut">
              <a:rPr lang="uk-UA" smtClean="0"/>
              <a:t>13.05.2024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AB33C760-8721-712E-9949-415531F76B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ECB1FBCD-4280-B1CD-0E12-900B6FB0A9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1D5B3B-2B20-4444-BBF1-6FFFB1CF1181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0717237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08B2F87-FD2B-90C1-6BBF-83D5D81D75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7718925D-90A8-33F1-636E-B1751B0DF7F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A9EBB276-5B1C-103B-E35B-71B3D40776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03B80A-18F8-41CF-B782-306013C2E149}" type="datetimeFigureOut">
              <a:rPr lang="uk-UA" smtClean="0"/>
              <a:t>13.05.2024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77A7AA3A-9EDA-8351-1FF1-43FB32DE2F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CD2A20A4-5DF2-4DD2-DE4B-2C80F85F5C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1D5B3B-2B20-4444-BBF1-6FFFB1CF1181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7449182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A88BA49-7A5F-C9E0-C4DE-6CC17CB6DD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0DC26D3C-39AF-2B3D-96E9-B9D316FB444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C45E39BB-6B3A-CF5F-09E1-A28EDC8A711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F2E0BE47-B8B9-CA90-81F7-5D9CFCF802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03B80A-18F8-41CF-B782-306013C2E149}" type="datetimeFigureOut">
              <a:rPr lang="uk-UA" smtClean="0"/>
              <a:t>13.05.2024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2E9D3F53-635C-6EC6-4951-BABF4356FD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FE2BEE36-6F12-A25C-4A3B-819E7CA54A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1D5B3B-2B20-4444-BBF1-6FFFB1CF1181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3187209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76EFE09-ACAC-9CAA-2C27-88BF3609C0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9F61FFF8-9EAF-5D83-1817-D1A146833CB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265D8A77-1679-6B16-9455-37938357E05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тексту 4">
            <a:extLst>
              <a:ext uri="{FF2B5EF4-FFF2-40B4-BE49-F238E27FC236}">
                <a16:creationId xmlns:a16="http://schemas.microsoft.com/office/drawing/2014/main" id="{9416A592-64A3-58E6-4FA0-DAC8662B915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>
            <a:extLst>
              <a:ext uri="{FF2B5EF4-FFF2-40B4-BE49-F238E27FC236}">
                <a16:creationId xmlns:a16="http://schemas.microsoft.com/office/drawing/2014/main" id="{F893D938-842C-938E-7E43-3B5824C03A8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7" name="Місце для дати 6">
            <a:extLst>
              <a:ext uri="{FF2B5EF4-FFF2-40B4-BE49-F238E27FC236}">
                <a16:creationId xmlns:a16="http://schemas.microsoft.com/office/drawing/2014/main" id="{50A134D2-73C7-4207-AA61-C89323C904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03B80A-18F8-41CF-B782-306013C2E149}" type="datetimeFigureOut">
              <a:rPr lang="uk-UA" smtClean="0"/>
              <a:t>13.05.2024</a:t>
            </a:fld>
            <a:endParaRPr lang="uk-UA"/>
          </a:p>
        </p:txBody>
      </p:sp>
      <p:sp>
        <p:nvSpPr>
          <p:cNvPr id="8" name="Місце для нижнього колонтитула 7">
            <a:extLst>
              <a:ext uri="{FF2B5EF4-FFF2-40B4-BE49-F238E27FC236}">
                <a16:creationId xmlns:a16="http://schemas.microsoft.com/office/drawing/2014/main" id="{FAA12C4C-5AAE-BCDC-F3D3-FF1BEA8193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>
            <a:extLst>
              <a:ext uri="{FF2B5EF4-FFF2-40B4-BE49-F238E27FC236}">
                <a16:creationId xmlns:a16="http://schemas.microsoft.com/office/drawing/2014/main" id="{154653E3-5E8E-76B5-3211-66FB61CC21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1D5B3B-2B20-4444-BBF1-6FFFB1CF1181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4415914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2369942-7232-CDB9-7D9B-5C334312D5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дати 2">
            <a:extLst>
              <a:ext uri="{FF2B5EF4-FFF2-40B4-BE49-F238E27FC236}">
                <a16:creationId xmlns:a16="http://schemas.microsoft.com/office/drawing/2014/main" id="{29C4A3B6-363C-94FC-209C-B175FBD85D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03B80A-18F8-41CF-B782-306013C2E149}" type="datetimeFigureOut">
              <a:rPr lang="uk-UA" smtClean="0"/>
              <a:t>13.05.2024</a:t>
            </a:fld>
            <a:endParaRPr lang="uk-UA"/>
          </a:p>
        </p:txBody>
      </p:sp>
      <p:sp>
        <p:nvSpPr>
          <p:cNvPr id="4" name="Місце для нижнього колонтитула 3">
            <a:extLst>
              <a:ext uri="{FF2B5EF4-FFF2-40B4-BE49-F238E27FC236}">
                <a16:creationId xmlns:a16="http://schemas.microsoft.com/office/drawing/2014/main" id="{43678554-D93D-FA53-117C-2577BA843F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>
            <a:extLst>
              <a:ext uri="{FF2B5EF4-FFF2-40B4-BE49-F238E27FC236}">
                <a16:creationId xmlns:a16="http://schemas.microsoft.com/office/drawing/2014/main" id="{A5DAECEF-854B-6940-667D-AF5D9051D5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1D5B3B-2B20-4444-BBF1-6FFFB1CF1181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99537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>
            <a:extLst>
              <a:ext uri="{FF2B5EF4-FFF2-40B4-BE49-F238E27FC236}">
                <a16:creationId xmlns:a16="http://schemas.microsoft.com/office/drawing/2014/main" id="{5BEA5633-AD68-EE39-FDA1-F9BBD609FB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03B80A-18F8-41CF-B782-306013C2E149}" type="datetimeFigureOut">
              <a:rPr lang="uk-UA" smtClean="0"/>
              <a:t>13.05.2024</a:t>
            </a:fld>
            <a:endParaRPr lang="uk-UA"/>
          </a:p>
        </p:txBody>
      </p:sp>
      <p:sp>
        <p:nvSpPr>
          <p:cNvPr id="3" name="Місце для нижнього колонтитула 2">
            <a:extLst>
              <a:ext uri="{FF2B5EF4-FFF2-40B4-BE49-F238E27FC236}">
                <a16:creationId xmlns:a16="http://schemas.microsoft.com/office/drawing/2014/main" id="{D30F6B48-C5E5-3C18-504E-CF54AE51EA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>
            <a:extLst>
              <a:ext uri="{FF2B5EF4-FFF2-40B4-BE49-F238E27FC236}">
                <a16:creationId xmlns:a16="http://schemas.microsoft.com/office/drawing/2014/main" id="{73AF835F-FDBB-5E9C-0882-ACDFE5A9DF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1D5B3B-2B20-4444-BBF1-6FFFB1CF1181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6661806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55E31C8-4678-ED5B-67EA-D6AA5BFB0F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0FFE1AE2-67D5-3BC9-FC07-151B1DF0F6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D4235BBC-88D9-08D8-6873-9C6DAF84BF2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B1475C2E-4E7F-8830-DACC-926386A702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03B80A-18F8-41CF-B782-306013C2E149}" type="datetimeFigureOut">
              <a:rPr lang="uk-UA" smtClean="0"/>
              <a:t>13.05.2024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1040E41A-C6CF-9561-9B76-6D6FDC0787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5B394003-7BA0-BC2E-ECD9-B037BF8AAB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1D5B3B-2B20-4444-BBF1-6FFFB1CF1181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0385611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162E07E-8068-E47D-279D-0420F7CE5B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зображення 2">
            <a:extLst>
              <a:ext uri="{FF2B5EF4-FFF2-40B4-BE49-F238E27FC236}">
                <a16:creationId xmlns:a16="http://schemas.microsoft.com/office/drawing/2014/main" id="{F80DCE83-CC71-E9CC-BC1F-A8DD8FFA946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700C439D-2EDB-70B1-EDF1-06CA7D69BC5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C649DBF3-B7BB-9068-91ED-03B9ED649B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03B80A-18F8-41CF-B782-306013C2E149}" type="datetimeFigureOut">
              <a:rPr lang="uk-UA" smtClean="0"/>
              <a:t>13.05.2024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49EEA5E8-7C1A-9DD1-EB56-4C8D8E4F0E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F398429C-2D05-4CCE-EE87-98B5F42891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1D5B3B-2B20-4444-BBF1-6FFFB1CF1181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4774039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>
            <a:extLst>
              <a:ext uri="{FF2B5EF4-FFF2-40B4-BE49-F238E27FC236}">
                <a16:creationId xmlns:a16="http://schemas.microsoft.com/office/drawing/2014/main" id="{3B8AF1BF-188E-DFA2-D054-09F7DD7D3F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EC434913-EBEE-559D-3839-6776A02E31B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F044F351-8286-C883-4FBF-C49FDEB4CC3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03B80A-18F8-41CF-B782-306013C2E149}" type="datetimeFigureOut">
              <a:rPr lang="uk-UA" smtClean="0"/>
              <a:t>13.05.2024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282E0F98-ABB5-DF22-FEDA-E4F5F395DBC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838B266F-0335-16C1-9D38-29B50427EB2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1D5B3B-2B20-4444-BBF1-6FFFB1CF1181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6700777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g"/><Relationship Id="rId3" Type="http://schemas.openxmlformats.org/officeDocument/2006/relationships/image" Target="../media/image3.jpeg"/><Relationship Id="rId7" Type="http://schemas.openxmlformats.org/officeDocument/2006/relationships/hyperlink" Target="https://www.youtube.com/channel/UCYtu9EnlIk3Nph-Yj_nHd6A" TargetMode="External"/><Relationship Id="rId12" Type="http://schemas.openxmlformats.org/officeDocument/2006/relationships/image" Target="../media/image8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6" Type="http://schemas.microsoft.com/office/2007/relationships/hdphoto" Target="../media/hdphoto1.wdp"/><Relationship Id="rId11" Type="http://schemas.openxmlformats.org/officeDocument/2006/relationships/hyperlink" Target="https://youtu.be/axEQlJuH88Q" TargetMode="External"/><Relationship Id="rId5" Type="http://schemas.openxmlformats.org/officeDocument/2006/relationships/image" Target="../media/image5.png"/><Relationship Id="rId10" Type="http://schemas.microsoft.com/office/2007/relationships/hdphoto" Target="../media/hdphoto2.wdp"/><Relationship Id="rId4" Type="http://schemas.openxmlformats.org/officeDocument/2006/relationships/image" Target="../media/image4.png"/><Relationship Id="rId9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g"/><Relationship Id="rId13" Type="http://schemas.openxmlformats.org/officeDocument/2006/relationships/image" Target="../media/image8.png"/><Relationship Id="rId3" Type="http://schemas.openxmlformats.org/officeDocument/2006/relationships/image" Target="../media/image5.png"/><Relationship Id="rId7" Type="http://schemas.openxmlformats.org/officeDocument/2006/relationships/hyperlink" Target="https://www.youtube.com/channel/UCYtu9EnlIk3Nph-Yj_nHd6A" TargetMode="External"/><Relationship Id="rId12" Type="http://schemas.openxmlformats.org/officeDocument/2006/relationships/hyperlink" Target="https://youtu.be/axEQlJuH88Q" TargetMode="External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gif"/><Relationship Id="rId11" Type="http://schemas.openxmlformats.org/officeDocument/2006/relationships/image" Target="../media/image13.jpeg"/><Relationship Id="rId5" Type="http://schemas.openxmlformats.org/officeDocument/2006/relationships/image" Target="../media/image10.gif"/><Relationship Id="rId10" Type="http://schemas.microsoft.com/office/2007/relationships/hdphoto" Target="../media/hdphoto3.wdp"/><Relationship Id="rId4" Type="http://schemas.microsoft.com/office/2007/relationships/hdphoto" Target="../media/hdphoto1.wdp"/><Relationship Id="rId9" Type="http://schemas.openxmlformats.org/officeDocument/2006/relationships/image" Target="../media/image12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gif"/><Relationship Id="rId13" Type="http://schemas.openxmlformats.org/officeDocument/2006/relationships/hyperlink" Target="https://youtu.be/axEQlJuH88Q" TargetMode="External"/><Relationship Id="rId3" Type="http://schemas.microsoft.com/office/2007/relationships/hdphoto" Target="../media/hdphoto1.wdp"/><Relationship Id="rId7" Type="http://schemas.microsoft.com/office/2007/relationships/hdphoto" Target="../media/hdphoto5.wdp"/><Relationship Id="rId12" Type="http://schemas.microsoft.com/office/2007/relationships/hdphoto" Target="../media/hdphoto6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png"/><Relationship Id="rId11" Type="http://schemas.openxmlformats.org/officeDocument/2006/relationships/image" Target="../media/image16.png"/><Relationship Id="rId5" Type="http://schemas.microsoft.com/office/2007/relationships/hdphoto" Target="../media/hdphoto4.wdp"/><Relationship Id="rId10" Type="http://schemas.openxmlformats.org/officeDocument/2006/relationships/image" Target="../media/image6.jpg"/><Relationship Id="rId4" Type="http://schemas.openxmlformats.org/officeDocument/2006/relationships/image" Target="../media/image14.png"/><Relationship Id="rId9" Type="http://schemas.openxmlformats.org/officeDocument/2006/relationships/hyperlink" Target="https://www.youtube.com/channel/UCYtu9EnlIk3Nph-Yj_nHd6A" TargetMode="External"/><Relationship Id="rId1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hdphoto" Target="../media/hdphoto7.wdp"/><Relationship Id="rId3" Type="http://schemas.microsoft.com/office/2007/relationships/hdphoto" Target="../media/hdphoto1.wdp"/><Relationship Id="rId7" Type="http://schemas.openxmlformats.org/officeDocument/2006/relationships/image" Target="../media/image17.png"/><Relationship Id="rId12" Type="http://schemas.openxmlformats.org/officeDocument/2006/relationships/image" Target="../media/image8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g"/><Relationship Id="rId11" Type="http://schemas.openxmlformats.org/officeDocument/2006/relationships/hyperlink" Target="https://youtu.be/axEQlJuH88Q" TargetMode="External"/><Relationship Id="rId5" Type="http://schemas.openxmlformats.org/officeDocument/2006/relationships/hyperlink" Target="https://www.youtube.com/channel/UCYtu9EnlIk3Nph-Yj_nHd6A" TargetMode="External"/><Relationship Id="rId10" Type="http://schemas.microsoft.com/office/2007/relationships/hdphoto" Target="../media/hdphoto8.wdp"/><Relationship Id="rId4" Type="http://schemas.openxmlformats.org/officeDocument/2006/relationships/image" Target="../media/image11.gif"/><Relationship Id="rId9" Type="http://schemas.openxmlformats.org/officeDocument/2006/relationships/image" Target="../media/image18.png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hdphoto" Target="../media/hdphoto8.wdp"/><Relationship Id="rId13" Type="http://schemas.openxmlformats.org/officeDocument/2006/relationships/hyperlink" Target="https://youtu.be/axEQlJuH88Q" TargetMode="External"/><Relationship Id="rId3" Type="http://schemas.microsoft.com/office/2007/relationships/hdphoto" Target="../media/hdphoto1.wdp"/><Relationship Id="rId7" Type="http://schemas.openxmlformats.org/officeDocument/2006/relationships/image" Target="../media/image18.png"/><Relationship Id="rId12" Type="http://schemas.microsoft.com/office/2007/relationships/hdphoto" Target="../media/hdphoto5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g"/><Relationship Id="rId11" Type="http://schemas.openxmlformats.org/officeDocument/2006/relationships/image" Target="../media/image15.png"/><Relationship Id="rId5" Type="http://schemas.openxmlformats.org/officeDocument/2006/relationships/hyperlink" Target="https://www.youtube.com/channel/UCYtu9EnlIk3Nph-Yj_nHd6A" TargetMode="External"/><Relationship Id="rId10" Type="http://schemas.microsoft.com/office/2007/relationships/hdphoto" Target="../media/hdphoto9.wdp"/><Relationship Id="rId4" Type="http://schemas.openxmlformats.org/officeDocument/2006/relationships/image" Target="../media/image11.gif"/><Relationship Id="rId9" Type="http://schemas.openxmlformats.org/officeDocument/2006/relationships/image" Target="../media/image19.png"/><Relationship Id="rId1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hdphoto" Target="../media/hdphoto7.wdp"/><Relationship Id="rId13" Type="http://schemas.openxmlformats.org/officeDocument/2006/relationships/hyperlink" Target="https://youtu.be/axEQlJuH88Q" TargetMode="External"/><Relationship Id="rId3" Type="http://schemas.microsoft.com/office/2007/relationships/hdphoto" Target="../media/hdphoto1.wdp"/><Relationship Id="rId7" Type="http://schemas.openxmlformats.org/officeDocument/2006/relationships/image" Target="../media/image17.png"/><Relationship Id="rId12" Type="http://schemas.microsoft.com/office/2007/relationships/hdphoto" Target="../media/hdphoto9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g"/><Relationship Id="rId11" Type="http://schemas.openxmlformats.org/officeDocument/2006/relationships/image" Target="../media/image19.png"/><Relationship Id="rId5" Type="http://schemas.openxmlformats.org/officeDocument/2006/relationships/hyperlink" Target="https://www.youtube.com/channel/UCYtu9EnlIk3Nph-Yj_nHd6A" TargetMode="External"/><Relationship Id="rId10" Type="http://schemas.microsoft.com/office/2007/relationships/hdphoto" Target="../media/hdphoto8.wdp"/><Relationship Id="rId4" Type="http://schemas.openxmlformats.org/officeDocument/2006/relationships/image" Target="../media/image11.gif"/><Relationship Id="rId9" Type="http://schemas.openxmlformats.org/officeDocument/2006/relationships/image" Target="../media/image18.png"/><Relationship Id="rId1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8" Type="http://schemas.microsoft.com/office/2007/relationships/hdphoto" Target="../media/hdphoto10.wdp"/><Relationship Id="rId13" Type="http://schemas.openxmlformats.org/officeDocument/2006/relationships/image" Target="../media/image24.png"/><Relationship Id="rId3" Type="http://schemas.microsoft.com/office/2007/relationships/hdphoto" Target="../media/hdphoto1.wdp"/><Relationship Id="rId7" Type="http://schemas.openxmlformats.org/officeDocument/2006/relationships/image" Target="../media/image20.png"/><Relationship Id="rId12" Type="http://schemas.microsoft.com/office/2007/relationships/hdphoto" Target="../media/hdphoto11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g"/><Relationship Id="rId11" Type="http://schemas.openxmlformats.org/officeDocument/2006/relationships/image" Target="../media/image23.png"/><Relationship Id="rId5" Type="http://schemas.openxmlformats.org/officeDocument/2006/relationships/hyperlink" Target="https://www.youtube.com/channel/UCYtu9EnlIk3Nph-Yj_nHd6A" TargetMode="External"/><Relationship Id="rId15" Type="http://schemas.openxmlformats.org/officeDocument/2006/relationships/image" Target="../media/image8.png"/><Relationship Id="rId10" Type="http://schemas.openxmlformats.org/officeDocument/2006/relationships/image" Target="../media/image22.jpeg"/><Relationship Id="rId4" Type="http://schemas.openxmlformats.org/officeDocument/2006/relationships/image" Target="../media/image11.gif"/><Relationship Id="rId9" Type="http://schemas.openxmlformats.org/officeDocument/2006/relationships/image" Target="../media/image21.jpeg"/><Relationship Id="rId14" Type="http://schemas.openxmlformats.org/officeDocument/2006/relationships/hyperlink" Target="https://youtu.be/axEQlJuH88Q" TargetMode="Externa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hyperlink" Target="https://youtu.be/axEQlJuH88Q" TargetMode="External"/><Relationship Id="rId3" Type="http://schemas.openxmlformats.org/officeDocument/2006/relationships/image" Target="../media/image4.png"/><Relationship Id="rId7" Type="http://schemas.openxmlformats.org/officeDocument/2006/relationships/image" Target="../media/image6.jp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www.youtube.com/channel/UCYtu9EnlIk3Nph-Yj_nHd6A" TargetMode="External"/><Relationship Id="rId5" Type="http://schemas.microsoft.com/office/2007/relationships/hdphoto" Target="../media/hdphoto1.wdp"/><Relationship Id="rId10" Type="http://schemas.openxmlformats.org/officeDocument/2006/relationships/image" Target="../media/image25.png"/><Relationship Id="rId4" Type="http://schemas.openxmlformats.org/officeDocument/2006/relationships/image" Target="../media/image5.png"/><Relationship Id="rId9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0" b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6" descr="Нова українська школа — все про НУШ у 2022 році">
            <a:extLst>
              <a:ext uri="{FF2B5EF4-FFF2-40B4-BE49-F238E27FC236}">
                <a16:creationId xmlns:a16="http://schemas.microsoft.com/office/drawing/2014/main" id="{61D02583-63B9-4127-F596-C10E6E5EA41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500" r="27361" b="50000"/>
          <a:stretch/>
        </p:blipFill>
        <p:spPr bwMode="auto">
          <a:xfrm>
            <a:off x="4966309" y="-6771"/>
            <a:ext cx="957173" cy="1060254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 descr="Иконка шестерёнка - Png картинки и иконки без фона">
            <a:extLst>
              <a:ext uri="{FF2B5EF4-FFF2-40B4-BE49-F238E27FC236}">
                <a16:creationId xmlns:a16="http://schemas.microsoft.com/office/drawing/2014/main" id="{B873EC40-13CC-DD0C-7711-81EA0F5AA8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124" y="1910506"/>
            <a:ext cx="3036988" cy="30369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Прямоугольник 3">
            <a:extLst>
              <a:ext uri="{FF2B5EF4-FFF2-40B4-BE49-F238E27FC236}">
                <a16:creationId xmlns:a16="http://schemas.microsoft.com/office/drawing/2014/main" id="{65885A23-84B0-3B9F-249B-FB83FAE865C6}"/>
              </a:ext>
            </a:extLst>
          </p:cNvPr>
          <p:cNvSpPr/>
          <p:nvPr/>
        </p:nvSpPr>
        <p:spPr>
          <a:xfrm>
            <a:off x="1504144" y="2613392"/>
            <a:ext cx="528947" cy="163121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10000" b="1" cap="none" spc="50" dirty="0">
                <a:ln w="28575" cmpd="sng">
                  <a:solidFill>
                    <a:schemeClr val="tx1"/>
                  </a:solidFill>
                  <a:prstDash val="solid"/>
                </a:ln>
                <a:solidFill>
                  <a:srgbClr val="FFFF00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Zeppelin" pitchFamily="2" charset="0"/>
              </a:rPr>
              <a:t>6</a:t>
            </a:r>
          </a:p>
        </p:txBody>
      </p:sp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2320EBE8-0A68-D756-41E8-A22EFCBDDA6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041923"/>
            <a:ext cx="1839881" cy="1839881"/>
          </a:xfrm>
          <a:prstGeom prst="rect">
            <a:avLst/>
          </a:prstGeom>
        </p:spPr>
      </p:pic>
      <p:sp>
        <p:nvSpPr>
          <p:cNvPr id="24" name="Прямоугольник 12">
            <a:extLst>
              <a:ext uri="{FF2B5EF4-FFF2-40B4-BE49-F238E27FC236}">
                <a16:creationId xmlns:a16="http://schemas.microsoft.com/office/drawing/2014/main" id="{C5F4BD2D-3D11-B47B-85BA-001EF9EBA860}"/>
              </a:ext>
            </a:extLst>
          </p:cNvPr>
          <p:cNvSpPr/>
          <p:nvPr/>
        </p:nvSpPr>
        <p:spPr>
          <a:xfrm>
            <a:off x="8643486" y="-3827"/>
            <a:ext cx="3399129" cy="110799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i="1" cap="none" spc="50" dirty="0">
                <a:ln w="28575" cmpd="sng">
                  <a:solidFill>
                    <a:schemeClr val="bg1"/>
                  </a:solidFill>
                  <a:prstDash val="solid"/>
                </a:ln>
                <a:solidFill>
                  <a:srgbClr val="7030A0"/>
                </a:solidFill>
                <a:effectLst>
                  <a:glow rad="38100">
                    <a:schemeClr val="accent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Урок </a:t>
            </a:r>
            <a:r>
              <a:rPr lang="ru-RU" sz="6600" b="1" i="1" cap="none" spc="50" dirty="0">
                <a:ln w="28575" cmpd="sng">
                  <a:solidFill>
                    <a:schemeClr val="bg1"/>
                  </a:solidFill>
                  <a:prstDash val="solid"/>
                </a:ln>
                <a:solidFill>
                  <a:srgbClr val="7030A0"/>
                </a:solidFill>
                <a:effectLst>
                  <a:glow rad="38100">
                    <a:schemeClr val="accent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41</a:t>
            </a:r>
          </a:p>
        </p:txBody>
      </p:sp>
      <p:grpSp>
        <p:nvGrpSpPr>
          <p:cNvPr id="28" name="Групувати 27">
            <a:extLst>
              <a:ext uri="{FF2B5EF4-FFF2-40B4-BE49-F238E27FC236}">
                <a16:creationId xmlns:a16="http://schemas.microsoft.com/office/drawing/2014/main" id="{A40CCA30-7D0D-3B1E-CE18-E0E81882AD5E}"/>
              </a:ext>
            </a:extLst>
          </p:cNvPr>
          <p:cNvGrpSpPr/>
          <p:nvPr/>
        </p:nvGrpSpPr>
        <p:grpSpPr>
          <a:xfrm>
            <a:off x="1413760" y="4370304"/>
            <a:ext cx="2249183" cy="2249183"/>
            <a:chOff x="2209664" y="3808717"/>
            <a:chExt cx="2249183" cy="2249183"/>
          </a:xfrm>
        </p:grpSpPr>
        <p:pic>
          <p:nvPicPr>
            <p:cNvPr id="20" name="Рисунок 19">
              <a:extLst>
                <a:ext uri="{FF2B5EF4-FFF2-40B4-BE49-F238E27FC236}">
                  <a16:creationId xmlns:a16="http://schemas.microsoft.com/office/drawing/2014/main" id="{65AAF99F-DF26-37E1-21A6-850855DC5E59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harpenSoften amount="25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09664" y="3808717"/>
              <a:ext cx="2249183" cy="2249183"/>
            </a:xfrm>
            <a:prstGeom prst="rect">
              <a:avLst/>
            </a:prstGeom>
          </p:spPr>
        </p:pic>
        <p:pic>
          <p:nvPicPr>
            <p:cNvPr id="25" name="Рисунок 24">
              <a:hlinkClick r:id="rId7"/>
              <a:extLst>
                <a:ext uri="{FF2B5EF4-FFF2-40B4-BE49-F238E27FC236}">
                  <a16:creationId xmlns:a16="http://schemas.microsoft.com/office/drawing/2014/main" id="{1127D1D3-7E7D-F136-07AB-53A7FA9A042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28563"/>
            <a:stretch/>
          </p:blipFill>
          <p:spPr>
            <a:xfrm>
              <a:off x="2869034" y="4505603"/>
              <a:ext cx="930442" cy="857013"/>
            </a:xfrm>
            <a:prstGeom prst="rect">
              <a:avLst/>
            </a:prstGeom>
          </p:spPr>
        </p:pic>
      </p:grpSp>
      <p:sp>
        <p:nvSpPr>
          <p:cNvPr id="29" name="Прямоугольник 5">
            <a:extLst>
              <a:ext uri="{FF2B5EF4-FFF2-40B4-BE49-F238E27FC236}">
                <a16:creationId xmlns:a16="http://schemas.microsoft.com/office/drawing/2014/main" id="{EF9BD8D0-9885-4773-26BA-641DDA687CB9}"/>
              </a:ext>
            </a:extLst>
          </p:cNvPr>
          <p:cNvSpPr/>
          <p:nvPr/>
        </p:nvSpPr>
        <p:spPr>
          <a:xfrm>
            <a:off x="4541132" y="2264965"/>
            <a:ext cx="7585166" cy="1446550"/>
          </a:xfrm>
          <a:prstGeom prst="rect">
            <a:avLst/>
          </a:prstGeom>
          <a:solidFill>
            <a:srgbClr val="EEDDEF">
              <a:alpha val="45000"/>
            </a:srgbClr>
          </a:solidFill>
          <a:effectLst>
            <a:softEdge rad="127000"/>
          </a:effectLst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400" b="1" dirty="0">
                <a:ln w="12700">
                  <a:solidFill>
                    <a:srgbClr val="FFFF00"/>
                  </a:solidFill>
                  <a:prstDash val="solid"/>
                </a:ln>
                <a:solidFill>
                  <a:srgbClr val="3333FF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Antique Olive" panose="020B0803020204030204" pitchFamily="34" charset="0"/>
              </a:rPr>
              <a:t>ЦИКЛИ З ПЕРЕДУМОВОЮ</a:t>
            </a:r>
            <a:endParaRPr lang="uk-UA" sz="4400" b="1" cap="none" spc="0" dirty="0">
              <a:ln w="12700">
                <a:solidFill>
                  <a:srgbClr val="FFFF00"/>
                </a:solidFill>
                <a:prstDash val="solid"/>
              </a:ln>
              <a:solidFill>
                <a:srgbClr val="3333FF"/>
              </a:solidFill>
              <a:effectLst>
                <a:outerShdw dist="38100" dir="2640000" algn="bl" rotWithShape="0">
                  <a:schemeClr val="accent1"/>
                </a:outerShdw>
              </a:effectLst>
              <a:latin typeface="Antique Olive" panose="020B0803020204030204" pitchFamily="34" charset="0"/>
            </a:endParaRPr>
          </a:p>
        </p:txBody>
      </p:sp>
      <p:sp>
        <p:nvSpPr>
          <p:cNvPr id="30" name="Прямокутник 29">
            <a:extLst>
              <a:ext uri="{FF2B5EF4-FFF2-40B4-BE49-F238E27FC236}">
                <a16:creationId xmlns:a16="http://schemas.microsoft.com/office/drawing/2014/main" id="{7C21D8BF-097F-6515-DE23-6AAC8F0716D7}"/>
              </a:ext>
            </a:extLst>
          </p:cNvPr>
          <p:cNvSpPr/>
          <p:nvPr/>
        </p:nvSpPr>
        <p:spPr>
          <a:xfrm>
            <a:off x="683021" y="2298979"/>
            <a:ext cx="2171192" cy="1631216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Up">
              <a:avLst>
                <a:gd name="adj" fmla="val 11183086"/>
              </a:avLst>
            </a:prstTxWarp>
            <a:spAutoFit/>
          </a:bodyPr>
          <a:lstStyle/>
          <a:p>
            <a:pPr algn="ctr"/>
            <a:r>
              <a:rPr lang="uk-UA" sz="6000" b="1" cap="none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30A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інформатика</a:t>
            </a:r>
          </a:p>
        </p:txBody>
      </p:sp>
      <p:grpSp>
        <p:nvGrpSpPr>
          <p:cNvPr id="34" name="Групувати 33">
            <a:extLst>
              <a:ext uri="{FF2B5EF4-FFF2-40B4-BE49-F238E27FC236}">
                <a16:creationId xmlns:a16="http://schemas.microsoft.com/office/drawing/2014/main" id="{EA3C94CF-7399-4059-A701-C22AA5C6E1AB}"/>
              </a:ext>
            </a:extLst>
          </p:cNvPr>
          <p:cNvGrpSpPr/>
          <p:nvPr/>
        </p:nvGrpSpPr>
        <p:grpSpPr>
          <a:xfrm>
            <a:off x="6179419" y="6024791"/>
            <a:ext cx="6012581" cy="857013"/>
            <a:chOff x="6179419" y="6024791"/>
            <a:chExt cx="6012581" cy="857013"/>
          </a:xfrm>
        </p:grpSpPr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D44E02A0-EE80-F47F-43B3-48B2150BDF9B}"/>
                </a:ext>
              </a:extLst>
            </p:cNvPr>
            <p:cNvSpPr txBox="1"/>
            <p:nvPr/>
          </p:nvSpPr>
          <p:spPr>
            <a:xfrm>
              <a:off x="7026442" y="6250155"/>
              <a:ext cx="5165558" cy="369332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</p:spPr>
          <p:txBody>
            <a:bodyPr wrap="square">
              <a:spAutoFit/>
            </a:bodyPr>
            <a:lstStyle/>
            <a:p>
              <a:r>
                <a:rPr lang="uk-UA" b="1" dirty="0">
                  <a:solidFill>
                    <a:srgbClr val="FF0000"/>
                  </a:solidFill>
                  <a:hlinkClick r:id="rId7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Перейти на </a:t>
              </a:r>
              <a:r>
                <a:rPr lang="uk-UA" b="1" dirty="0" err="1">
                  <a:solidFill>
                    <a:srgbClr val="FF0000"/>
                  </a:solidFill>
                  <a:hlinkClick r:id="rId7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Ютуб</a:t>
              </a:r>
              <a:r>
                <a:rPr lang="uk-UA" b="1" dirty="0">
                  <a:solidFill>
                    <a:srgbClr val="FF0000"/>
                  </a:solidFill>
                  <a:hlinkClick r:id="rId7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-канал «Дистанційне навчання»</a:t>
              </a:r>
              <a:endParaRPr lang="uk-UA" b="1" dirty="0">
                <a:solidFill>
                  <a:srgbClr val="FF0000"/>
                </a:solidFill>
              </a:endParaRPr>
            </a:p>
          </p:txBody>
        </p:sp>
        <p:pic>
          <p:nvPicPr>
            <p:cNvPr id="33" name="Рисунок 32">
              <a:hlinkClick r:id="rId7"/>
              <a:extLst>
                <a:ext uri="{FF2B5EF4-FFF2-40B4-BE49-F238E27FC236}">
                  <a16:creationId xmlns:a16="http://schemas.microsoft.com/office/drawing/2014/main" id="{40B129B1-12D7-BC2D-C591-69F0333B0DF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28563"/>
            <a:stretch/>
          </p:blipFill>
          <p:spPr>
            <a:xfrm>
              <a:off x="6179419" y="6024791"/>
              <a:ext cx="930442" cy="857013"/>
            </a:xfrm>
            <a:prstGeom prst="rect">
              <a:avLst/>
            </a:prstGeom>
            <a:effectLst>
              <a:glow rad="101600">
                <a:schemeClr val="accent4">
                  <a:satMod val="175000"/>
                  <a:alpha val="40000"/>
                </a:schemeClr>
              </a:glow>
            </a:effectLst>
          </p:spPr>
        </p:pic>
      </p:grp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E98A141E-879B-B1EB-F4F8-8952509B98EF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rcRect l="35007" t="23238" r="24857" b="61302"/>
          <a:stretch/>
        </p:blipFill>
        <p:spPr>
          <a:xfrm>
            <a:off x="0" y="-6771"/>
            <a:ext cx="4966309" cy="1060254"/>
          </a:xfrm>
          <a:prstGeom prst="rect">
            <a:avLst/>
          </a:prstGeom>
        </p:spPr>
      </p:pic>
      <p:pic>
        <p:nvPicPr>
          <p:cNvPr id="19" name="Рисунок 18">
            <a:hlinkClick r:id="rId11"/>
            <a:extLst>
              <a:ext uri="{FF2B5EF4-FFF2-40B4-BE49-F238E27FC236}">
                <a16:creationId xmlns:a16="http://schemas.microsoft.com/office/drawing/2014/main" id="{6DE91FCE-D834-5C31-7A50-418C93C65D01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7920" y="4471212"/>
            <a:ext cx="3982997" cy="15535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62573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accel="64000" fill="hold" nodeType="afterEffect" p14:presetBounceEnd="62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2000">
                                          <p:cBhvr additive="base">
                                            <p:cTn id="7" dur="1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2000">
                                          <p:cBhvr additive="base">
                                            <p:cTn id="8" dur="1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0" presetID="2" presetClass="entr" presetSubtype="2" accel="60000" fill="hold" nodeType="afterEffect" p14:presetBounceEnd="7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0000">
                                          <p:cBhvr additive="base">
                                            <p:cTn id="12" dur="10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0000">
                                          <p:cBhvr additive="base">
                                            <p:cTn id="13" dur="10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4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15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7" dur="10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8" dur="10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9" dur="1000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0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21" presetID="8" presetClass="emph" presetSubtype="0" repeatCount="indefinite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21600000">
                                          <p:cBhvr>
                                            <p:cTn id="22" dur="200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23" presetID="8" presetClass="emph" presetSubtype="0" repeatCount="indefinite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21600000">
                                          <p:cBhvr>
                                            <p:cTn id="24" dur="50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25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7" dur="500"/>
                                            <p:tgtEl>
                                              <p:spTgt spid="2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8" presetID="2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30" dur="500"/>
                                            <p:tgtEl>
                                              <p:spTgt spid="2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1" presetID="1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3" dur="500"/>
                                            <p:tgtEl>
                                              <p:spTgt spid="29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4" presetID="42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6" dur="1000"/>
                                            <p:tgtEl>
                                              <p:spTgt spid="34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37" dur="100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8" dur="100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9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1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2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7" grpId="0"/>
          <p:bldP spid="24" grpId="0"/>
          <p:bldP spid="29" grpId="0" animBg="1"/>
        </p:bldLst>
      </p:timing>
    </mc:Choice>
    <mc:Fallback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accel="64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0" presetID="2" presetClass="entr" presetSubtype="2" accel="60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2" dur="10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3" dur="10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4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15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7" dur="10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8" dur="10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9" dur="1000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0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21" presetID="8" presetClass="emph" presetSubtype="0" repeatCount="indefinite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21600000">
                                          <p:cBhvr>
                                            <p:cTn id="22" dur="200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23" presetID="8" presetClass="emph" presetSubtype="0" repeatCount="indefinite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21600000">
                                          <p:cBhvr>
                                            <p:cTn id="24" dur="50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25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7" dur="500"/>
                                            <p:tgtEl>
                                              <p:spTgt spid="2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8" presetID="2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30" dur="500"/>
                                            <p:tgtEl>
                                              <p:spTgt spid="2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1" presetID="1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3" dur="500"/>
                                            <p:tgtEl>
                                              <p:spTgt spid="29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4" presetID="42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6" dur="1000"/>
                                            <p:tgtEl>
                                              <p:spTgt spid="34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37" dur="100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8" dur="100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9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1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2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7" grpId="0"/>
          <p:bldP spid="24" grpId="0"/>
          <p:bldP spid="29" grpId="0" animBg="1"/>
        </p:bldLst>
      </p:timing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BCAD8851-6720-6B8E-15D6-580687D200A7}"/>
              </a:ext>
            </a:extLst>
          </p:cNvPr>
          <p:cNvSpPr txBox="1"/>
          <p:nvPr/>
        </p:nvSpPr>
        <p:spPr>
          <a:xfrm>
            <a:off x="3502324" y="382508"/>
            <a:ext cx="3350863" cy="707886"/>
          </a:xfrm>
          <a:prstGeom prst="homePlate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uk-UA" sz="4000" b="1" i="1" dirty="0"/>
              <a:t>Поміркуйте</a:t>
            </a:r>
            <a:endParaRPr lang="ru-RU" sz="4000" b="1" i="1" dirty="0"/>
          </a:p>
        </p:txBody>
      </p:sp>
      <p:pic>
        <p:nvPicPr>
          <p:cNvPr id="9" name="Picture 2" descr="Школа Дети Поднимая Руки В Современный Классе — стоковые фотографии и  другие картинки Белый - iStock">
            <a:extLst>
              <a:ext uri="{FF2B5EF4-FFF2-40B4-BE49-F238E27FC236}">
                <a16:creationId xmlns:a16="http://schemas.microsoft.com/office/drawing/2014/main" id="{BE0928EC-A461-77D0-72BB-184D7D8F34A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495"/>
          <a:stretch/>
        </p:blipFill>
        <p:spPr bwMode="auto">
          <a:xfrm>
            <a:off x="0" y="-44725"/>
            <a:ext cx="3502325" cy="17612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D3D712B7-8D83-1F12-DA24-8C0360FD277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29235" y="-26184"/>
            <a:ext cx="930442" cy="930442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27BDC83D-B63E-2997-0EB0-D5495B33C05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76347" y="0"/>
            <a:ext cx="587141" cy="587141"/>
          </a:xfrm>
          <a:prstGeom prst="rect">
            <a:avLst/>
          </a:prstGeom>
        </p:spPr>
      </p:pic>
      <p:grpSp>
        <p:nvGrpSpPr>
          <p:cNvPr id="18" name="Группа 5">
            <a:extLst>
              <a:ext uri="{FF2B5EF4-FFF2-40B4-BE49-F238E27FC236}">
                <a16:creationId xmlns:a16="http://schemas.microsoft.com/office/drawing/2014/main" id="{333A6A0D-BD09-501A-E336-BCD457CD53BE}"/>
              </a:ext>
            </a:extLst>
          </p:cNvPr>
          <p:cNvGrpSpPr/>
          <p:nvPr/>
        </p:nvGrpSpPr>
        <p:grpSpPr>
          <a:xfrm>
            <a:off x="1153198" y="2023512"/>
            <a:ext cx="10108360" cy="1242202"/>
            <a:chOff x="241538" y="1910285"/>
            <a:chExt cx="11671787" cy="1319699"/>
          </a:xfrm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grpSpPr>
        <p:sp>
          <p:nvSpPr>
            <p:cNvPr id="19" name="Прямоугольник 2">
              <a:extLst>
                <a:ext uri="{FF2B5EF4-FFF2-40B4-BE49-F238E27FC236}">
                  <a16:creationId xmlns:a16="http://schemas.microsoft.com/office/drawing/2014/main" id="{C9853E92-CC29-A26E-51CB-50FCA8ACBE54}"/>
                </a:ext>
              </a:extLst>
            </p:cNvPr>
            <p:cNvSpPr/>
            <p:nvPr/>
          </p:nvSpPr>
          <p:spPr>
            <a:xfrm>
              <a:off x="241538" y="1910285"/>
              <a:ext cx="11671787" cy="1319699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0" name="Овал 19">
              <a:extLst>
                <a:ext uri="{FF2B5EF4-FFF2-40B4-BE49-F238E27FC236}">
                  <a16:creationId xmlns:a16="http://schemas.microsoft.com/office/drawing/2014/main" id="{12248345-ACEE-E33F-EAF8-A066BA56F628}"/>
                </a:ext>
              </a:extLst>
            </p:cNvPr>
            <p:cNvSpPr/>
            <p:nvPr/>
          </p:nvSpPr>
          <p:spPr>
            <a:xfrm>
              <a:off x="416896" y="2157812"/>
              <a:ext cx="241539" cy="187686"/>
            </a:xfrm>
            <a:prstGeom prst="ellipse">
              <a:avLst/>
            </a:prstGeom>
            <a:solidFill>
              <a:srgbClr val="E5007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99F05DF1-0238-4F62-9D64-7A9844513BDE}"/>
                </a:ext>
              </a:extLst>
            </p:cNvPr>
            <p:cNvSpPr txBox="1"/>
            <p:nvPr/>
          </p:nvSpPr>
          <p:spPr>
            <a:xfrm>
              <a:off x="698740" y="1951600"/>
              <a:ext cx="11085043" cy="10136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2800" dirty="0"/>
                <a:t> Прочитайте </a:t>
              </a:r>
              <a:r>
                <a:rPr lang="ru-RU" sz="2800" dirty="0" err="1"/>
                <a:t>умови</a:t>
              </a:r>
              <a:r>
                <a:rPr lang="ru-RU" sz="2800" dirty="0"/>
                <a:t> задач і дайте </a:t>
              </a:r>
              <a:r>
                <a:rPr lang="ru-RU" sz="2800" dirty="0" err="1"/>
                <a:t>відповіді</a:t>
              </a:r>
              <a:r>
                <a:rPr lang="ru-RU" sz="2800" dirty="0"/>
                <a:t> на </a:t>
              </a:r>
              <a:r>
                <a:rPr lang="ru-RU" sz="2800" dirty="0" err="1"/>
                <a:t>запитання</a:t>
              </a:r>
              <a:r>
                <a:rPr lang="ru-RU" sz="2800" dirty="0"/>
                <a:t>:</a:t>
              </a:r>
            </a:p>
            <a:p>
              <a:r>
                <a:rPr lang="ru-RU" sz="2800" i="1" dirty="0" err="1">
                  <a:solidFill>
                    <a:srgbClr val="0000FF"/>
                  </a:solidFill>
                </a:rPr>
                <a:t>Що</a:t>
              </a:r>
              <a:r>
                <a:rPr lang="ru-RU" sz="2800" i="1" dirty="0">
                  <a:solidFill>
                    <a:srgbClr val="0000FF"/>
                  </a:solidFill>
                </a:rPr>
                <a:t> </a:t>
              </a:r>
              <a:r>
                <a:rPr lang="ru-RU" sz="2800" i="1" dirty="0" err="1">
                  <a:solidFill>
                    <a:srgbClr val="0000FF"/>
                  </a:solidFill>
                </a:rPr>
                <a:t>спільного</a:t>
              </a:r>
              <a:r>
                <a:rPr lang="ru-RU" sz="2800" i="1" dirty="0">
                  <a:solidFill>
                    <a:srgbClr val="0000FF"/>
                  </a:solidFill>
                </a:rPr>
                <a:t> та </a:t>
              </a:r>
              <a:r>
                <a:rPr lang="ru-RU" sz="2800" i="1" dirty="0" err="1">
                  <a:solidFill>
                    <a:srgbClr val="0000FF"/>
                  </a:solidFill>
                </a:rPr>
                <a:t>чим</a:t>
              </a:r>
              <a:r>
                <a:rPr lang="ru-RU" sz="2800" i="1" dirty="0">
                  <a:solidFill>
                    <a:srgbClr val="0000FF"/>
                  </a:solidFill>
                </a:rPr>
                <a:t> </a:t>
              </a:r>
              <a:r>
                <a:rPr lang="ru-RU" sz="2800" i="1" dirty="0" err="1">
                  <a:solidFill>
                    <a:srgbClr val="0000FF"/>
                  </a:solidFill>
                </a:rPr>
                <a:t>відрізняються</a:t>
              </a:r>
              <a:r>
                <a:rPr lang="ru-RU" sz="2800" i="1" dirty="0">
                  <a:solidFill>
                    <a:srgbClr val="0000FF"/>
                  </a:solidFill>
                </a:rPr>
                <a:t> </a:t>
              </a:r>
              <a:r>
                <a:rPr lang="ru-RU" sz="2800" i="1" dirty="0" err="1">
                  <a:solidFill>
                    <a:srgbClr val="0000FF"/>
                  </a:solidFill>
                </a:rPr>
                <a:t>умови</a:t>
              </a:r>
              <a:r>
                <a:rPr lang="ru-RU" sz="2800" i="1" dirty="0">
                  <a:solidFill>
                    <a:srgbClr val="0000FF"/>
                  </a:solidFill>
                </a:rPr>
                <a:t> </a:t>
              </a:r>
              <a:r>
                <a:rPr lang="ru-RU" sz="2800" i="1" dirty="0" err="1">
                  <a:solidFill>
                    <a:srgbClr val="0000FF"/>
                  </a:solidFill>
                </a:rPr>
                <a:t>цих</a:t>
              </a:r>
              <a:r>
                <a:rPr lang="ru-RU" sz="2800" i="1" dirty="0">
                  <a:solidFill>
                    <a:srgbClr val="0000FF"/>
                  </a:solidFill>
                </a:rPr>
                <a:t> задач?</a:t>
              </a:r>
              <a:endParaRPr lang="uk-UA" sz="2800" i="1" dirty="0">
                <a:solidFill>
                  <a:srgbClr val="0000FF"/>
                </a:solidFill>
              </a:endParaRPr>
            </a:p>
          </p:txBody>
        </p:sp>
      </p:grpSp>
      <p:pic>
        <p:nvPicPr>
          <p:cNvPr id="24" name="Рисунок 23">
            <a:extLst>
              <a:ext uri="{FF2B5EF4-FFF2-40B4-BE49-F238E27FC236}">
                <a16:creationId xmlns:a16="http://schemas.microsoft.com/office/drawing/2014/main" id="{0145C30A-4AFF-EA45-3AC5-C5A1FC41DF08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6FCFF"/>
              </a:clrFrom>
              <a:clrTo>
                <a:srgbClr val="F6FC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843" y="1897629"/>
            <a:ext cx="959652" cy="959652"/>
          </a:xfrm>
          <a:prstGeom prst="rect">
            <a:avLst/>
          </a:prstGeom>
        </p:spPr>
      </p:pic>
      <p:grpSp>
        <p:nvGrpSpPr>
          <p:cNvPr id="3" name="Групувати 2">
            <a:extLst>
              <a:ext uri="{FF2B5EF4-FFF2-40B4-BE49-F238E27FC236}">
                <a16:creationId xmlns:a16="http://schemas.microsoft.com/office/drawing/2014/main" id="{3CB9540E-5903-DAC8-670F-EF74F8416256}"/>
              </a:ext>
            </a:extLst>
          </p:cNvPr>
          <p:cNvGrpSpPr/>
          <p:nvPr/>
        </p:nvGrpSpPr>
        <p:grpSpPr>
          <a:xfrm>
            <a:off x="10990432" y="5937515"/>
            <a:ext cx="1559929" cy="1169947"/>
            <a:chOff x="10990432" y="5937515"/>
            <a:chExt cx="1559929" cy="1169947"/>
          </a:xfrm>
        </p:grpSpPr>
        <p:pic>
          <p:nvPicPr>
            <p:cNvPr id="1026" name="Picture 2" descr="LunaPic Edit | Emo gif, Aesthetic gif, Chinese new year background">
              <a:extLst>
                <a:ext uri="{FF2B5EF4-FFF2-40B4-BE49-F238E27FC236}">
                  <a16:creationId xmlns:a16="http://schemas.microsoft.com/office/drawing/2014/main" id="{103595A8-AF35-E11B-68F6-543B745F3F4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990432" y="5937515"/>
              <a:ext cx="1559929" cy="116994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7" name="Рисунок 16">
              <a:hlinkClick r:id="rId7"/>
              <a:extLst>
                <a:ext uri="{FF2B5EF4-FFF2-40B4-BE49-F238E27FC236}">
                  <a16:creationId xmlns:a16="http://schemas.microsoft.com/office/drawing/2014/main" id="{781C44AD-8A49-D889-8055-665151DE1D0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28563"/>
            <a:stretch/>
          </p:blipFill>
          <p:spPr>
            <a:xfrm>
              <a:off x="11469961" y="6139448"/>
              <a:ext cx="600873" cy="553453"/>
            </a:xfrm>
            <a:prstGeom prst="rect">
              <a:avLst/>
            </a:prstGeom>
            <a:effectLst>
              <a:glow rad="101600">
                <a:schemeClr val="accent4">
                  <a:satMod val="175000"/>
                  <a:alpha val="40000"/>
                </a:schemeClr>
              </a:glow>
            </a:effectLst>
          </p:spPr>
        </p:pic>
      </p:grp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842CDE90-36DD-CF62-BE96-E4046B9D9CEC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rcRect l="22929" t="31258" r="24214" b="48826"/>
          <a:stretch/>
        </p:blipFill>
        <p:spPr>
          <a:xfrm>
            <a:off x="200297" y="3803457"/>
            <a:ext cx="8891634" cy="1884523"/>
          </a:xfrm>
          <a:prstGeom prst="rect">
            <a:avLst/>
          </a:prstGeom>
        </p:spPr>
      </p:pic>
      <p:pic>
        <p:nvPicPr>
          <p:cNvPr id="2050" name="Picture 2" descr="Відро 10л без кришки модерн, пластикове, пластмасове, харчове - купити  оптом і в роздріб, ціна від виробника Фірма Мед, Вінниця, Україна">
            <a:extLst>
              <a:ext uri="{FF2B5EF4-FFF2-40B4-BE49-F238E27FC236}">
                <a16:creationId xmlns:a16="http://schemas.microsoft.com/office/drawing/2014/main" id="{453592A1-FB6A-9A10-715E-6D37AF127A9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564" t="8561" r="24791" b="5578"/>
          <a:stretch/>
        </p:blipFill>
        <p:spPr bwMode="auto">
          <a:xfrm>
            <a:off x="9049434" y="4198832"/>
            <a:ext cx="2279801" cy="25754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Рисунок 21">
            <a:hlinkClick r:id="rId12"/>
            <a:extLst>
              <a:ext uri="{FF2B5EF4-FFF2-40B4-BE49-F238E27FC236}">
                <a16:creationId xmlns:a16="http://schemas.microsoft.com/office/drawing/2014/main" id="{BD541806-D741-DC42-0DF6-C28493147AB5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9020" y="5962563"/>
            <a:ext cx="2871022" cy="1119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53985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5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" dur="5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500"/>
                            </p:stCondLst>
                            <p:childTnLst>
                              <p:par>
                                <p:cTn id="32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000"/>
                            </p:stCondLst>
                            <p:childTnLst>
                              <p:par>
                                <p:cTn id="37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CDE3B7D9-6204-5027-A5C9-4C3C1BE9E09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29235" y="-26184"/>
            <a:ext cx="930442" cy="930442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E24C65C5-0245-610C-ACC5-0ECBAD9A46E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76347" y="0"/>
            <a:ext cx="587141" cy="587141"/>
          </a:xfrm>
          <a:prstGeom prst="rect">
            <a:avLst/>
          </a:prstGeom>
        </p:spPr>
      </p:pic>
      <p:grpSp>
        <p:nvGrpSpPr>
          <p:cNvPr id="4" name="Групувати 3">
            <a:extLst>
              <a:ext uri="{FF2B5EF4-FFF2-40B4-BE49-F238E27FC236}">
                <a16:creationId xmlns:a16="http://schemas.microsoft.com/office/drawing/2014/main" id="{5DF360BD-4691-25B8-B291-C0EE54EF60F5}"/>
              </a:ext>
            </a:extLst>
          </p:cNvPr>
          <p:cNvGrpSpPr/>
          <p:nvPr/>
        </p:nvGrpSpPr>
        <p:grpSpPr>
          <a:xfrm>
            <a:off x="1765425" y="3672263"/>
            <a:ext cx="3150701" cy="3253114"/>
            <a:chOff x="2008440" y="1768762"/>
            <a:chExt cx="4807422" cy="4963686"/>
          </a:xfrm>
        </p:grpSpPr>
        <p:pic>
          <p:nvPicPr>
            <p:cNvPr id="3074" name="Picture 2" descr="Бочка картинки - 75 фото">
              <a:extLst>
                <a:ext uri="{FF2B5EF4-FFF2-40B4-BE49-F238E27FC236}">
                  <a16:creationId xmlns:a16="http://schemas.microsoft.com/office/drawing/2014/main" id="{36AA274A-7BFE-19F0-DF54-E117BED7A0C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6211" b="94737" l="10000" r="90000">
                          <a14:foregroundMark x1="19239" y1="7053" x2="24457" y2="10000"/>
                          <a14:foregroundMark x1="46739" y1="5474" x2="54565" y2="5474"/>
                          <a14:foregroundMark x1="54565" y1="5474" x2="68478" y2="5158"/>
                          <a14:foregroundMark x1="68478" y1="5158" x2="76304" y2="6211"/>
                          <a14:foregroundMark x1="76304" y1="6211" x2="75217" y2="9368"/>
                          <a14:foregroundMark x1="30870" y1="90105" x2="41196" y2="92105"/>
                          <a14:foregroundMark x1="41196" y1="92105" x2="64130" y2="90632"/>
                          <a14:foregroundMark x1="64130" y1="90632" x2="71522" y2="87263"/>
                          <a14:foregroundMark x1="71522" y1="87263" x2="71739" y2="86842"/>
                          <a14:foregroundMark x1="42609" y1="94632" x2="55543" y2="94737"/>
                          <a14:foregroundMark x1="55543" y1="94737" x2="57391" y2="94316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08440" y="1768762"/>
              <a:ext cx="4807422" cy="496368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" name="Овал 2">
              <a:extLst>
                <a:ext uri="{FF2B5EF4-FFF2-40B4-BE49-F238E27FC236}">
                  <a16:creationId xmlns:a16="http://schemas.microsoft.com/office/drawing/2014/main" id="{191FF95B-1196-9EB7-FE1C-A532ABF4567B}"/>
                </a:ext>
              </a:extLst>
            </p:cNvPr>
            <p:cNvSpPr/>
            <p:nvPr/>
          </p:nvSpPr>
          <p:spPr>
            <a:xfrm>
              <a:off x="3026113" y="2021471"/>
              <a:ext cx="2772076" cy="269108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</p:grpSp>
      <p:pic>
        <p:nvPicPr>
          <p:cNvPr id="3076" name="Picture 4" descr="Як побудувати колодязь? • Статті • Товарний бетон, послуги бетононасосу -  Слобожанський комбінат будівельних матеріалів">
            <a:extLst>
              <a:ext uri="{FF2B5EF4-FFF2-40B4-BE49-F238E27FC236}">
                <a16:creationId xmlns:a16="http://schemas.microsoft.com/office/drawing/2014/main" id="{7D7C1363-3FA7-3BE3-9FD5-F7A36E06A1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1164657"/>
            <a:ext cx="6454361" cy="58010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6" name="Групувати 5">
            <a:extLst>
              <a:ext uri="{FF2B5EF4-FFF2-40B4-BE49-F238E27FC236}">
                <a16:creationId xmlns:a16="http://schemas.microsoft.com/office/drawing/2014/main" id="{3F6C9574-C9D9-9BC6-48C0-9A3C7D0CDAD4}"/>
              </a:ext>
            </a:extLst>
          </p:cNvPr>
          <p:cNvGrpSpPr/>
          <p:nvPr/>
        </p:nvGrpSpPr>
        <p:grpSpPr>
          <a:xfrm>
            <a:off x="10990432" y="5937515"/>
            <a:ext cx="1559929" cy="1169947"/>
            <a:chOff x="10990432" y="5937515"/>
            <a:chExt cx="1559929" cy="1169947"/>
          </a:xfrm>
        </p:grpSpPr>
        <p:pic>
          <p:nvPicPr>
            <p:cNvPr id="7" name="Picture 2" descr="LunaPic Edit | Emo gif, Aesthetic gif, Chinese new year background">
              <a:extLst>
                <a:ext uri="{FF2B5EF4-FFF2-40B4-BE49-F238E27FC236}">
                  <a16:creationId xmlns:a16="http://schemas.microsoft.com/office/drawing/2014/main" id="{52180D8C-1364-D8C8-1036-09DBA80BB39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990432" y="5937515"/>
              <a:ext cx="1559929" cy="116994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" name="Рисунок 7">
              <a:hlinkClick r:id="rId9"/>
              <a:extLst>
                <a:ext uri="{FF2B5EF4-FFF2-40B4-BE49-F238E27FC236}">
                  <a16:creationId xmlns:a16="http://schemas.microsoft.com/office/drawing/2014/main" id="{5EDF5098-5EB6-A038-DC0C-CDFDCF6CB22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0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28563"/>
            <a:stretch/>
          </p:blipFill>
          <p:spPr>
            <a:xfrm>
              <a:off x="11469961" y="6139448"/>
              <a:ext cx="600873" cy="553453"/>
            </a:xfrm>
            <a:prstGeom prst="rect">
              <a:avLst/>
            </a:prstGeom>
            <a:effectLst>
              <a:glow rad="101600">
                <a:schemeClr val="accent4">
                  <a:satMod val="175000"/>
                  <a:alpha val="40000"/>
                </a:schemeClr>
              </a:glow>
            </a:effectLst>
          </p:spPr>
        </p:pic>
      </p:grpSp>
      <p:sp>
        <p:nvSpPr>
          <p:cNvPr id="11" name="TextBox 10">
            <a:extLst>
              <a:ext uri="{FF2B5EF4-FFF2-40B4-BE49-F238E27FC236}">
                <a16:creationId xmlns:a16="http://schemas.microsoft.com/office/drawing/2014/main" id="{34FF15EA-E50A-D90F-BF87-4E6836257A9E}"/>
              </a:ext>
            </a:extLst>
          </p:cNvPr>
          <p:cNvSpPr txBox="1"/>
          <p:nvPr/>
        </p:nvSpPr>
        <p:spPr>
          <a:xfrm>
            <a:off x="201816" y="171642"/>
            <a:ext cx="10674531" cy="1200329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rgbClr val="7030A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ru-RU" sz="2400" b="1" dirty="0" err="1"/>
              <a:t>Оскільки</a:t>
            </a:r>
            <a:r>
              <a:rPr lang="ru-RU" sz="2400" b="1" dirty="0"/>
              <a:t> в </a:t>
            </a:r>
            <a:r>
              <a:rPr lang="ru-RU" sz="2400" b="1" dirty="0" err="1"/>
              <a:t>Задачі</a:t>
            </a:r>
            <a:r>
              <a:rPr lang="ru-RU" sz="2400" b="1" dirty="0"/>
              <a:t> 2 не </a:t>
            </a:r>
            <a:r>
              <a:rPr lang="ru-RU" sz="2400" b="1" dirty="0" err="1"/>
              <a:t>відомо</a:t>
            </a:r>
            <a:r>
              <a:rPr lang="ru-RU" sz="2400" b="1" dirty="0"/>
              <a:t> </a:t>
            </a:r>
            <a:r>
              <a:rPr lang="ru-RU" sz="2400" b="1" dirty="0" err="1"/>
              <a:t>ні</a:t>
            </a:r>
            <a:r>
              <a:rPr lang="ru-RU" sz="2400" b="1" dirty="0"/>
              <a:t> </a:t>
            </a:r>
            <a:r>
              <a:rPr lang="ru-RU" sz="2400" b="1" dirty="0" err="1"/>
              <a:t>місткість</a:t>
            </a:r>
            <a:r>
              <a:rPr lang="ru-RU" sz="2400" b="1" dirty="0"/>
              <a:t> </a:t>
            </a:r>
            <a:r>
              <a:rPr lang="ru-RU" sz="2400" b="1" dirty="0" err="1"/>
              <a:t>діжки</a:t>
            </a:r>
            <a:r>
              <a:rPr lang="ru-RU" sz="2400" b="1" dirty="0"/>
              <a:t>, </a:t>
            </a:r>
            <a:r>
              <a:rPr lang="ru-RU" sz="2400" b="1" dirty="0" err="1"/>
              <a:t>ні</a:t>
            </a:r>
            <a:r>
              <a:rPr lang="ru-RU" sz="2400" b="1" dirty="0"/>
              <a:t> </a:t>
            </a:r>
            <a:r>
              <a:rPr lang="ru-RU" sz="2400" b="1" dirty="0" err="1"/>
              <a:t>місткість</a:t>
            </a:r>
            <a:r>
              <a:rPr lang="ru-RU" sz="2400" b="1" dirty="0"/>
              <a:t> </a:t>
            </a:r>
            <a:r>
              <a:rPr lang="ru-RU" sz="2400" b="1" dirty="0" err="1"/>
              <a:t>відра</a:t>
            </a:r>
            <a:r>
              <a:rPr lang="ru-RU" sz="2400" b="1" dirty="0"/>
              <a:t>, </a:t>
            </a:r>
            <a:r>
              <a:rPr lang="ru-RU" sz="2400" b="1" dirty="0" err="1"/>
              <a:t>ні</a:t>
            </a:r>
            <a:r>
              <a:rPr lang="ru-RU" sz="2400" b="1" dirty="0"/>
              <a:t> те, </a:t>
            </a:r>
            <a:r>
              <a:rPr lang="ru-RU" sz="2400" b="1" dirty="0" err="1"/>
              <a:t>по-рожня</a:t>
            </a:r>
            <a:r>
              <a:rPr lang="ru-RU" sz="2400" b="1" dirty="0"/>
              <a:t> </a:t>
            </a:r>
            <a:r>
              <a:rPr lang="ru-RU" sz="2400" b="1" dirty="0" err="1"/>
              <a:t>діжка</a:t>
            </a:r>
            <a:r>
              <a:rPr lang="ru-RU" sz="2400" b="1" dirty="0"/>
              <a:t> </a:t>
            </a:r>
            <a:r>
              <a:rPr lang="ru-RU" sz="2400" b="1" dirty="0" err="1"/>
              <a:t>чи</a:t>
            </a:r>
            <a:r>
              <a:rPr lang="ru-RU" sz="2400" b="1" dirty="0"/>
              <a:t> </a:t>
            </a:r>
            <a:r>
              <a:rPr lang="ru-RU" sz="2400" b="1" dirty="0" err="1"/>
              <a:t>ні</a:t>
            </a:r>
            <a:r>
              <a:rPr lang="ru-RU" sz="2400" b="1" dirty="0"/>
              <a:t>, то не </a:t>
            </a:r>
            <a:r>
              <a:rPr lang="ru-RU" sz="2400" b="1" dirty="0" err="1"/>
              <a:t>можна</a:t>
            </a:r>
            <a:r>
              <a:rPr lang="ru-RU" sz="2400" b="1" dirty="0"/>
              <a:t> </a:t>
            </a:r>
            <a:r>
              <a:rPr lang="ru-RU" sz="2400" b="1" dirty="0" err="1"/>
              <a:t>визна­чити</a:t>
            </a:r>
            <a:r>
              <a:rPr lang="ru-RU" sz="2400" b="1" dirty="0"/>
              <a:t>, </a:t>
            </a:r>
            <a:r>
              <a:rPr lang="ru-RU" sz="2400" b="1" dirty="0" err="1"/>
              <a:t>скільки</a:t>
            </a:r>
            <a:r>
              <a:rPr lang="ru-RU" sz="2400" b="1" dirty="0"/>
              <a:t> </a:t>
            </a:r>
            <a:r>
              <a:rPr lang="ru-RU" sz="2400" b="1" dirty="0" err="1"/>
              <a:t>відер</a:t>
            </a:r>
            <a:r>
              <a:rPr lang="ru-RU" sz="2400" b="1" dirty="0"/>
              <a:t> води </a:t>
            </a:r>
            <a:r>
              <a:rPr lang="ru-RU" sz="2400" b="1" dirty="0" err="1"/>
              <a:t>потрібно</a:t>
            </a:r>
            <a:r>
              <a:rPr lang="ru-RU" sz="2400" b="1" dirty="0"/>
              <a:t>, </a:t>
            </a:r>
            <a:r>
              <a:rPr lang="ru-RU" sz="2400" b="1" dirty="0" err="1"/>
              <a:t>щоб</a:t>
            </a:r>
            <a:r>
              <a:rPr lang="ru-RU" sz="2400" b="1" dirty="0"/>
              <a:t> </a:t>
            </a:r>
            <a:r>
              <a:rPr lang="ru-RU" sz="2400" b="1" dirty="0" err="1"/>
              <a:t>наповнити</a:t>
            </a:r>
            <a:r>
              <a:rPr lang="ru-RU" sz="2400" b="1" dirty="0"/>
              <a:t> </a:t>
            </a:r>
            <a:r>
              <a:rPr lang="ru-RU" sz="2400" b="1" dirty="0" err="1"/>
              <a:t>діжку</a:t>
            </a:r>
            <a:r>
              <a:rPr lang="ru-RU" sz="2400" b="1" dirty="0"/>
              <a:t>.</a:t>
            </a:r>
            <a:endParaRPr lang="uk-UA" sz="2400" b="1" dirty="0">
              <a:solidFill>
                <a:srgbClr val="FF0000"/>
              </a:solidFill>
            </a:endParaRPr>
          </a:p>
        </p:txBody>
      </p:sp>
      <p:pic>
        <p:nvPicPr>
          <p:cNvPr id="3078" name="Picture 6" descr="Вектор Мальчик думает или сомневается">
            <a:extLst>
              <a:ext uri="{FF2B5EF4-FFF2-40B4-BE49-F238E27FC236}">
                <a16:creationId xmlns:a16="http://schemas.microsoft.com/office/drawing/2014/main" id="{75DD3E78-B892-62E8-B31C-119F62E8D6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1545" y="2324576"/>
            <a:ext cx="4566274" cy="45662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Рисунок 15">
            <a:hlinkClick r:id="rId13"/>
            <a:extLst>
              <a:ext uri="{FF2B5EF4-FFF2-40B4-BE49-F238E27FC236}">
                <a16:creationId xmlns:a16="http://schemas.microsoft.com/office/drawing/2014/main" id="{386DDE16-1158-2B59-6479-614D02BB35B0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9020" y="5962563"/>
            <a:ext cx="2871022" cy="1119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01914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5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" dur="5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CDE3B7D9-6204-5027-A5C9-4C3C1BE9E09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29235" y="-26184"/>
            <a:ext cx="930442" cy="930442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E24C65C5-0245-610C-ACC5-0ECBAD9A46E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76347" y="0"/>
            <a:ext cx="587141" cy="587141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34FF15EA-E50A-D90F-BF87-4E6836257A9E}"/>
              </a:ext>
            </a:extLst>
          </p:cNvPr>
          <p:cNvSpPr txBox="1"/>
          <p:nvPr/>
        </p:nvSpPr>
        <p:spPr>
          <a:xfrm>
            <a:off x="201816" y="171642"/>
            <a:ext cx="10674531" cy="46166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rgbClr val="7030A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ru-RU" sz="2400" b="1" dirty="0"/>
              <a:t>Алгоритм </a:t>
            </a:r>
            <a:r>
              <a:rPr lang="ru-RU" sz="2400" b="1" dirty="0" err="1"/>
              <a:t>розв’язування</a:t>
            </a:r>
            <a:r>
              <a:rPr lang="ru-RU" sz="2400" b="1" dirty="0"/>
              <a:t> </a:t>
            </a:r>
            <a:r>
              <a:rPr lang="ru-RU" sz="2400" b="1" dirty="0" err="1"/>
              <a:t>цієї</a:t>
            </a:r>
            <a:r>
              <a:rPr lang="ru-RU" sz="2400" b="1" dirty="0"/>
              <a:t> </a:t>
            </a:r>
            <a:r>
              <a:rPr lang="ru-RU" sz="2400" b="1" dirty="0" err="1"/>
              <a:t>задачі</a:t>
            </a:r>
            <a:r>
              <a:rPr lang="ru-RU" sz="2400" b="1" dirty="0"/>
              <a:t> для такого </a:t>
            </a:r>
            <a:r>
              <a:rPr lang="ru-RU" sz="2400" b="1" dirty="0" err="1"/>
              <a:t>вико­навця</a:t>
            </a:r>
            <a:r>
              <a:rPr lang="ru-RU" sz="2400" b="1" dirty="0"/>
              <a:t> </a:t>
            </a:r>
            <a:r>
              <a:rPr lang="ru-RU" sz="2400" b="1" dirty="0" err="1"/>
              <a:t>виглядатиме</a:t>
            </a:r>
            <a:r>
              <a:rPr lang="ru-RU" sz="2400" b="1" dirty="0"/>
              <a:t> так:</a:t>
            </a:r>
            <a:endParaRPr lang="uk-UA" sz="2400" b="1" dirty="0">
              <a:solidFill>
                <a:srgbClr val="FF0000"/>
              </a:solidFill>
            </a:endParaRPr>
          </a:p>
        </p:txBody>
      </p:sp>
      <p:grpSp>
        <p:nvGrpSpPr>
          <p:cNvPr id="6" name="Групувати 5">
            <a:extLst>
              <a:ext uri="{FF2B5EF4-FFF2-40B4-BE49-F238E27FC236}">
                <a16:creationId xmlns:a16="http://schemas.microsoft.com/office/drawing/2014/main" id="{3F6C9574-C9D9-9BC6-48C0-9A3C7D0CDAD4}"/>
              </a:ext>
            </a:extLst>
          </p:cNvPr>
          <p:cNvGrpSpPr/>
          <p:nvPr/>
        </p:nvGrpSpPr>
        <p:grpSpPr>
          <a:xfrm>
            <a:off x="10990432" y="5937515"/>
            <a:ext cx="1559929" cy="1169947"/>
            <a:chOff x="10990432" y="5937515"/>
            <a:chExt cx="1559929" cy="1169947"/>
          </a:xfrm>
        </p:grpSpPr>
        <p:pic>
          <p:nvPicPr>
            <p:cNvPr id="7" name="Picture 2" descr="LunaPic Edit | Emo gif, Aesthetic gif, Chinese new year background">
              <a:extLst>
                <a:ext uri="{FF2B5EF4-FFF2-40B4-BE49-F238E27FC236}">
                  <a16:creationId xmlns:a16="http://schemas.microsoft.com/office/drawing/2014/main" id="{52180D8C-1364-D8C8-1036-09DBA80BB39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990432" y="5937515"/>
              <a:ext cx="1559929" cy="116994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" name="Рисунок 7">
              <a:hlinkClick r:id="rId5"/>
              <a:extLst>
                <a:ext uri="{FF2B5EF4-FFF2-40B4-BE49-F238E27FC236}">
                  <a16:creationId xmlns:a16="http://schemas.microsoft.com/office/drawing/2014/main" id="{5EDF5098-5EB6-A038-DC0C-CDFDCF6CB22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28563"/>
            <a:stretch/>
          </p:blipFill>
          <p:spPr>
            <a:xfrm>
              <a:off x="11469961" y="6139448"/>
              <a:ext cx="600873" cy="553453"/>
            </a:xfrm>
            <a:prstGeom prst="rect">
              <a:avLst/>
            </a:prstGeom>
            <a:effectLst>
              <a:glow rad="101600">
                <a:schemeClr val="accent4">
                  <a:satMod val="175000"/>
                  <a:alpha val="40000"/>
                </a:schemeClr>
              </a:glow>
            </a:effectLst>
          </p:spPr>
        </p:pic>
      </p:grp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8C85B22A-50EA-4952-4BA9-444D693C8173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rcRect l="50500" t="11738" r="24071" b="25968"/>
          <a:stretch/>
        </p:blipFill>
        <p:spPr>
          <a:xfrm>
            <a:off x="2127540" y="804949"/>
            <a:ext cx="4310742" cy="5940207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DA2709B5-59AA-D317-06DC-3B22F54DBC75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rcRect l="22714" t="10159" r="50000" b="37270"/>
          <a:stretch/>
        </p:blipFill>
        <p:spPr>
          <a:xfrm>
            <a:off x="6771869" y="930441"/>
            <a:ext cx="4557366" cy="4939135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2" name="Рисунок 11">
            <a:hlinkClick r:id="rId11"/>
            <a:extLst>
              <a:ext uri="{FF2B5EF4-FFF2-40B4-BE49-F238E27FC236}">
                <a16:creationId xmlns:a16="http://schemas.microsoft.com/office/drawing/2014/main" id="{E1DF2A6C-24F7-5114-09C6-4D401F776782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9020" y="5962563"/>
            <a:ext cx="2871022" cy="1119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25658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5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" dur="5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CDE3B7D9-6204-5027-A5C9-4C3C1BE9E09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29235" y="-26184"/>
            <a:ext cx="930442" cy="930442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E24C65C5-0245-610C-ACC5-0ECBAD9A46E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76347" y="0"/>
            <a:ext cx="587141" cy="587141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34FF15EA-E50A-D90F-BF87-4E6836257A9E}"/>
              </a:ext>
            </a:extLst>
          </p:cNvPr>
          <p:cNvSpPr txBox="1"/>
          <p:nvPr/>
        </p:nvSpPr>
        <p:spPr>
          <a:xfrm>
            <a:off x="201816" y="171642"/>
            <a:ext cx="10674531" cy="193899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rgbClr val="7030A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ru-RU" sz="2400" b="1" dirty="0"/>
              <a:t>У </a:t>
            </a:r>
            <a:r>
              <a:rPr lang="ru-RU" sz="2400" b="1" dirty="0" err="1"/>
              <a:t>цьому</a:t>
            </a:r>
            <a:r>
              <a:rPr lang="ru-RU" sz="2400" b="1" dirty="0"/>
              <a:t> </a:t>
            </a:r>
            <a:r>
              <a:rPr lang="ru-RU" sz="2400" b="1" dirty="0" err="1"/>
              <a:t>алгоритмі</a:t>
            </a:r>
            <a:r>
              <a:rPr lang="ru-RU" sz="2400" b="1" dirty="0"/>
              <a:t> </a:t>
            </a:r>
            <a:r>
              <a:rPr lang="ru-RU" sz="2400" b="1" dirty="0" err="1"/>
              <a:t>команди</a:t>
            </a:r>
            <a:r>
              <a:rPr lang="ru-RU" sz="2400" b="1" dirty="0"/>
              <a:t> 1–5 </a:t>
            </a:r>
            <a:r>
              <a:rPr lang="ru-RU" sz="2400" b="1" dirty="0" err="1"/>
              <a:t>можуть</a:t>
            </a:r>
            <a:r>
              <a:rPr lang="ru-RU" sz="2400" b="1" dirty="0"/>
              <a:t> бути </a:t>
            </a:r>
            <a:r>
              <a:rPr lang="ru-RU" sz="2400" b="1" dirty="0" err="1"/>
              <a:t>виконані</a:t>
            </a:r>
            <a:r>
              <a:rPr lang="ru-RU" sz="2400" b="1" dirty="0"/>
              <a:t> </a:t>
            </a:r>
            <a:r>
              <a:rPr lang="ru-RU" sz="2400" b="1" dirty="0" err="1"/>
              <a:t>більше</a:t>
            </a:r>
            <a:r>
              <a:rPr lang="ru-RU" sz="2400" b="1" dirty="0"/>
              <a:t> </a:t>
            </a:r>
            <a:r>
              <a:rPr lang="ru-RU" sz="2400" b="1" dirty="0" err="1"/>
              <a:t>ніж</a:t>
            </a:r>
            <a:r>
              <a:rPr lang="ru-RU" sz="2400" b="1" dirty="0"/>
              <a:t> один раз і тому </a:t>
            </a:r>
            <a:r>
              <a:rPr lang="ru-RU" sz="2400" b="1" dirty="0" err="1"/>
              <a:t>утворюють</a:t>
            </a:r>
            <a:r>
              <a:rPr lang="ru-RU" sz="2400" b="1" dirty="0"/>
              <a:t> цикл. </a:t>
            </a:r>
            <a:r>
              <a:rPr lang="ru-RU" sz="2400" b="1" dirty="0" err="1"/>
              <a:t>Чергове</a:t>
            </a:r>
            <a:r>
              <a:rPr lang="ru-RU" sz="2400" b="1" dirty="0"/>
              <a:t> </a:t>
            </a:r>
            <a:r>
              <a:rPr lang="ru-RU" sz="2400" b="1" dirty="0" err="1"/>
              <a:t>виконання</a:t>
            </a:r>
            <a:r>
              <a:rPr lang="ru-RU" sz="2400" b="1" dirty="0"/>
              <a:t> </a:t>
            </a:r>
            <a:r>
              <a:rPr lang="ru-RU" sz="2400" b="1" dirty="0" err="1"/>
              <a:t>цих</a:t>
            </a:r>
            <a:r>
              <a:rPr lang="ru-RU" sz="2400" b="1" dirty="0"/>
              <a:t> команд </a:t>
            </a:r>
            <a:r>
              <a:rPr lang="ru-RU" sz="2400" b="1" dirty="0" err="1"/>
              <a:t>залежить</a:t>
            </a:r>
            <a:r>
              <a:rPr lang="ru-RU" sz="2400" b="1" dirty="0"/>
              <a:t> </a:t>
            </a:r>
            <a:r>
              <a:rPr lang="ru-RU" sz="2400" b="1" dirty="0" err="1"/>
              <a:t>від</a:t>
            </a:r>
            <a:r>
              <a:rPr lang="ru-RU" sz="2400" b="1" dirty="0"/>
              <a:t> </a:t>
            </a:r>
            <a:r>
              <a:rPr lang="ru-RU" sz="2400" b="1" dirty="0" err="1"/>
              <a:t>резуль</a:t>
            </a:r>
            <a:r>
              <a:rPr lang="ru-RU" sz="2400" b="1" dirty="0"/>
              <a:t>-тату </a:t>
            </a:r>
            <a:r>
              <a:rPr lang="ru-RU" sz="2400" b="1" dirty="0" err="1"/>
              <a:t>виконання</a:t>
            </a:r>
            <a:r>
              <a:rPr lang="ru-RU" sz="2400" b="1" dirty="0"/>
              <a:t> </a:t>
            </a:r>
            <a:r>
              <a:rPr lang="ru-RU" sz="2400" b="1" dirty="0" err="1"/>
              <a:t>команди</a:t>
            </a:r>
            <a:r>
              <a:rPr lang="ru-RU" sz="2400" b="1" dirty="0"/>
              <a:t> 1 </a:t>
            </a:r>
            <a:r>
              <a:rPr lang="ru-RU" sz="2400" b="1" dirty="0" err="1"/>
              <a:t>перевірки</a:t>
            </a:r>
            <a:r>
              <a:rPr lang="ru-RU" sz="2400" b="1" dirty="0"/>
              <a:t> </a:t>
            </a:r>
            <a:r>
              <a:rPr lang="ru-RU" sz="2400" b="1" dirty="0" err="1"/>
              <a:t>умови</a:t>
            </a:r>
            <a:r>
              <a:rPr lang="ru-RU" sz="2400" b="1" dirty="0"/>
              <a:t> «</a:t>
            </a:r>
            <a:r>
              <a:rPr lang="ru-RU" sz="2400" b="1" dirty="0" err="1"/>
              <a:t>Діжка</a:t>
            </a:r>
            <a:r>
              <a:rPr lang="ru-RU" sz="2400" b="1" dirty="0"/>
              <a:t> </a:t>
            </a:r>
            <a:r>
              <a:rPr lang="ru-RU" sz="2400" b="1" dirty="0" err="1"/>
              <a:t>неповна</a:t>
            </a:r>
            <a:r>
              <a:rPr lang="ru-RU" sz="2400" b="1" dirty="0"/>
              <a:t>?». </a:t>
            </a:r>
            <a:r>
              <a:rPr lang="ru-RU" sz="2400" b="1" dirty="0" err="1"/>
              <a:t>Якщо</a:t>
            </a:r>
            <a:r>
              <a:rPr lang="ru-RU" sz="2400" b="1" dirty="0"/>
              <a:t> </a:t>
            </a:r>
            <a:r>
              <a:rPr lang="ru-RU" sz="2400" b="1" dirty="0" err="1"/>
              <a:t>цей</a:t>
            </a:r>
            <a:r>
              <a:rPr lang="ru-RU" sz="2400" b="1" dirty="0"/>
              <a:t> ре-</a:t>
            </a:r>
          </a:p>
          <a:p>
            <a:r>
              <a:rPr lang="ru-RU" sz="2400" b="1" dirty="0" err="1"/>
              <a:t>зультат</a:t>
            </a:r>
            <a:r>
              <a:rPr lang="ru-RU" sz="2400" b="1" dirty="0"/>
              <a:t> Так, то </a:t>
            </a:r>
            <a:r>
              <a:rPr lang="ru-RU" sz="2400" b="1" dirty="0" err="1"/>
              <a:t>команди</a:t>
            </a:r>
            <a:r>
              <a:rPr lang="ru-RU" sz="2400" b="1" dirty="0"/>
              <a:t> 3–5 </a:t>
            </a:r>
            <a:r>
              <a:rPr lang="ru-RU" sz="2400" b="1" dirty="0" err="1"/>
              <a:t>виконуються</a:t>
            </a:r>
            <a:r>
              <a:rPr lang="ru-RU" sz="2400" b="1" dirty="0"/>
              <a:t> </a:t>
            </a:r>
            <a:r>
              <a:rPr lang="ru-RU" sz="2400" b="1" dirty="0" err="1"/>
              <a:t>ще</a:t>
            </a:r>
            <a:r>
              <a:rPr lang="ru-RU" sz="2400" b="1" dirty="0"/>
              <a:t> раз, </a:t>
            </a:r>
            <a:r>
              <a:rPr lang="ru-RU" sz="2400" b="1" dirty="0" err="1"/>
              <a:t>якщо</a:t>
            </a:r>
            <a:r>
              <a:rPr lang="ru-RU" sz="2400" b="1" dirty="0"/>
              <a:t> ж </a:t>
            </a:r>
            <a:r>
              <a:rPr lang="ru-RU" sz="2400" b="1" dirty="0" err="1"/>
              <a:t>Ні</a:t>
            </a:r>
            <a:r>
              <a:rPr lang="ru-RU" sz="2400" b="1" dirty="0"/>
              <a:t>, то </a:t>
            </a:r>
            <a:r>
              <a:rPr lang="ru-RU" sz="2400" b="1" dirty="0" err="1"/>
              <a:t>ці</a:t>
            </a:r>
            <a:r>
              <a:rPr lang="ru-RU" sz="2400" b="1" dirty="0"/>
              <a:t> </a:t>
            </a:r>
            <a:r>
              <a:rPr lang="ru-RU" sz="2400" b="1" dirty="0" err="1"/>
              <a:t>команди</a:t>
            </a:r>
            <a:r>
              <a:rPr lang="ru-RU" sz="2400" b="1" dirty="0"/>
              <a:t> </a:t>
            </a:r>
            <a:r>
              <a:rPr lang="ru-RU" sz="2400" b="1" dirty="0" err="1"/>
              <a:t>більше</a:t>
            </a:r>
            <a:r>
              <a:rPr lang="ru-RU" sz="2400" b="1" dirty="0"/>
              <a:t> не </a:t>
            </a:r>
            <a:r>
              <a:rPr lang="ru-RU" sz="2400" b="1" dirty="0" err="1"/>
              <a:t>виконуються</a:t>
            </a:r>
            <a:r>
              <a:rPr lang="ru-RU" sz="2400" b="1" dirty="0"/>
              <a:t>.</a:t>
            </a:r>
            <a:endParaRPr lang="uk-UA" sz="2400" b="1" dirty="0"/>
          </a:p>
        </p:txBody>
      </p:sp>
      <p:grpSp>
        <p:nvGrpSpPr>
          <p:cNvPr id="6" name="Групувати 5">
            <a:extLst>
              <a:ext uri="{FF2B5EF4-FFF2-40B4-BE49-F238E27FC236}">
                <a16:creationId xmlns:a16="http://schemas.microsoft.com/office/drawing/2014/main" id="{3F6C9574-C9D9-9BC6-48C0-9A3C7D0CDAD4}"/>
              </a:ext>
            </a:extLst>
          </p:cNvPr>
          <p:cNvGrpSpPr/>
          <p:nvPr/>
        </p:nvGrpSpPr>
        <p:grpSpPr>
          <a:xfrm>
            <a:off x="10990432" y="5937515"/>
            <a:ext cx="1559929" cy="1169947"/>
            <a:chOff x="10990432" y="5937515"/>
            <a:chExt cx="1559929" cy="1169947"/>
          </a:xfrm>
        </p:grpSpPr>
        <p:pic>
          <p:nvPicPr>
            <p:cNvPr id="7" name="Picture 2" descr="LunaPic Edit | Emo gif, Aesthetic gif, Chinese new year background">
              <a:extLst>
                <a:ext uri="{FF2B5EF4-FFF2-40B4-BE49-F238E27FC236}">
                  <a16:creationId xmlns:a16="http://schemas.microsoft.com/office/drawing/2014/main" id="{52180D8C-1364-D8C8-1036-09DBA80BB39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990432" y="5937515"/>
              <a:ext cx="1559929" cy="116994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" name="Рисунок 7">
              <a:hlinkClick r:id="rId5"/>
              <a:extLst>
                <a:ext uri="{FF2B5EF4-FFF2-40B4-BE49-F238E27FC236}">
                  <a16:creationId xmlns:a16="http://schemas.microsoft.com/office/drawing/2014/main" id="{5EDF5098-5EB6-A038-DC0C-CDFDCF6CB22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28563"/>
            <a:stretch/>
          </p:blipFill>
          <p:spPr>
            <a:xfrm>
              <a:off x="11469961" y="6139448"/>
              <a:ext cx="600873" cy="553453"/>
            </a:xfrm>
            <a:prstGeom prst="rect">
              <a:avLst/>
            </a:prstGeom>
            <a:effectLst>
              <a:glow rad="101600">
                <a:schemeClr val="accent4">
                  <a:satMod val="175000"/>
                  <a:alpha val="40000"/>
                </a:schemeClr>
              </a:glow>
            </a:effectLst>
          </p:spPr>
        </p:pic>
      </p:grpSp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7B9E31B2-E6DA-2CF2-6BE4-A297BED6A39D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rcRect l="22714" t="10159" r="50000" b="37270"/>
          <a:stretch/>
        </p:blipFill>
        <p:spPr>
          <a:xfrm>
            <a:off x="4553426" y="2249728"/>
            <a:ext cx="4113503" cy="445809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6" name="Picture 2" descr="Курсор мыши Изображения – скачать бесплатно на Freepik">
            <a:extLst>
              <a:ext uri="{FF2B5EF4-FFF2-40B4-BE49-F238E27FC236}">
                <a16:creationId xmlns:a16="http://schemas.microsoft.com/office/drawing/2014/main" id="{8A036DB5-3098-3C8E-3493-233A3F43838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27578" b="63309" l="16613" r="41534">
                        <a14:foregroundMark x1="16933" y1="29736" x2="19649" y2="52278"/>
                        <a14:foregroundMark x1="17572" y1="30216" x2="28115" y2="39808"/>
                        <a14:foregroundMark x1="28115" y1="39808" x2="33387" y2="55875"/>
                        <a14:foregroundMark x1="21725" y1="37650" x2="18051" y2="41727"/>
                        <a14:foregroundMark x1="23642" y1="44125" x2="20128" y2="43645"/>
                        <a14:foregroundMark x1="33067" y1="63549" x2="31949" y2="61631"/>
                        <a14:foregroundMark x1="16613" y1="27578" x2="16933" y2="32134"/>
                        <a14:foregroundMark x1="29872" y1="42446" x2="36581" y2="43885"/>
                        <a14:foregroundMark x1="23802" y1="44604" x2="20607" y2="56115"/>
                        <a14:foregroundMark x1="20607" y1="56115" x2="20927" y2="5707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4655" t="25499" r="55259" b="33501"/>
          <a:stretch/>
        </p:blipFill>
        <p:spPr bwMode="auto">
          <a:xfrm rot="20375472">
            <a:off x="8549397" y="5156220"/>
            <a:ext cx="684292" cy="6211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4" descr="Як побудувати колодязь? • Статті • Товарний бетон, послуги бетононасосу -  Слобожанський комбінат будівельних матеріалів">
            <a:extLst>
              <a:ext uri="{FF2B5EF4-FFF2-40B4-BE49-F238E27FC236}">
                <a16:creationId xmlns:a16="http://schemas.microsoft.com/office/drawing/2014/main" id="{776C42C3-A033-E03F-8E03-DBCE2E8C5B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63945" y="2402422"/>
            <a:ext cx="4957325" cy="44555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Рисунок 17">
            <a:hlinkClick r:id="rId13"/>
            <a:extLst>
              <a:ext uri="{FF2B5EF4-FFF2-40B4-BE49-F238E27FC236}">
                <a16:creationId xmlns:a16="http://schemas.microsoft.com/office/drawing/2014/main" id="{BB52F71E-77A6-8786-6865-3FBB8865D8FB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9020" y="5962563"/>
            <a:ext cx="2871022" cy="1119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18149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5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" dur="5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53" presetClass="entr" presetSubtype="16" repeatCount="3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CDE3B7D9-6204-5027-A5C9-4C3C1BE9E09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29235" y="-26184"/>
            <a:ext cx="930442" cy="930442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E24C65C5-0245-610C-ACC5-0ECBAD9A46E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76347" y="0"/>
            <a:ext cx="587141" cy="587141"/>
          </a:xfrm>
          <a:prstGeom prst="rect">
            <a:avLst/>
          </a:prstGeom>
        </p:spPr>
      </p:pic>
      <p:grpSp>
        <p:nvGrpSpPr>
          <p:cNvPr id="6" name="Групувати 5">
            <a:extLst>
              <a:ext uri="{FF2B5EF4-FFF2-40B4-BE49-F238E27FC236}">
                <a16:creationId xmlns:a16="http://schemas.microsoft.com/office/drawing/2014/main" id="{3F6C9574-C9D9-9BC6-48C0-9A3C7D0CDAD4}"/>
              </a:ext>
            </a:extLst>
          </p:cNvPr>
          <p:cNvGrpSpPr/>
          <p:nvPr/>
        </p:nvGrpSpPr>
        <p:grpSpPr>
          <a:xfrm>
            <a:off x="10990432" y="5937515"/>
            <a:ext cx="1559929" cy="1169947"/>
            <a:chOff x="10990432" y="5937515"/>
            <a:chExt cx="1559929" cy="1169947"/>
          </a:xfrm>
        </p:grpSpPr>
        <p:pic>
          <p:nvPicPr>
            <p:cNvPr id="7" name="Picture 2" descr="LunaPic Edit | Emo gif, Aesthetic gif, Chinese new year background">
              <a:extLst>
                <a:ext uri="{FF2B5EF4-FFF2-40B4-BE49-F238E27FC236}">
                  <a16:creationId xmlns:a16="http://schemas.microsoft.com/office/drawing/2014/main" id="{52180D8C-1364-D8C8-1036-09DBA80BB39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990432" y="5937515"/>
              <a:ext cx="1559929" cy="116994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" name="Рисунок 7">
              <a:hlinkClick r:id="rId5"/>
              <a:extLst>
                <a:ext uri="{FF2B5EF4-FFF2-40B4-BE49-F238E27FC236}">
                  <a16:creationId xmlns:a16="http://schemas.microsoft.com/office/drawing/2014/main" id="{5EDF5098-5EB6-A038-DC0C-CDFDCF6CB22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28563"/>
            <a:stretch/>
          </p:blipFill>
          <p:spPr>
            <a:xfrm>
              <a:off x="11469961" y="6139448"/>
              <a:ext cx="600873" cy="553453"/>
            </a:xfrm>
            <a:prstGeom prst="rect">
              <a:avLst/>
            </a:prstGeom>
            <a:effectLst>
              <a:glow rad="101600">
                <a:schemeClr val="accent4">
                  <a:satMod val="175000"/>
                  <a:alpha val="40000"/>
                </a:schemeClr>
              </a:glow>
            </a:effectLst>
          </p:spPr>
        </p:pic>
      </p:grpSp>
      <p:sp>
        <p:nvSpPr>
          <p:cNvPr id="12" name="TextBox 11">
            <a:extLst>
              <a:ext uri="{FF2B5EF4-FFF2-40B4-BE49-F238E27FC236}">
                <a16:creationId xmlns:a16="http://schemas.microsoft.com/office/drawing/2014/main" id="{5B2C519D-41C2-7995-A106-F08AB4910D66}"/>
              </a:ext>
            </a:extLst>
          </p:cNvPr>
          <p:cNvSpPr txBox="1"/>
          <p:nvPr/>
        </p:nvSpPr>
        <p:spPr>
          <a:xfrm>
            <a:off x="139479" y="120487"/>
            <a:ext cx="10736868" cy="83099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rgbClr val="7030A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ru-RU" sz="2400" b="1" dirty="0" err="1"/>
              <a:t>Якщо</a:t>
            </a:r>
            <a:r>
              <a:rPr lang="ru-RU" sz="2400" b="1" dirty="0"/>
              <a:t> </a:t>
            </a:r>
            <a:r>
              <a:rPr lang="ru-RU" sz="2400" b="1" dirty="0" err="1"/>
              <a:t>діжка</a:t>
            </a:r>
            <a:r>
              <a:rPr lang="ru-RU" sz="2400" b="1" dirty="0"/>
              <a:t> </a:t>
            </a:r>
            <a:r>
              <a:rPr lang="ru-RU" sz="2400" b="1" dirty="0" err="1"/>
              <a:t>одразу</a:t>
            </a:r>
            <a:r>
              <a:rPr lang="ru-RU" sz="2400" b="1" dirty="0"/>
              <a:t> </a:t>
            </a:r>
            <a:r>
              <a:rPr lang="ru-RU" sz="2400" b="1" dirty="0" err="1"/>
              <a:t>повна</a:t>
            </a:r>
            <a:r>
              <a:rPr lang="ru-RU" sz="2400" b="1" dirty="0"/>
              <a:t>, то </a:t>
            </a:r>
            <a:r>
              <a:rPr lang="ru-RU" sz="2400" b="1" dirty="0" err="1"/>
              <a:t>команди</a:t>
            </a:r>
            <a:r>
              <a:rPr lang="ru-RU" sz="2400" b="1" dirty="0"/>
              <a:t> </a:t>
            </a:r>
            <a:r>
              <a:rPr lang="ru-RU" sz="2400" b="1" dirty="0" err="1"/>
              <a:t>Наповнити</a:t>
            </a:r>
            <a:r>
              <a:rPr lang="ru-RU" sz="2400" b="1" dirty="0"/>
              <a:t> </a:t>
            </a:r>
            <a:r>
              <a:rPr lang="ru-RU" sz="2400" b="1" dirty="0" err="1"/>
              <a:t>відро</a:t>
            </a:r>
            <a:r>
              <a:rPr lang="ru-RU" sz="2400" b="1" dirty="0"/>
              <a:t> водою та </a:t>
            </a:r>
            <a:r>
              <a:rPr lang="ru-RU" sz="2400" b="1" dirty="0" err="1"/>
              <a:t>Вилити</a:t>
            </a:r>
            <a:r>
              <a:rPr lang="ru-RU" sz="2400" b="1" dirty="0"/>
              <a:t> воду з </a:t>
            </a:r>
            <a:r>
              <a:rPr lang="ru-RU" sz="2400" b="1" dirty="0" err="1"/>
              <a:t>відра</a:t>
            </a:r>
            <a:r>
              <a:rPr lang="ru-RU" sz="2400" b="1" dirty="0"/>
              <a:t> в </a:t>
            </a:r>
            <a:r>
              <a:rPr lang="ru-RU" sz="2400" b="1" dirty="0" err="1"/>
              <a:t>діжку</a:t>
            </a:r>
            <a:r>
              <a:rPr lang="ru-RU" sz="2400" b="1" dirty="0"/>
              <a:t> </a:t>
            </a:r>
            <a:r>
              <a:rPr lang="ru-RU" sz="2400" b="1" dirty="0" err="1"/>
              <a:t>цього</a:t>
            </a:r>
            <a:r>
              <a:rPr lang="ru-RU" sz="2400" b="1" dirty="0"/>
              <a:t> циклу </a:t>
            </a:r>
            <a:r>
              <a:rPr lang="ru-RU" sz="2400" b="1" dirty="0">
                <a:solidFill>
                  <a:srgbClr val="FF0000"/>
                </a:solidFill>
              </a:rPr>
              <a:t>не </a:t>
            </a:r>
            <a:r>
              <a:rPr lang="ru-RU" sz="2400" b="1" dirty="0" err="1">
                <a:solidFill>
                  <a:srgbClr val="FF0000"/>
                </a:solidFill>
              </a:rPr>
              <a:t>виконуватимуться</a:t>
            </a:r>
            <a:r>
              <a:rPr lang="ru-RU" sz="2400" b="1" dirty="0">
                <a:solidFill>
                  <a:srgbClr val="FF0000"/>
                </a:solidFill>
              </a:rPr>
              <a:t> </a:t>
            </a:r>
            <a:r>
              <a:rPr lang="ru-RU" sz="2400" b="1" dirty="0" err="1">
                <a:solidFill>
                  <a:srgbClr val="FF0000"/>
                </a:solidFill>
              </a:rPr>
              <a:t>жодного</a:t>
            </a:r>
            <a:r>
              <a:rPr lang="ru-RU" sz="2400" b="1" dirty="0">
                <a:solidFill>
                  <a:srgbClr val="FF0000"/>
                </a:solidFill>
              </a:rPr>
              <a:t> разу</a:t>
            </a:r>
            <a:r>
              <a:rPr lang="ru-RU" sz="2400" b="1" dirty="0"/>
              <a:t>.</a:t>
            </a:r>
            <a:endParaRPr lang="uk-UA" sz="2400" b="1" dirty="0">
              <a:solidFill>
                <a:srgbClr val="FF0000"/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2CB3CBEC-3544-AE70-A6C9-B756C4FA6D7B}"/>
              </a:ext>
            </a:extLst>
          </p:cNvPr>
          <p:cNvSpPr txBox="1"/>
          <p:nvPr/>
        </p:nvSpPr>
        <p:spPr>
          <a:xfrm>
            <a:off x="139479" y="1087138"/>
            <a:ext cx="10736868" cy="1200329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rgbClr val="7030A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ru-RU" sz="2400" b="1" dirty="0" err="1"/>
              <a:t>Якщо</a:t>
            </a:r>
            <a:r>
              <a:rPr lang="ru-RU" sz="2400" b="1" dirty="0"/>
              <a:t> </a:t>
            </a:r>
            <a:r>
              <a:rPr lang="ru-RU" sz="2400" b="1" dirty="0" err="1"/>
              <a:t>після</a:t>
            </a:r>
            <a:r>
              <a:rPr lang="ru-RU" sz="2400" b="1" dirty="0"/>
              <a:t> </a:t>
            </a:r>
            <a:r>
              <a:rPr lang="ru-RU" sz="2400" b="1" dirty="0" err="1"/>
              <a:t>першого</a:t>
            </a:r>
            <a:r>
              <a:rPr lang="ru-RU" sz="2400" b="1" dirty="0"/>
              <a:t> </a:t>
            </a:r>
            <a:r>
              <a:rPr lang="ru-RU" sz="2400" b="1" dirty="0" err="1"/>
              <a:t>виливання</a:t>
            </a:r>
            <a:r>
              <a:rPr lang="ru-RU" sz="2400" b="1" dirty="0"/>
              <a:t> </a:t>
            </a:r>
            <a:r>
              <a:rPr lang="ru-RU" sz="2400" b="1" dirty="0" err="1"/>
              <a:t>відра</a:t>
            </a:r>
            <a:r>
              <a:rPr lang="ru-RU" sz="2400" b="1" dirty="0"/>
              <a:t> в </a:t>
            </a:r>
            <a:r>
              <a:rPr lang="ru-RU" sz="2400" b="1" dirty="0" err="1"/>
              <a:t>діжку</a:t>
            </a:r>
            <a:r>
              <a:rPr lang="ru-RU" sz="2400" b="1" dirty="0"/>
              <a:t> вона </a:t>
            </a:r>
            <a:r>
              <a:rPr lang="ru-RU" sz="2400" b="1" dirty="0" err="1"/>
              <a:t>стає</a:t>
            </a:r>
            <a:r>
              <a:rPr lang="ru-RU" sz="2400" b="1" dirty="0"/>
              <a:t> </a:t>
            </a:r>
            <a:r>
              <a:rPr lang="ru-RU" sz="2400" b="1" dirty="0" err="1"/>
              <a:t>повною</a:t>
            </a:r>
            <a:r>
              <a:rPr lang="ru-RU" sz="2400" b="1" dirty="0"/>
              <a:t>, то </a:t>
            </a:r>
            <a:r>
              <a:rPr lang="ru-RU" sz="2400" b="1" dirty="0" err="1"/>
              <a:t>команди</a:t>
            </a:r>
            <a:r>
              <a:rPr lang="ru-RU" sz="2400" b="1" dirty="0"/>
              <a:t> </a:t>
            </a:r>
            <a:r>
              <a:rPr lang="ru-RU" sz="2400" b="1" dirty="0" err="1"/>
              <a:t>Наповнити</a:t>
            </a:r>
            <a:r>
              <a:rPr lang="ru-RU" sz="2400" b="1" dirty="0"/>
              <a:t> </a:t>
            </a:r>
            <a:r>
              <a:rPr lang="ru-RU" sz="2400" b="1" dirty="0" err="1"/>
              <a:t>відро</a:t>
            </a:r>
            <a:r>
              <a:rPr lang="ru-RU" sz="2400" b="1" dirty="0"/>
              <a:t> водою та </a:t>
            </a:r>
            <a:r>
              <a:rPr lang="ru-RU" sz="2400" b="1" dirty="0" err="1"/>
              <a:t>Вилити</a:t>
            </a:r>
            <a:r>
              <a:rPr lang="ru-RU" sz="2400" b="1" dirty="0"/>
              <a:t> воду з </a:t>
            </a:r>
            <a:r>
              <a:rPr lang="ru-RU" sz="2400" b="1" dirty="0" err="1"/>
              <a:t>відра</a:t>
            </a:r>
            <a:r>
              <a:rPr lang="ru-RU" sz="2400" b="1" dirty="0"/>
              <a:t> в </a:t>
            </a:r>
            <a:r>
              <a:rPr lang="ru-RU" sz="2400" b="1" dirty="0" err="1"/>
              <a:t>діжку</a:t>
            </a:r>
            <a:r>
              <a:rPr lang="ru-RU" sz="2400" b="1" dirty="0"/>
              <a:t> </a:t>
            </a:r>
            <a:r>
              <a:rPr lang="ru-RU" sz="2400" b="1" dirty="0" err="1"/>
              <a:t>цього</a:t>
            </a:r>
            <a:r>
              <a:rPr lang="ru-RU" sz="2400" b="1" dirty="0"/>
              <a:t> циклу </a:t>
            </a:r>
            <a:r>
              <a:rPr lang="ru-RU" sz="2400" b="1" dirty="0" err="1">
                <a:solidFill>
                  <a:srgbClr val="FF0000"/>
                </a:solidFill>
              </a:rPr>
              <a:t>викону-ватимуться</a:t>
            </a:r>
            <a:r>
              <a:rPr lang="ru-RU" sz="2400" b="1" dirty="0">
                <a:solidFill>
                  <a:srgbClr val="FF0000"/>
                </a:solidFill>
              </a:rPr>
              <a:t> </a:t>
            </a:r>
            <a:r>
              <a:rPr lang="ru-RU" sz="2400" b="1" dirty="0" err="1">
                <a:solidFill>
                  <a:srgbClr val="FF0000"/>
                </a:solidFill>
              </a:rPr>
              <a:t>тільки</a:t>
            </a:r>
            <a:r>
              <a:rPr lang="ru-RU" sz="2400" b="1" dirty="0">
                <a:solidFill>
                  <a:srgbClr val="FF0000"/>
                </a:solidFill>
              </a:rPr>
              <a:t> один раз</a:t>
            </a:r>
            <a:r>
              <a:rPr lang="ru-RU" sz="2400" b="1" dirty="0"/>
              <a:t>.</a:t>
            </a:r>
            <a:endParaRPr lang="uk-UA" sz="2400" b="1" dirty="0">
              <a:solidFill>
                <a:srgbClr val="FF0000"/>
              </a:solidFill>
            </a:endParaRPr>
          </a:p>
        </p:txBody>
      </p:sp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01378DDC-3608-2C33-A8F4-FB6FFE374C0E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rcRect l="50500" t="11738" r="24071" b="25968"/>
          <a:stretch/>
        </p:blipFill>
        <p:spPr>
          <a:xfrm>
            <a:off x="2798728" y="2368523"/>
            <a:ext cx="3228231" cy="4448506"/>
          </a:xfrm>
          <a:prstGeom prst="rect">
            <a:avLst/>
          </a:prstGeom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A03D361C-A64A-7067-F567-CFF81B52521F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rcRect l="22714" t="10159" r="50000" b="37270"/>
          <a:stretch/>
        </p:blipFill>
        <p:spPr>
          <a:xfrm>
            <a:off x="6427557" y="2441235"/>
            <a:ext cx="3970477" cy="4303082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6" name="Picture 2" descr="Курсор мыши Изображения – скачать бесплатно на Freepik">
            <a:extLst>
              <a:ext uri="{FF2B5EF4-FFF2-40B4-BE49-F238E27FC236}">
                <a16:creationId xmlns:a16="http://schemas.microsoft.com/office/drawing/2014/main" id="{8A036DB5-3098-3C8E-3493-233A3F43838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27578" b="63309" l="16613" r="41534">
                        <a14:foregroundMark x1="16933" y1="29736" x2="19649" y2="52278"/>
                        <a14:foregroundMark x1="17572" y1="30216" x2="28115" y2="39808"/>
                        <a14:foregroundMark x1="28115" y1="39808" x2="33387" y2="55875"/>
                        <a14:foregroundMark x1="21725" y1="37650" x2="18051" y2="41727"/>
                        <a14:foregroundMark x1="23642" y1="44125" x2="20128" y2="43645"/>
                        <a14:foregroundMark x1="33067" y1="63549" x2="31949" y2="61631"/>
                        <a14:foregroundMark x1="16613" y1="27578" x2="16933" y2="32134"/>
                        <a14:foregroundMark x1="29872" y1="42446" x2="36581" y2="43885"/>
                        <a14:foregroundMark x1="23802" y1="44604" x2="20607" y2="56115"/>
                        <a14:foregroundMark x1="20607" y1="56115" x2="20927" y2="5707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4655" t="25499" r="55259" b="33501"/>
          <a:stretch/>
        </p:blipFill>
        <p:spPr bwMode="auto">
          <a:xfrm>
            <a:off x="10734500" y="2017406"/>
            <a:ext cx="684292" cy="6211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Рисунок 19">
            <a:hlinkClick r:id="rId13"/>
            <a:extLst>
              <a:ext uri="{FF2B5EF4-FFF2-40B4-BE49-F238E27FC236}">
                <a16:creationId xmlns:a16="http://schemas.microsoft.com/office/drawing/2014/main" id="{7DCF6D52-7BD7-82D3-A916-A1D2EA80A633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9020" y="5962563"/>
            <a:ext cx="2871022" cy="1119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4432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5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" dur="5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53" presetClass="entr" presetSubtype="16" repeatCount="3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9B10864A-E707-619C-8FA3-6021E52BBE9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29235" y="-26184"/>
            <a:ext cx="930442" cy="930442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F899248E-ED2D-DA53-1BF2-F3CCB9D24D4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76347" y="0"/>
            <a:ext cx="587141" cy="587141"/>
          </a:xfrm>
          <a:prstGeom prst="rect">
            <a:avLst/>
          </a:prstGeom>
        </p:spPr>
      </p:pic>
      <p:grpSp>
        <p:nvGrpSpPr>
          <p:cNvPr id="5" name="Групувати 4">
            <a:extLst>
              <a:ext uri="{FF2B5EF4-FFF2-40B4-BE49-F238E27FC236}">
                <a16:creationId xmlns:a16="http://schemas.microsoft.com/office/drawing/2014/main" id="{B387915A-473B-4510-192F-E742025E47A8}"/>
              </a:ext>
            </a:extLst>
          </p:cNvPr>
          <p:cNvGrpSpPr/>
          <p:nvPr/>
        </p:nvGrpSpPr>
        <p:grpSpPr>
          <a:xfrm>
            <a:off x="10990432" y="5937515"/>
            <a:ext cx="1559929" cy="1169947"/>
            <a:chOff x="10990432" y="5937515"/>
            <a:chExt cx="1559929" cy="1169947"/>
          </a:xfrm>
        </p:grpSpPr>
        <p:pic>
          <p:nvPicPr>
            <p:cNvPr id="7" name="Picture 2" descr="LunaPic Edit | Emo gif, Aesthetic gif, Chinese new year background">
              <a:extLst>
                <a:ext uri="{FF2B5EF4-FFF2-40B4-BE49-F238E27FC236}">
                  <a16:creationId xmlns:a16="http://schemas.microsoft.com/office/drawing/2014/main" id="{3E01DB12-227B-06C8-6E73-345CE551DFE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990432" y="5937515"/>
              <a:ext cx="1559929" cy="116994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" name="Рисунок 7">
              <a:hlinkClick r:id="rId5"/>
              <a:extLst>
                <a:ext uri="{FF2B5EF4-FFF2-40B4-BE49-F238E27FC236}">
                  <a16:creationId xmlns:a16="http://schemas.microsoft.com/office/drawing/2014/main" id="{3ADF334B-CEB4-0B32-A01E-62162433DD1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28563"/>
            <a:stretch/>
          </p:blipFill>
          <p:spPr>
            <a:xfrm>
              <a:off x="11469961" y="6139448"/>
              <a:ext cx="600873" cy="553453"/>
            </a:xfrm>
            <a:prstGeom prst="rect">
              <a:avLst/>
            </a:prstGeom>
            <a:effectLst>
              <a:glow rad="101600">
                <a:schemeClr val="accent4">
                  <a:satMod val="175000"/>
                  <a:alpha val="40000"/>
                </a:schemeClr>
              </a:glow>
            </a:effectLst>
          </p:spPr>
        </p:pic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id="{A21B5DBA-0265-8CA6-0807-84D983F9D88C}"/>
              </a:ext>
            </a:extLst>
          </p:cNvPr>
          <p:cNvSpPr txBox="1"/>
          <p:nvPr/>
        </p:nvSpPr>
        <p:spPr>
          <a:xfrm>
            <a:off x="201816" y="145535"/>
            <a:ext cx="10674531" cy="830997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rgbClr val="7030A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ru-RU" sz="2400" b="1" dirty="0" err="1">
                <a:solidFill>
                  <a:srgbClr val="FF0000"/>
                </a:solidFill>
              </a:rPr>
              <a:t>Завдання</a:t>
            </a:r>
            <a:r>
              <a:rPr lang="ru-RU" sz="2400" b="1" dirty="0">
                <a:solidFill>
                  <a:srgbClr val="FF0000"/>
                </a:solidFill>
              </a:rPr>
              <a:t>. </a:t>
            </a:r>
            <a:r>
              <a:rPr lang="ru-RU" sz="2400" b="1" dirty="0"/>
              <a:t>Петрик </a:t>
            </a:r>
            <a:r>
              <a:rPr lang="ru-RU" sz="2400" b="1" dirty="0" err="1"/>
              <a:t>збирає</a:t>
            </a:r>
            <a:r>
              <a:rPr lang="ru-RU" sz="2400" b="1" dirty="0"/>
              <a:t> </a:t>
            </a:r>
            <a:r>
              <a:rPr lang="ru-RU" sz="2400" b="1" dirty="0" err="1"/>
              <a:t>яблука</a:t>
            </a:r>
            <a:r>
              <a:rPr lang="ru-RU" sz="2400" b="1" dirty="0"/>
              <a:t> в </a:t>
            </a:r>
            <a:r>
              <a:rPr lang="ru-RU" sz="2400" b="1" dirty="0" err="1"/>
              <a:t>кошик</a:t>
            </a:r>
            <a:r>
              <a:rPr lang="ru-RU" sz="2400" b="1" dirty="0"/>
              <a:t>. </a:t>
            </a:r>
            <a:r>
              <a:rPr lang="ru-RU" sz="2400" b="1" dirty="0" err="1"/>
              <a:t>Складіть</a:t>
            </a:r>
            <a:r>
              <a:rPr lang="ru-RU" sz="2400" b="1" dirty="0"/>
              <a:t> блок-схему </a:t>
            </a:r>
            <a:r>
              <a:rPr lang="ru-RU" sz="2400" b="1" dirty="0" err="1"/>
              <a:t>наповнення</a:t>
            </a:r>
            <a:r>
              <a:rPr lang="ru-RU" sz="2400" b="1" dirty="0"/>
              <a:t> </a:t>
            </a:r>
            <a:r>
              <a:rPr lang="ru-RU" sz="2400" b="1" dirty="0" err="1"/>
              <a:t>кошика</a:t>
            </a:r>
            <a:r>
              <a:rPr lang="ru-RU" sz="2400" b="1" dirty="0"/>
              <a:t> </a:t>
            </a:r>
            <a:r>
              <a:rPr lang="ru-RU" sz="2400" b="1" dirty="0" err="1"/>
              <a:t>яблуками</a:t>
            </a:r>
            <a:r>
              <a:rPr lang="ru-RU" sz="2400" b="1" dirty="0"/>
              <a:t>.</a:t>
            </a:r>
            <a:endParaRPr lang="uk-UA" sz="2400" b="1" dirty="0"/>
          </a:p>
        </p:txBody>
      </p:sp>
      <p:grpSp>
        <p:nvGrpSpPr>
          <p:cNvPr id="14" name="Групувати 13">
            <a:extLst>
              <a:ext uri="{FF2B5EF4-FFF2-40B4-BE49-F238E27FC236}">
                <a16:creationId xmlns:a16="http://schemas.microsoft.com/office/drawing/2014/main" id="{FCF10FDA-D020-3D7D-34BD-DFBAB29F94C2}"/>
              </a:ext>
            </a:extLst>
          </p:cNvPr>
          <p:cNvGrpSpPr/>
          <p:nvPr/>
        </p:nvGrpSpPr>
        <p:grpSpPr>
          <a:xfrm>
            <a:off x="420912" y="1122067"/>
            <a:ext cx="11106325" cy="4893647"/>
            <a:chOff x="664071" y="1144834"/>
            <a:chExt cx="11106325" cy="4893647"/>
          </a:xfrm>
        </p:grpSpPr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BC5E1619-DA64-4C35-CD4F-8C208903BB97}"/>
                </a:ext>
              </a:extLst>
            </p:cNvPr>
            <p:cNvSpPr txBox="1"/>
            <p:nvPr/>
          </p:nvSpPr>
          <p:spPr>
            <a:xfrm>
              <a:off x="664071" y="1144834"/>
              <a:ext cx="11106325" cy="4893647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rgbClr val="7030A0"/>
              </a:solidFill>
            </a:ln>
          </p:spPr>
          <p:txBody>
            <a:bodyPr wrap="square">
              <a:spAutoFit/>
            </a:bodyPr>
            <a:lstStyle/>
            <a:p>
              <a:pPr marL="457200" indent="-457200">
                <a:buAutoNum type="arabicPeriod"/>
              </a:pPr>
              <a:endParaRPr lang="ru-RU" sz="2400" i="1" dirty="0"/>
            </a:p>
            <a:p>
              <a:pPr marL="457200" indent="-457200">
                <a:buAutoNum type="arabicPeriod"/>
              </a:pPr>
              <a:endParaRPr lang="ru-RU" sz="2400" i="1" dirty="0"/>
            </a:p>
            <a:p>
              <a:pPr marL="457200" indent="-457200">
                <a:buAutoNum type="arabicPeriod"/>
              </a:pPr>
              <a:endParaRPr lang="ru-RU" sz="2400" i="1" dirty="0"/>
            </a:p>
            <a:p>
              <a:pPr marL="457200" indent="-457200">
                <a:buAutoNum type="arabicPeriod"/>
              </a:pPr>
              <a:endParaRPr lang="ru-RU" sz="2400" i="1" dirty="0"/>
            </a:p>
            <a:p>
              <a:pPr marL="457200" indent="-457200">
                <a:buAutoNum type="arabicPeriod"/>
              </a:pPr>
              <a:endParaRPr lang="ru-RU" sz="2400" i="1" dirty="0"/>
            </a:p>
            <a:p>
              <a:pPr marL="457200" indent="-457200">
                <a:buAutoNum type="arabicPeriod"/>
              </a:pPr>
              <a:endParaRPr lang="ru-RU" sz="2400" i="1" dirty="0"/>
            </a:p>
            <a:p>
              <a:pPr marL="457200" indent="-457200">
                <a:buAutoNum type="arabicPeriod"/>
              </a:pPr>
              <a:endParaRPr lang="ru-RU" sz="2400" i="1" dirty="0"/>
            </a:p>
            <a:p>
              <a:pPr marL="457200" indent="-457200">
                <a:buAutoNum type="arabicPeriod"/>
              </a:pPr>
              <a:endParaRPr lang="ru-RU" sz="2400" i="1" dirty="0"/>
            </a:p>
            <a:p>
              <a:pPr marL="457200" indent="-457200">
                <a:buAutoNum type="arabicPeriod"/>
              </a:pPr>
              <a:endParaRPr lang="ru-RU" sz="2400" i="1" dirty="0"/>
            </a:p>
            <a:p>
              <a:pPr marL="457200" indent="-457200">
                <a:buAutoNum type="arabicPeriod"/>
              </a:pPr>
              <a:endParaRPr lang="ru-RU" sz="2400" i="1" dirty="0"/>
            </a:p>
            <a:p>
              <a:pPr marL="457200" indent="-457200">
                <a:buAutoNum type="arabicPeriod"/>
              </a:pPr>
              <a:endParaRPr lang="ru-RU" sz="2400" i="1" dirty="0"/>
            </a:p>
            <a:p>
              <a:pPr marL="457200" indent="-457200">
                <a:buAutoNum type="arabicPeriod"/>
              </a:pPr>
              <a:endParaRPr lang="ru-RU" sz="2400" i="1" dirty="0"/>
            </a:p>
            <a:p>
              <a:pPr marL="457200" indent="-457200">
                <a:buAutoNum type="arabicPeriod"/>
              </a:pPr>
              <a:endParaRPr lang="ru-RU" sz="2400" i="1" dirty="0"/>
            </a:p>
          </p:txBody>
        </p:sp>
        <p:pic>
          <p:nvPicPr>
            <p:cNvPr id="13" name="Рисунок 12">
              <a:extLst>
                <a:ext uri="{FF2B5EF4-FFF2-40B4-BE49-F238E27FC236}">
                  <a16:creationId xmlns:a16="http://schemas.microsoft.com/office/drawing/2014/main" id="{5B5284D2-D404-29DC-5F65-C97021CFDA9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sharpenSoften amount="25000"/>
                      </a14:imgEffect>
                    </a14:imgLayer>
                  </a14:imgProps>
                </a:ext>
              </a:extLst>
            </a:blip>
            <a:srcRect l="31857" t="24081" r="33000" b="15301"/>
            <a:stretch/>
          </p:blipFill>
          <p:spPr>
            <a:xfrm>
              <a:off x="3755404" y="1189024"/>
              <a:ext cx="4778363" cy="4636163"/>
            </a:xfrm>
            <a:prstGeom prst="rect">
              <a:avLst/>
            </a:prstGeom>
          </p:spPr>
        </p:pic>
      </p:grpSp>
      <p:grpSp>
        <p:nvGrpSpPr>
          <p:cNvPr id="12" name="Групувати 11">
            <a:extLst>
              <a:ext uri="{FF2B5EF4-FFF2-40B4-BE49-F238E27FC236}">
                <a16:creationId xmlns:a16="http://schemas.microsoft.com/office/drawing/2014/main" id="{0468BFDD-072A-EB27-6A6C-6B368948B57B}"/>
              </a:ext>
            </a:extLst>
          </p:cNvPr>
          <p:cNvGrpSpPr/>
          <p:nvPr/>
        </p:nvGrpSpPr>
        <p:grpSpPr>
          <a:xfrm>
            <a:off x="201816" y="5937515"/>
            <a:ext cx="11714261" cy="5548950"/>
            <a:chOff x="238869" y="1644562"/>
            <a:chExt cx="11714261" cy="5213438"/>
          </a:xfrm>
        </p:grpSpPr>
        <p:sp>
          <p:nvSpPr>
            <p:cNvPr id="6" name="Прямокутник 5">
              <a:extLst>
                <a:ext uri="{FF2B5EF4-FFF2-40B4-BE49-F238E27FC236}">
                  <a16:creationId xmlns:a16="http://schemas.microsoft.com/office/drawing/2014/main" id="{1DCD3868-1A63-5876-7269-6A9028C011EB}"/>
                </a:ext>
              </a:extLst>
            </p:cNvPr>
            <p:cNvSpPr/>
            <p:nvPr/>
          </p:nvSpPr>
          <p:spPr>
            <a:xfrm>
              <a:off x="238869" y="1644562"/>
              <a:ext cx="11714261" cy="5213438"/>
            </a:xfrm>
            <a:prstGeom prst="rect">
              <a:avLst/>
            </a:prstGeom>
            <a:blipFill>
              <a:blip r:embed="rId9">
                <a:clrChange>
                  <a:clrFrom>
                    <a:srgbClr val="FEFEFE"/>
                  </a:clrFrom>
                  <a:clrTo>
                    <a:srgbClr val="FEFEFE">
                      <a:alpha val="0"/>
                    </a:srgbClr>
                  </a:clrTo>
                </a:clrChange>
              </a:blip>
              <a:tile tx="0" ty="0" sx="100000" sy="100000" flip="none" algn="tl"/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pic>
          <p:nvPicPr>
            <p:cNvPr id="11" name="Рисунок 10">
              <a:hlinkClick r:id="rId5"/>
              <a:extLst>
                <a:ext uri="{FF2B5EF4-FFF2-40B4-BE49-F238E27FC236}">
                  <a16:creationId xmlns:a16="http://schemas.microsoft.com/office/drawing/2014/main" id="{67C51F55-F087-517E-ED7C-49DB50F9114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28563"/>
            <a:stretch/>
          </p:blipFill>
          <p:spPr>
            <a:xfrm>
              <a:off x="5225829" y="1861826"/>
              <a:ext cx="1618419" cy="1490696"/>
            </a:xfrm>
            <a:prstGeom prst="rect">
              <a:avLst/>
            </a:prstGeom>
            <a:effectLst>
              <a:glow rad="101600">
                <a:schemeClr val="accent4">
                  <a:satMod val="175000"/>
                  <a:alpha val="40000"/>
                </a:schemeClr>
              </a:glow>
            </a:effectLst>
          </p:spPr>
        </p:pic>
      </p:grpSp>
      <p:pic>
        <p:nvPicPr>
          <p:cNvPr id="16" name="Picture 2" descr="Ціни на українські яблука зросли у 1,5 разу — АГРОПОЛІТ">
            <a:extLst>
              <a:ext uri="{FF2B5EF4-FFF2-40B4-BE49-F238E27FC236}">
                <a16:creationId xmlns:a16="http://schemas.microsoft.com/office/drawing/2014/main" id="{FE92B419-7BF3-C1EF-180B-D83D64A165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13193" y="3972877"/>
            <a:ext cx="1822604" cy="13059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Ціни на українські яблука зросли у 1,5 разу — АГРОПОЛІТ">
            <a:extLst>
              <a:ext uri="{FF2B5EF4-FFF2-40B4-BE49-F238E27FC236}">
                <a16:creationId xmlns:a16="http://schemas.microsoft.com/office/drawing/2014/main" id="{87137F2F-9909-7BA5-9B48-0EDA9FCF88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00156" y="4507803"/>
            <a:ext cx="1822604" cy="13059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 descr="Ціни на українські яблука зросли у 1,5 разу — АГРОПОЛІТ">
            <a:extLst>
              <a:ext uri="{FF2B5EF4-FFF2-40B4-BE49-F238E27FC236}">
                <a16:creationId xmlns:a16="http://schemas.microsoft.com/office/drawing/2014/main" id="{D80B33F6-9CE4-AEA4-EC01-40C4DD644A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93733" y="4732504"/>
            <a:ext cx="1822604" cy="13059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дидактична гра &quot;Збери грибочки у кошик”">
            <a:extLst>
              <a:ext uri="{FF2B5EF4-FFF2-40B4-BE49-F238E27FC236}">
                <a16:creationId xmlns:a16="http://schemas.microsoft.com/office/drawing/2014/main" id="{42704A22-306F-B13F-C99B-7201AF9477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2214" b="98307" l="1384" r="97233">
                        <a14:foregroundMark x1="41006" y1="8594" x2="47421" y2="3646"/>
                        <a14:foregroundMark x1="47421" y1="3646" x2="56604" y2="6380"/>
                        <a14:foregroundMark x1="56604" y1="6380" x2="59119" y2="10417"/>
                        <a14:foregroundMark x1="54214" y1="3776" x2="47170" y2="2214"/>
                        <a14:foregroundMark x1="47170" y1="2214" x2="44528" y2="4818"/>
                        <a14:foregroundMark x1="7673" y1="47135" x2="4906" y2="54948"/>
                        <a14:foregroundMark x1="4906" y1="54948" x2="10943" y2="78255"/>
                        <a14:foregroundMark x1="23019" y1="91146" x2="52704" y2="93750"/>
                        <a14:foregroundMark x1="52704" y1="93750" x2="66667" y2="93229"/>
                        <a14:foregroundMark x1="66667" y1="93229" x2="31824" y2="90755"/>
                        <a14:foregroundMark x1="31824" y1="90755" x2="37987" y2="94661"/>
                        <a14:foregroundMark x1="37987" y1="94661" x2="58491" y2="95443"/>
                        <a14:foregroundMark x1="58491" y1="95443" x2="67044" y2="94792"/>
                        <a14:foregroundMark x1="1509" y1="50651" x2="4654" y2="53255"/>
                        <a14:foregroundMark x1="91069" y1="46615" x2="97358" y2="53385"/>
                        <a14:foregroundMark x1="97358" y1="53385" x2="88553" y2="72396"/>
                        <a14:foregroundMark x1="45031" y1="98307" x2="57736" y2="9804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6691" y="3790940"/>
            <a:ext cx="2191910" cy="21174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Мальчик рисунок для детей - 69 фото">
            <a:extLst>
              <a:ext uri="{FF2B5EF4-FFF2-40B4-BE49-F238E27FC236}">
                <a16:creationId xmlns:a16="http://schemas.microsoft.com/office/drawing/2014/main" id="{A396095E-78EF-8CC4-DA52-BD56B17B16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28160" y="437041"/>
            <a:ext cx="4520187" cy="60399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Рисунок 18">
            <a:hlinkClick r:id="rId14"/>
            <a:extLst>
              <a:ext uri="{FF2B5EF4-FFF2-40B4-BE49-F238E27FC236}">
                <a16:creationId xmlns:a16="http://schemas.microsoft.com/office/drawing/2014/main" id="{7362B999-409E-C8AD-907E-3716716B693F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9020" y="5962563"/>
            <a:ext cx="2871022" cy="1119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94881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500"/>
                            </p:stCondLst>
                            <p:childTnLst>
                              <p:par>
                                <p:cTn id="3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000"/>
                            </p:stCondLst>
                            <p:childTnLst>
                              <p:par>
                                <p:cTn id="4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6" descr="Нова українська школа — все про НУШ у 2022 році">
            <a:extLst>
              <a:ext uri="{FF2B5EF4-FFF2-40B4-BE49-F238E27FC236}">
                <a16:creationId xmlns:a16="http://schemas.microsoft.com/office/drawing/2014/main" id="{61D02583-63B9-4127-F596-C10E6E5EA41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500" r="27361" b="50000"/>
          <a:stretch/>
        </p:blipFill>
        <p:spPr bwMode="auto">
          <a:xfrm>
            <a:off x="0" y="-3828"/>
            <a:ext cx="1728216" cy="1914333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 descr="Иконка шестерёнка - Png картинки и иконки без фона">
            <a:extLst>
              <a:ext uri="{FF2B5EF4-FFF2-40B4-BE49-F238E27FC236}">
                <a16:creationId xmlns:a16="http://schemas.microsoft.com/office/drawing/2014/main" id="{B873EC40-13CC-DD0C-7711-81EA0F5AA8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124" y="1910506"/>
            <a:ext cx="3036988" cy="30369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Прямоугольник 3">
            <a:extLst>
              <a:ext uri="{FF2B5EF4-FFF2-40B4-BE49-F238E27FC236}">
                <a16:creationId xmlns:a16="http://schemas.microsoft.com/office/drawing/2014/main" id="{65885A23-84B0-3B9F-249B-FB83FAE865C6}"/>
              </a:ext>
            </a:extLst>
          </p:cNvPr>
          <p:cNvSpPr/>
          <p:nvPr/>
        </p:nvSpPr>
        <p:spPr>
          <a:xfrm>
            <a:off x="1504144" y="2613392"/>
            <a:ext cx="528947" cy="163121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10000" b="1" cap="none" spc="50" dirty="0">
                <a:ln w="28575" cmpd="sng">
                  <a:solidFill>
                    <a:schemeClr val="tx1"/>
                  </a:solidFill>
                  <a:prstDash val="solid"/>
                </a:ln>
                <a:solidFill>
                  <a:srgbClr val="FFFF00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Zeppelin" pitchFamily="2" charset="0"/>
              </a:rPr>
              <a:t>6</a:t>
            </a:r>
          </a:p>
        </p:txBody>
      </p:sp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2320EBE8-0A68-D756-41E8-A22EFCBDDA6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041923"/>
            <a:ext cx="1839881" cy="1839881"/>
          </a:xfrm>
          <a:prstGeom prst="rect">
            <a:avLst/>
          </a:prstGeom>
        </p:spPr>
      </p:pic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65AAF99F-DF26-37E1-21A6-850855DC5E5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3760" y="4370304"/>
            <a:ext cx="2249183" cy="2249183"/>
          </a:xfrm>
          <a:prstGeom prst="rect">
            <a:avLst/>
          </a:prstGeom>
        </p:spPr>
      </p:pic>
      <p:sp>
        <p:nvSpPr>
          <p:cNvPr id="30" name="Прямокутник 29">
            <a:extLst>
              <a:ext uri="{FF2B5EF4-FFF2-40B4-BE49-F238E27FC236}">
                <a16:creationId xmlns:a16="http://schemas.microsoft.com/office/drawing/2014/main" id="{7C21D8BF-097F-6515-DE23-6AAC8F0716D7}"/>
              </a:ext>
            </a:extLst>
          </p:cNvPr>
          <p:cNvSpPr/>
          <p:nvPr/>
        </p:nvSpPr>
        <p:spPr>
          <a:xfrm>
            <a:off x="683021" y="2298979"/>
            <a:ext cx="2171192" cy="1631216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Up">
              <a:avLst>
                <a:gd name="adj" fmla="val 11183086"/>
              </a:avLst>
            </a:prstTxWarp>
            <a:spAutoFit/>
          </a:bodyPr>
          <a:lstStyle/>
          <a:p>
            <a:pPr algn="ctr"/>
            <a:r>
              <a:rPr lang="uk-UA" sz="6000" b="1" cap="none" spc="50" dirty="0">
                <a:ln w="9525" cmpd="sng">
                  <a:solidFill>
                    <a:srgbClr val="7030A0"/>
                  </a:solidFill>
                  <a:prstDash val="solid"/>
                </a:ln>
                <a:solidFill>
                  <a:srgbClr val="7030A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інформатика</a:t>
            </a:r>
          </a:p>
        </p:txBody>
      </p:sp>
      <p:grpSp>
        <p:nvGrpSpPr>
          <p:cNvPr id="34" name="Групувати 33">
            <a:extLst>
              <a:ext uri="{FF2B5EF4-FFF2-40B4-BE49-F238E27FC236}">
                <a16:creationId xmlns:a16="http://schemas.microsoft.com/office/drawing/2014/main" id="{EA3C94CF-7399-4059-A701-C22AA5C6E1AB}"/>
              </a:ext>
            </a:extLst>
          </p:cNvPr>
          <p:cNvGrpSpPr/>
          <p:nvPr/>
        </p:nvGrpSpPr>
        <p:grpSpPr>
          <a:xfrm>
            <a:off x="3896192" y="5924203"/>
            <a:ext cx="6012581" cy="857013"/>
            <a:chOff x="6179419" y="6024791"/>
            <a:chExt cx="6012581" cy="857013"/>
          </a:xfrm>
        </p:grpSpPr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D44E02A0-EE80-F47F-43B3-48B2150BDF9B}"/>
                </a:ext>
              </a:extLst>
            </p:cNvPr>
            <p:cNvSpPr txBox="1"/>
            <p:nvPr/>
          </p:nvSpPr>
          <p:spPr>
            <a:xfrm>
              <a:off x="7026442" y="6250155"/>
              <a:ext cx="5165558" cy="369332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</p:spPr>
          <p:txBody>
            <a:bodyPr wrap="square">
              <a:spAutoFit/>
            </a:bodyPr>
            <a:lstStyle/>
            <a:p>
              <a:r>
                <a:rPr lang="uk-UA" b="1" dirty="0">
                  <a:solidFill>
                    <a:srgbClr val="FF0000"/>
                  </a:solidFill>
                  <a:hlinkClick r:id="rId6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Перейти на </a:t>
              </a:r>
              <a:r>
                <a:rPr lang="uk-UA" b="1" dirty="0" err="1">
                  <a:solidFill>
                    <a:srgbClr val="FF0000"/>
                  </a:solidFill>
                  <a:hlinkClick r:id="rId6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Ютуб</a:t>
              </a:r>
              <a:r>
                <a:rPr lang="uk-UA" b="1" dirty="0">
                  <a:solidFill>
                    <a:srgbClr val="FF0000"/>
                  </a:solidFill>
                  <a:hlinkClick r:id="rId6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-канал «Дистанційне навчання»</a:t>
              </a:r>
              <a:endParaRPr lang="uk-UA" b="1" dirty="0">
                <a:solidFill>
                  <a:srgbClr val="FF0000"/>
                </a:solidFill>
              </a:endParaRPr>
            </a:p>
          </p:txBody>
        </p:sp>
        <p:pic>
          <p:nvPicPr>
            <p:cNvPr id="33" name="Рисунок 32">
              <a:hlinkClick r:id="rId6"/>
              <a:extLst>
                <a:ext uri="{FF2B5EF4-FFF2-40B4-BE49-F238E27FC236}">
                  <a16:creationId xmlns:a16="http://schemas.microsoft.com/office/drawing/2014/main" id="{40B129B1-12D7-BC2D-C591-69F0333B0DF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28563"/>
            <a:stretch/>
          </p:blipFill>
          <p:spPr>
            <a:xfrm>
              <a:off x="6179419" y="6024791"/>
              <a:ext cx="930442" cy="857013"/>
            </a:xfrm>
            <a:prstGeom prst="rect">
              <a:avLst/>
            </a:prstGeom>
            <a:effectLst>
              <a:glow rad="101600">
                <a:schemeClr val="accent4">
                  <a:satMod val="175000"/>
                  <a:alpha val="40000"/>
                </a:schemeClr>
              </a:glow>
            </a:effectLst>
          </p:spPr>
        </p:pic>
      </p:grpSp>
      <p:sp>
        <p:nvSpPr>
          <p:cNvPr id="18" name="Прямоугольник: скругленные углы 2">
            <a:extLst>
              <a:ext uri="{FF2B5EF4-FFF2-40B4-BE49-F238E27FC236}">
                <a16:creationId xmlns:a16="http://schemas.microsoft.com/office/drawing/2014/main" id="{DFDCAAAB-A490-6171-D019-9698F7F80A10}"/>
              </a:ext>
            </a:extLst>
          </p:cNvPr>
          <p:cNvSpPr/>
          <p:nvPr/>
        </p:nvSpPr>
        <p:spPr>
          <a:xfrm>
            <a:off x="1839881" y="116670"/>
            <a:ext cx="10151822" cy="1296198"/>
          </a:xfrm>
          <a:prstGeom prst="roundRect">
            <a:avLst/>
          </a:prstGeom>
          <a:solidFill>
            <a:srgbClr val="3333FF"/>
          </a:solidFill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>
                <a:ln>
                  <a:solidFill>
                    <a:srgbClr val="FFFF00"/>
                  </a:solidFill>
                </a:ln>
                <a:solidFill>
                  <a:srgbClr val="FFFF00"/>
                </a:solidFill>
              </a:rPr>
              <a:t>Повну презентацію дивіться у </a:t>
            </a:r>
            <a:r>
              <a:rPr lang="uk-UA" sz="4000" b="1" dirty="0" err="1">
                <a:ln>
                  <a:solidFill>
                    <a:srgbClr val="FFFF00"/>
                  </a:solidFill>
                </a:ln>
                <a:solidFill>
                  <a:srgbClr val="FFFF00"/>
                </a:solidFill>
              </a:rPr>
              <a:t>відеоуроці</a:t>
            </a:r>
            <a:endParaRPr lang="ru-RU" sz="4000" b="1" dirty="0">
              <a:ln>
                <a:solidFill>
                  <a:srgbClr val="FFFF00"/>
                </a:solidFill>
              </a:ln>
              <a:solidFill>
                <a:srgbClr val="FFFF00"/>
              </a:solidFill>
            </a:endParaRPr>
          </a:p>
        </p:txBody>
      </p:sp>
      <p:pic>
        <p:nvPicPr>
          <p:cNvPr id="19" name="Рисунок 18">
            <a:hlinkClick r:id="rId8"/>
            <a:extLst>
              <a:ext uri="{FF2B5EF4-FFF2-40B4-BE49-F238E27FC236}">
                <a16:creationId xmlns:a16="http://schemas.microsoft.com/office/drawing/2014/main" id="{297D2CBB-AEDF-6426-18E6-8B23CC992B3E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2943" y="2276244"/>
            <a:ext cx="4783482" cy="1865811"/>
          </a:xfrm>
          <a:prstGeom prst="rect">
            <a:avLst/>
          </a:prstGeom>
        </p:spPr>
      </p:pic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EEFE872F-0342-D115-C3C5-4997D7D8A2B9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401196" y="1267572"/>
            <a:ext cx="4790804" cy="57489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92294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2" accel="60000" fill="hold" nodeType="afterEffect" p14:presetBounceEnd="7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0000">
                                          <p:cBhvr additive="base">
                                            <p:cTn id="7" dur="10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0000">
                                          <p:cBhvr additive="base">
                                            <p:cTn id="8" dur="10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0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2" dur="10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3" dur="10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4" dur="1000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5" presetID="8" presetClass="emph" presetSubtype="0" repeatCount="indefinite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21600000">
                                          <p:cBhvr>
                                            <p:cTn id="16" dur="50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17" presetID="42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9" dur="1000"/>
                                            <p:tgtEl>
                                              <p:spTgt spid="34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0" dur="100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1" dur="100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2" fill="hold">
                                <p:stCondLst>
                                  <p:cond delay="6000"/>
                                </p:stCondLst>
                                <p:childTnLst>
                                  <p:par>
                                    <p:cTn id="23" presetID="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5" dur="5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6" dur="5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7" fill="hold">
                                <p:stCondLst>
                                  <p:cond delay="6500"/>
                                </p:stCondLst>
                                <p:childTnLst>
                                  <p:par>
                                    <p:cTn id="28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0" dur="500"/>
                                            <p:tgtEl>
                                              <p:spTgt spid="1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1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3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4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7" grpId="0"/>
          <p:bldP spid="18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2" accel="60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0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0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0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2" dur="10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3" dur="10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4" dur="1000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5" presetID="8" presetClass="emph" presetSubtype="0" repeatCount="indefinite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21600000">
                                          <p:cBhvr>
                                            <p:cTn id="16" dur="50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17" presetID="42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9" dur="1000"/>
                                            <p:tgtEl>
                                              <p:spTgt spid="34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0" dur="100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1" dur="100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2" fill="hold">
                                <p:stCondLst>
                                  <p:cond delay="6000"/>
                                </p:stCondLst>
                                <p:childTnLst>
                                  <p:par>
                                    <p:cTn id="23" presetID="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5" dur="5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6" dur="5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7" fill="hold">
                                <p:stCondLst>
                                  <p:cond delay="6500"/>
                                </p:stCondLst>
                                <p:childTnLst>
                                  <p:par>
                                    <p:cTn id="28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0" dur="500"/>
                                            <p:tgtEl>
                                              <p:spTgt spid="1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1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3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4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7" grpId="0"/>
          <p:bldP spid="18" grpId="0" animBg="1"/>
        </p:bldLst>
      </p:timing>
    </mc:Fallback>
  </mc:AlternateContent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4610</TotalTime>
  <Words>223</Words>
  <Application>Microsoft Office PowerPoint</Application>
  <PresentationFormat>Широкий екран</PresentationFormat>
  <Paragraphs>30</Paragraphs>
  <Slides>8</Slides>
  <Notes>0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8</vt:i4>
      </vt:variant>
    </vt:vector>
  </HeadingPairs>
  <TitlesOfParts>
    <vt:vector size="15" baseType="lpstr">
      <vt:lpstr>AGZeppelin</vt:lpstr>
      <vt:lpstr>Antique Olive</vt:lpstr>
      <vt:lpstr>Arial</vt:lpstr>
      <vt:lpstr>Arial Black</vt:lpstr>
      <vt:lpstr>Calibri</vt:lpstr>
      <vt:lpstr>Calibri Light</vt:lpstr>
      <vt:lpstr>Тема Office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User</dc:creator>
  <cp:lastModifiedBy>User</cp:lastModifiedBy>
  <cp:revision>500</cp:revision>
  <dcterms:created xsi:type="dcterms:W3CDTF">2023-03-17T21:15:50Z</dcterms:created>
  <dcterms:modified xsi:type="dcterms:W3CDTF">2024-05-13T18:42:19Z</dcterms:modified>
</cp:coreProperties>
</file>